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93" d="100"/>
          <a:sy n="93" d="100"/>
        </p:scale>
        <p:origin x="1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4153" y="1787186"/>
            <a:ext cx="5239821" cy="914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Slk software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45" y="-117814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76" y="2702105"/>
            <a:ext cx="3575407" cy="29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Arabic Typesetting</vt:lpstr>
      <vt:lpstr>Arial</vt:lpstr>
      <vt:lpstr>Trebuchet MS</vt:lpstr>
      <vt:lpstr>Tw Cen MT</vt:lpstr>
      <vt:lpstr>Circuit</vt:lpstr>
      <vt:lpstr>Slk software</vt:lpstr>
    </vt:vector>
  </TitlesOfParts>
  <Company>SLKSOFT.COM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slk</dc:creator>
  <cp:lastModifiedBy>slk</cp:lastModifiedBy>
  <cp:revision>4</cp:revision>
  <dcterms:created xsi:type="dcterms:W3CDTF">2020-01-13T11:59:24Z</dcterms:created>
  <dcterms:modified xsi:type="dcterms:W3CDTF">2020-01-13T12:38:01Z</dcterms:modified>
</cp:coreProperties>
</file>