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1" roundtripDataSignature="AMtx7mgM3WEW11aIaxrYKimHBOWEXvhf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9"/>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9"/>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28"/>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idx="1" type="body"/>
          </p:nvPr>
        </p:nvSpPr>
        <p:spPr>
          <a:xfrm rot="5400000">
            <a:off x="3368040" y="-731521"/>
            <a:ext cx="3474720" cy="640080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87" name="Google Shape;87;p28"/>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29"/>
          <p:cNvSpPr txBox="1"/>
          <p:nvPr>
            <p:ph type="title"/>
          </p:nvPr>
        </p:nvSpPr>
        <p:spPr>
          <a:xfrm rot="5400000">
            <a:off x="-436711" y="1966987"/>
            <a:ext cx="5238339" cy="2057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5888"/>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 type="body"/>
          </p:nvPr>
        </p:nvSpPr>
        <p:spPr>
          <a:xfrm rot="5400000">
            <a:off x="3291392" y="764240"/>
            <a:ext cx="4894729" cy="4829287"/>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93" name="Google Shape;93;p29"/>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9"/>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0"/>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0"/>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21"/>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21"/>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 type="body"/>
          </p:nvPr>
        </p:nvSpPr>
        <p:spPr>
          <a:xfrm>
            <a:off x="1142999" y="731519"/>
            <a:ext cx="3346704" cy="347472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32" name="Google Shape;32;p21"/>
          <p:cNvSpPr txBox="1"/>
          <p:nvPr>
            <p:ph idx="2" type="body"/>
          </p:nvPr>
        </p:nvSpPr>
        <p:spPr>
          <a:xfrm>
            <a:off x="4645152" y="731520"/>
            <a:ext cx="3346704" cy="347472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22"/>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7" name="Shape 37"/>
        <p:cNvGrpSpPr/>
        <p:nvPr/>
      </p:nvGrpSpPr>
      <p:grpSpPr>
        <a:xfrm>
          <a:off x="0" y="0"/>
          <a:ext cx="0" cy="0"/>
          <a:chOff x="0" y="0"/>
          <a:chExt cx="0" cy="0"/>
        </a:xfrm>
      </p:grpSpPr>
      <p:sp>
        <p:nvSpPr>
          <p:cNvPr id="38" name="Google Shape;38;p23"/>
          <p:cNvSpPr/>
          <p:nvPr/>
        </p:nvSpPr>
        <p:spPr>
          <a:xfrm>
            <a:off x="0" y="3866920"/>
            <a:ext cx="9144000" cy="2991080"/>
          </a:xfrm>
          <a:prstGeom prst="rect">
            <a:avLst/>
          </a:prstGeom>
          <a:gradFill>
            <a:gsLst>
              <a:gs pos="0">
                <a:srgbClr val="FFFFFF">
                  <a:alpha val="90980"/>
                </a:srgbClr>
              </a:gs>
              <a:gs pos="37000">
                <a:srgbClr val="FFFFFF">
                  <a:alpha val="75686"/>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9" name="Google Shape;39;p23"/>
          <p:cNvSpPr/>
          <p:nvPr/>
        </p:nvSpPr>
        <p:spPr>
          <a:xfrm>
            <a:off x="0" y="0"/>
            <a:ext cx="9144000" cy="3866920"/>
          </a:xfrm>
          <a:prstGeom prst="rect">
            <a:avLst/>
          </a:prstGeom>
          <a:gradFill>
            <a:gsLst>
              <a:gs pos="0">
                <a:srgbClr val="FFFFFF">
                  <a:alpha val="88627"/>
                </a:srgbClr>
              </a:gs>
              <a:gs pos="48000">
                <a:srgbClr val="FFFFFF">
                  <a:alpha val="61960"/>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23"/>
          <p:cNvSpPr/>
          <p:nvPr/>
        </p:nvSpPr>
        <p:spPr>
          <a:xfrm>
            <a:off x="0" y="2652311"/>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23"/>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23"/>
          <p:cNvSpPr txBox="1"/>
          <p:nvPr>
            <p:ph idx="1" type="subTitle"/>
          </p:nvPr>
        </p:nvSpPr>
        <p:spPr>
          <a:xfrm>
            <a:off x="1473795" y="5052545"/>
            <a:ext cx="5637010" cy="882119"/>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SzPts val="2860"/>
              <a:buNone/>
              <a:defRPr sz="2200">
                <a:solidFill>
                  <a:schemeClr val="dk2"/>
                </a:solidFill>
              </a:defRPr>
            </a:lvl1pPr>
            <a:lvl2pPr lvl="1" algn="ctr">
              <a:spcBef>
                <a:spcPts val="400"/>
              </a:spcBef>
              <a:spcAft>
                <a:spcPts val="0"/>
              </a:spcAft>
              <a:buSzPts val="2600"/>
              <a:buNone/>
              <a:defRPr>
                <a:solidFill>
                  <a:srgbClr val="888888"/>
                </a:solidFill>
              </a:defRPr>
            </a:lvl2pPr>
            <a:lvl3pPr lvl="2" algn="ctr">
              <a:spcBef>
                <a:spcPts val="360"/>
              </a:spcBef>
              <a:spcAft>
                <a:spcPts val="0"/>
              </a:spcAft>
              <a:buSzPts val="2340"/>
              <a:buNone/>
              <a:defRPr>
                <a:solidFill>
                  <a:srgbClr val="888888"/>
                </a:solidFill>
              </a:defRPr>
            </a:lvl3pPr>
            <a:lvl4pPr lvl="3" algn="ctr">
              <a:spcBef>
                <a:spcPts val="320"/>
              </a:spcBef>
              <a:spcAft>
                <a:spcPts val="0"/>
              </a:spcAft>
              <a:buSzPts val="2080"/>
              <a:buNone/>
              <a:defRPr>
                <a:solidFill>
                  <a:srgbClr val="888888"/>
                </a:solidFill>
              </a:defRPr>
            </a:lvl4pPr>
            <a:lvl5pPr lvl="4" algn="ctr">
              <a:spcBef>
                <a:spcPts val="300"/>
              </a:spcBef>
              <a:spcAft>
                <a:spcPts val="0"/>
              </a:spcAft>
              <a:buSzPts val="1820"/>
              <a:buNone/>
              <a:defRPr>
                <a:solidFill>
                  <a:srgbClr val="888888"/>
                </a:solidFill>
              </a:defRPr>
            </a:lvl5pPr>
            <a:lvl6pPr lvl="5" algn="ctr">
              <a:spcBef>
                <a:spcPts val="300"/>
              </a:spcBef>
              <a:spcAft>
                <a:spcPts val="0"/>
              </a:spcAft>
              <a:buSzPts val="1820"/>
              <a:buNone/>
              <a:defRPr>
                <a:solidFill>
                  <a:srgbClr val="888888"/>
                </a:solidFill>
              </a:defRPr>
            </a:lvl6pPr>
            <a:lvl7pPr lvl="6" algn="ctr">
              <a:spcBef>
                <a:spcPts val="300"/>
              </a:spcBef>
              <a:spcAft>
                <a:spcPts val="0"/>
              </a:spcAft>
              <a:buSzPts val="1820"/>
              <a:buNone/>
              <a:defRPr>
                <a:solidFill>
                  <a:srgbClr val="888888"/>
                </a:solidFill>
              </a:defRPr>
            </a:lvl7pPr>
            <a:lvl8pPr lvl="7" algn="ctr">
              <a:spcBef>
                <a:spcPts val="300"/>
              </a:spcBef>
              <a:spcAft>
                <a:spcPts val="0"/>
              </a:spcAft>
              <a:buSzPts val="1820"/>
              <a:buNone/>
              <a:defRPr>
                <a:solidFill>
                  <a:srgbClr val="888888"/>
                </a:solidFill>
              </a:defRPr>
            </a:lvl8pPr>
            <a:lvl9pPr lvl="8" algn="ctr">
              <a:spcBef>
                <a:spcPts val="300"/>
              </a:spcBef>
              <a:spcAft>
                <a:spcPts val="300"/>
              </a:spcAft>
              <a:buSzPts val="1820"/>
              <a:buNone/>
              <a:defRPr>
                <a:solidFill>
                  <a:srgbClr val="888888"/>
                </a:solidFill>
              </a:defRPr>
            </a:lvl9pPr>
          </a:lstStyle>
          <a:p/>
        </p:txBody>
      </p:sp>
      <p:sp>
        <p:nvSpPr>
          <p:cNvPr id="43" name="Google Shape;43;p23"/>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23"/>
          <p:cNvSpPr txBox="1"/>
          <p:nvPr>
            <p:ph type="ctrTitle"/>
          </p:nvPr>
        </p:nvSpPr>
        <p:spPr>
          <a:xfrm>
            <a:off x="817581" y="3132290"/>
            <a:ext cx="7175351" cy="179316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6912"/>
              <a:buChar char="*"/>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24"/>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9" name="Google Shape;49;p24"/>
          <p:cNvSpPr/>
          <p:nvPr/>
        </p:nvSpPr>
        <p:spPr>
          <a:xfrm>
            <a:off x="0" y="0"/>
            <a:ext cx="9144000" cy="3866920"/>
          </a:xfrm>
          <a:prstGeom prst="rect">
            <a:avLst/>
          </a:prstGeom>
          <a:gradFill>
            <a:gsLst>
              <a:gs pos="0">
                <a:srgbClr val="FFFFFF">
                  <a:alpha val="89803"/>
                </a:srgbClr>
              </a:gs>
              <a:gs pos="48000">
                <a:srgbClr val="FFFFFF">
                  <a:alpha val="62745"/>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0" name="Google Shape;50;p24"/>
          <p:cNvSpPr/>
          <p:nvPr/>
        </p:nvSpPr>
        <p:spPr>
          <a:xfrm>
            <a:off x="0" y="2652311"/>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1" name="Google Shape;51;p24"/>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2" name="Google Shape;52;p24"/>
          <p:cNvSpPr txBox="1"/>
          <p:nvPr>
            <p:ph type="title"/>
          </p:nvPr>
        </p:nvSpPr>
        <p:spPr>
          <a:xfrm>
            <a:off x="2033195" y="2172648"/>
            <a:ext cx="5966666" cy="2423346"/>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5888"/>
              <a:buChar char="*"/>
              <a:defRPr b="1" sz="4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 type="body"/>
          </p:nvPr>
        </p:nvSpPr>
        <p:spPr>
          <a:xfrm>
            <a:off x="2022438" y="4607511"/>
            <a:ext cx="5970494" cy="83546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600"/>
              <a:buNone/>
              <a:defRPr sz="2000">
                <a:solidFill>
                  <a:schemeClr val="dk2"/>
                </a:solidFill>
              </a:defRPr>
            </a:lvl1pPr>
            <a:lvl2pPr indent="-228600" lvl="1" marL="914400" algn="l">
              <a:spcBef>
                <a:spcPts val="360"/>
              </a:spcBef>
              <a:spcAft>
                <a:spcPts val="0"/>
              </a:spcAft>
              <a:buSzPts val="2340"/>
              <a:buNone/>
              <a:defRPr sz="1800">
                <a:solidFill>
                  <a:srgbClr val="888888"/>
                </a:solidFill>
              </a:defRPr>
            </a:lvl2pPr>
            <a:lvl3pPr indent="-228600" lvl="2" marL="1371600" algn="l">
              <a:spcBef>
                <a:spcPts val="320"/>
              </a:spcBef>
              <a:spcAft>
                <a:spcPts val="0"/>
              </a:spcAft>
              <a:buSzPts val="2080"/>
              <a:buNone/>
              <a:defRPr sz="1600">
                <a:solidFill>
                  <a:srgbClr val="888888"/>
                </a:solidFill>
              </a:defRPr>
            </a:lvl3pPr>
            <a:lvl4pPr indent="-228600" lvl="3" marL="1828800" algn="l">
              <a:spcBef>
                <a:spcPts val="300"/>
              </a:spcBef>
              <a:spcAft>
                <a:spcPts val="0"/>
              </a:spcAft>
              <a:buSzPts val="1820"/>
              <a:buNone/>
              <a:defRPr sz="1400">
                <a:solidFill>
                  <a:srgbClr val="888888"/>
                </a:solidFill>
              </a:defRPr>
            </a:lvl4pPr>
            <a:lvl5pPr indent="-228600" lvl="4" marL="2286000" algn="l">
              <a:spcBef>
                <a:spcPts val="300"/>
              </a:spcBef>
              <a:spcAft>
                <a:spcPts val="0"/>
              </a:spcAft>
              <a:buSzPts val="1820"/>
              <a:buNone/>
              <a:defRPr sz="1400">
                <a:solidFill>
                  <a:srgbClr val="888888"/>
                </a:solidFill>
              </a:defRPr>
            </a:lvl5pPr>
            <a:lvl6pPr indent="-228600" lvl="5" marL="2743200" algn="l">
              <a:spcBef>
                <a:spcPts val="300"/>
              </a:spcBef>
              <a:spcAft>
                <a:spcPts val="0"/>
              </a:spcAft>
              <a:buSzPts val="1820"/>
              <a:buNone/>
              <a:defRPr sz="1400">
                <a:solidFill>
                  <a:srgbClr val="888888"/>
                </a:solidFill>
              </a:defRPr>
            </a:lvl6pPr>
            <a:lvl7pPr indent="-228600" lvl="6" marL="3200400" algn="l">
              <a:spcBef>
                <a:spcPts val="300"/>
              </a:spcBef>
              <a:spcAft>
                <a:spcPts val="0"/>
              </a:spcAft>
              <a:buSzPts val="1820"/>
              <a:buNone/>
              <a:defRPr sz="1400">
                <a:solidFill>
                  <a:srgbClr val="888888"/>
                </a:solidFill>
              </a:defRPr>
            </a:lvl7pPr>
            <a:lvl8pPr indent="-228600" lvl="7" marL="3657600" algn="l">
              <a:spcBef>
                <a:spcPts val="300"/>
              </a:spcBef>
              <a:spcAft>
                <a:spcPts val="0"/>
              </a:spcAft>
              <a:buSzPts val="1820"/>
              <a:buNone/>
              <a:defRPr sz="1400">
                <a:solidFill>
                  <a:srgbClr val="888888"/>
                </a:solidFill>
              </a:defRPr>
            </a:lvl8pPr>
            <a:lvl9pPr indent="-228600" lvl="8" marL="4114800" algn="l">
              <a:spcBef>
                <a:spcPts val="300"/>
              </a:spcBef>
              <a:spcAft>
                <a:spcPts val="300"/>
              </a:spcAft>
              <a:buSzPts val="1820"/>
              <a:buNone/>
              <a:defRPr sz="1400">
                <a:solidFill>
                  <a:srgbClr val="888888"/>
                </a:solidFill>
              </a:defRPr>
            </a:lvl9pPr>
          </a:lstStyle>
          <a:p/>
        </p:txBody>
      </p:sp>
      <p:sp>
        <p:nvSpPr>
          <p:cNvPr id="54" name="Google Shape;54;p24"/>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25"/>
          <p:cNvSpPr txBox="1"/>
          <p:nvPr>
            <p:ph idx="1" type="body"/>
          </p:nvPr>
        </p:nvSpPr>
        <p:spPr>
          <a:xfrm>
            <a:off x="1143000" y="731520"/>
            <a:ext cx="3346704"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SzPts val="3120"/>
              <a:buNone/>
              <a:defRPr b="1" i="0" sz="2400">
                <a:solidFill>
                  <a:schemeClr val="dk1"/>
                </a:solidFill>
                <a:latin typeface="Trebuchet MS"/>
                <a:ea typeface="Trebuchet MS"/>
                <a:cs typeface="Trebuchet MS"/>
                <a:sym typeface="Trebuchet MS"/>
              </a:defRPr>
            </a:lvl1pPr>
            <a:lvl2pPr indent="-228600" lvl="1" marL="914400" algn="l">
              <a:spcBef>
                <a:spcPts val="400"/>
              </a:spcBef>
              <a:spcAft>
                <a:spcPts val="0"/>
              </a:spcAft>
              <a:buSzPts val="2600"/>
              <a:buNone/>
              <a:defRPr b="1" sz="2000"/>
            </a:lvl2pPr>
            <a:lvl3pPr indent="-228600" lvl="2" marL="1371600" algn="l">
              <a:spcBef>
                <a:spcPts val="360"/>
              </a:spcBef>
              <a:spcAft>
                <a:spcPts val="0"/>
              </a:spcAft>
              <a:buSzPts val="2340"/>
              <a:buNone/>
              <a:defRPr b="1" sz="1800"/>
            </a:lvl3pPr>
            <a:lvl4pPr indent="-228600" lvl="3" marL="1828800" algn="l">
              <a:spcBef>
                <a:spcPts val="320"/>
              </a:spcBef>
              <a:spcAft>
                <a:spcPts val="0"/>
              </a:spcAft>
              <a:buSzPts val="2080"/>
              <a:buNone/>
              <a:defRPr b="1" sz="1600"/>
            </a:lvl4pPr>
            <a:lvl5pPr indent="-228600" lvl="4" marL="2286000" algn="l">
              <a:spcBef>
                <a:spcPts val="320"/>
              </a:spcBef>
              <a:spcAft>
                <a:spcPts val="0"/>
              </a:spcAft>
              <a:buSzPts val="2080"/>
              <a:buNone/>
              <a:defRPr b="1" sz="1600"/>
            </a:lvl5pPr>
            <a:lvl6pPr indent="-228600" lvl="5" marL="2743200" algn="l">
              <a:spcBef>
                <a:spcPts val="320"/>
              </a:spcBef>
              <a:spcAft>
                <a:spcPts val="0"/>
              </a:spcAft>
              <a:buSzPts val="2080"/>
              <a:buNone/>
              <a:defRPr b="1" sz="1600"/>
            </a:lvl6pPr>
            <a:lvl7pPr indent="-228600" lvl="6" marL="3200400" algn="l">
              <a:spcBef>
                <a:spcPts val="320"/>
              </a:spcBef>
              <a:spcAft>
                <a:spcPts val="0"/>
              </a:spcAft>
              <a:buSzPts val="2080"/>
              <a:buNone/>
              <a:defRPr b="1" sz="1600"/>
            </a:lvl7pPr>
            <a:lvl8pPr indent="-228600" lvl="7" marL="3657600" algn="l">
              <a:spcBef>
                <a:spcPts val="320"/>
              </a:spcBef>
              <a:spcAft>
                <a:spcPts val="0"/>
              </a:spcAft>
              <a:buSzPts val="2080"/>
              <a:buNone/>
              <a:defRPr b="1" sz="1600"/>
            </a:lvl8pPr>
            <a:lvl9pPr indent="-228600" lvl="8" marL="4114800" algn="l">
              <a:spcBef>
                <a:spcPts val="320"/>
              </a:spcBef>
              <a:spcAft>
                <a:spcPts val="300"/>
              </a:spcAft>
              <a:buSzPts val="2080"/>
              <a:buNone/>
              <a:defRPr b="1" sz="1600"/>
            </a:lvl9pPr>
          </a:lstStyle>
          <a:p/>
        </p:txBody>
      </p:sp>
      <p:sp>
        <p:nvSpPr>
          <p:cNvPr id="59" name="Google Shape;59;p25"/>
          <p:cNvSpPr txBox="1"/>
          <p:nvPr>
            <p:ph idx="2" type="body"/>
          </p:nvPr>
        </p:nvSpPr>
        <p:spPr>
          <a:xfrm>
            <a:off x="1156447" y="1400327"/>
            <a:ext cx="3346704" cy="274320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sz="1800"/>
            </a:lvl1pPr>
            <a:lvl2pPr indent="-377190" lvl="1" marL="914400" algn="l">
              <a:spcBef>
                <a:spcPts val="360"/>
              </a:spcBef>
              <a:spcAft>
                <a:spcPts val="0"/>
              </a:spcAft>
              <a:buSzPts val="2340"/>
              <a:buChar char="*"/>
              <a:defRPr sz="1800"/>
            </a:lvl2pPr>
            <a:lvl3pPr indent="-360680" lvl="2" marL="1371600" algn="l">
              <a:spcBef>
                <a:spcPts val="320"/>
              </a:spcBef>
              <a:spcAft>
                <a:spcPts val="0"/>
              </a:spcAft>
              <a:buSzPts val="2080"/>
              <a:buChar char="*"/>
              <a:defRPr sz="1600"/>
            </a:lvl3pPr>
            <a:lvl4pPr indent="-360680" lvl="3" marL="1828800" algn="l">
              <a:spcBef>
                <a:spcPts val="320"/>
              </a:spcBef>
              <a:spcAft>
                <a:spcPts val="0"/>
              </a:spcAft>
              <a:buSzPts val="2080"/>
              <a:buChar char="*"/>
              <a:defRPr sz="1600"/>
            </a:lvl4pPr>
            <a:lvl5pPr indent="-360679" lvl="4" marL="2286000" algn="l">
              <a:spcBef>
                <a:spcPts val="320"/>
              </a:spcBef>
              <a:spcAft>
                <a:spcPts val="0"/>
              </a:spcAft>
              <a:buSzPts val="2080"/>
              <a:buChar char="*"/>
              <a:defRPr sz="1600"/>
            </a:lvl5pPr>
            <a:lvl6pPr indent="-360679" lvl="5" marL="2743200" algn="l">
              <a:spcBef>
                <a:spcPts val="320"/>
              </a:spcBef>
              <a:spcAft>
                <a:spcPts val="0"/>
              </a:spcAft>
              <a:buSzPts val="2080"/>
              <a:buChar char="*"/>
              <a:defRPr sz="1600"/>
            </a:lvl6pPr>
            <a:lvl7pPr indent="-360679" lvl="6" marL="3200400" algn="l">
              <a:spcBef>
                <a:spcPts val="320"/>
              </a:spcBef>
              <a:spcAft>
                <a:spcPts val="0"/>
              </a:spcAft>
              <a:buSzPts val="2080"/>
              <a:buChar char="*"/>
              <a:defRPr sz="1600"/>
            </a:lvl7pPr>
            <a:lvl8pPr indent="-360679" lvl="7" marL="3657600" algn="l">
              <a:spcBef>
                <a:spcPts val="320"/>
              </a:spcBef>
              <a:spcAft>
                <a:spcPts val="0"/>
              </a:spcAft>
              <a:buSzPts val="2080"/>
              <a:buChar char="*"/>
              <a:defRPr sz="1600"/>
            </a:lvl8pPr>
            <a:lvl9pPr indent="-360679" lvl="8" marL="4114800" algn="l">
              <a:spcBef>
                <a:spcPts val="320"/>
              </a:spcBef>
              <a:spcAft>
                <a:spcPts val="300"/>
              </a:spcAft>
              <a:buSzPts val="2080"/>
              <a:buChar char="*"/>
              <a:defRPr sz="1600"/>
            </a:lvl9pPr>
          </a:lstStyle>
          <a:p/>
        </p:txBody>
      </p:sp>
      <p:sp>
        <p:nvSpPr>
          <p:cNvPr id="60" name="Google Shape;60;p25"/>
          <p:cNvSpPr txBox="1"/>
          <p:nvPr>
            <p:ph idx="3" type="body"/>
          </p:nvPr>
        </p:nvSpPr>
        <p:spPr>
          <a:xfrm>
            <a:off x="4647302" y="731520"/>
            <a:ext cx="3346704"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SzPts val="3120"/>
              <a:buNone/>
              <a:defRPr b="1" i="0" sz="2400">
                <a:solidFill>
                  <a:schemeClr val="dk1"/>
                </a:solidFill>
                <a:latin typeface="Trebuchet MS"/>
                <a:ea typeface="Trebuchet MS"/>
                <a:cs typeface="Trebuchet MS"/>
                <a:sym typeface="Trebuchet MS"/>
              </a:defRPr>
            </a:lvl1pPr>
            <a:lvl2pPr indent="-228600" lvl="1" marL="914400" algn="l">
              <a:spcBef>
                <a:spcPts val="400"/>
              </a:spcBef>
              <a:spcAft>
                <a:spcPts val="0"/>
              </a:spcAft>
              <a:buSzPts val="2600"/>
              <a:buNone/>
              <a:defRPr b="1" sz="2000"/>
            </a:lvl2pPr>
            <a:lvl3pPr indent="-228600" lvl="2" marL="1371600" algn="l">
              <a:spcBef>
                <a:spcPts val="360"/>
              </a:spcBef>
              <a:spcAft>
                <a:spcPts val="0"/>
              </a:spcAft>
              <a:buSzPts val="2340"/>
              <a:buNone/>
              <a:defRPr b="1" sz="1800"/>
            </a:lvl3pPr>
            <a:lvl4pPr indent="-228600" lvl="3" marL="1828800" algn="l">
              <a:spcBef>
                <a:spcPts val="320"/>
              </a:spcBef>
              <a:spcAft>
                <a:spcPts val="0"/>
              </a:spcAft>
              <a:buSzPts val="2080"/>
              <a:buNone/>
              <a:defRPr b="1" sz="1600"/>
            </a:lvl4pPr>
            <a:lvl5pPr indent="-228600" lvl="4" marL="2286000" algn="l">
              <a:spcBef>
                <a:spcPts val="320"/>
              </a:spcBef>
              <a:spcAft>
                <a:spcPts val="0"/>
              </a:spcAft>
              <a:buSzPts val="2080"/>
              <a:buNone/>
              <a:defRPr b="1" sz="1600"/>
            </a:lvl5pPr>
            <a:lvl6pPr indent="-228600" lvl="5" marL="2743200" algn="l">
              <a:spcBef>
                <a:spcPts val="320"/>
              </a:spcBef>
              <a:spcAft>
                <a:spcPts val="0"/>
              </a:spcAft>
              <a:buSzPts val="2080"/>
              <a:buNone/>
              <a:defRPr b="1" sz="1600"/>
            </a:lvl6pPr>
            <a:lvl7pPr indent="-228600" lvl="6" marL="3200400" algn="l">
              <a:spcBef>
                <a:spcPts val="320"/>
              </a:spcBef>
              <a:spcAft>
                <a:spcPts val="0"/>
              </a:spcAft>
              <a:buSzPts val="2080"/>
              <a:buNone/>
              <a:defRPr b="1" sz="1600"/>
            </a:lvl7pPr>
            <a:lvl8pPr indent="-228600" lvl="7" marL="3657600" algn="l">
              <a:spcBef>
                <a:spcPts val="320"/>
              </a:spcBef>
              <a:spcAft>
                <a:spcPts val="0"/>
              </a:spcAft>
              <a:buSzPts val="2080"/>
              <a:buNone/>
              <a:defRPr b="1" sz="1600"/>
            </a:lvl8pPr>
            <a:lvl9pPr indent="-228600" lvl="8" marL="4114800" algn="l">
              <a:spcBef>
                <a:spcPts val="320"/>
              </a:spcBef>
              <a:spcAft>
                <a:spcPts val="300"/>
              </a:spcAft>
              <a:buSzPts val="2080"/>
              <a:buNone/>
              <a:defRPr b="1" sz="1600"/>
            </a:lvl9pPr>
          </a:lstStyle>
          <a:p/>
        </p:txBody>
      </p:sp>
      <p:sp>
        <p:nvSpPr>
          <p:cNvPr id="61" name="Google Shape;61;p25"/>
          <p:cNvSpPr txBox="1"/>
          <p:nvPr>
            <p:ph idx="4" type="body"/>
          </p:nvPr>
        </p:nvSpPr>
        <p:spPr>
          <a:xfrm>
            <a:off x="4645025" y="1399032"/>
            <a:ext cx="3346704" cy="274320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sz="1800"/>
            </a:lvl1pPr>
            <a:lvl2pPr indent="-377190" lvl="1" marL="914400" algn="l">
              <a:spcBef>
                <a:spcPts val="360"/>
              </a:spcBef>
              <a:spcAft>
                <a:spcPts val="0"/>
              </a:spcAft>
              <a:buSzPts val="2340"/>
              <a:buChar char="*"/>
              <a:defRPr sz="1800"/>
            </a:lvl2pPr>
            <a:lvl3pPr indent="-360680" lvl="2" marL="1371600" algn="l">
              <a:spcBef>
                <a:spcPts val="320"/>
              </a:spcBef>
              <a:spcAft>
                <a:spcPts val="0"/>
              </a:spcAft>
              <a:buSzPts val="2080"/>
              <a:buChar char="*"/>
              <a:defRPr sz="1600"/>
            </a:lvl3pPr>
            <a:lvl4pPr indent="-360680" lvl="3" marL="1828800" algn="l">
              <a:spcBef>
                <a:spcPts val="320"/>
              </a:spcBef>
              <a:spcAft>
                <a:spcPts val="0"/>
              </a:spcAft>
              <a:buSzPts val="2080"/>
              <a:buChar char="*"/>
              <a:defRPr sz="1600"/>
            </a:lvl4pPr>
            <a:lvl5pPr indent="-360679" lvl="4" marL="2286000" algn="l">
              <a:spcBef>
                <a:spcPts val="320"/>
              </a:spcBef>
              <a:spcAft>
                <a:spcPts val="0"/>
              </a:spcAft>
              <a:buSzPts val="2080"/>
              <a:buChar char="*"/>
              <a:defRPr sz="1600"/>
            </a:lvl5pPr>
            <a:lvl6pPr indent="-360679" lvl="5" marL="2743200" algn="l">
              <a:spcBef>
                <a:spcPts val="320"/>
              </a:spcBef>
              <a:spcAft>
                <a:spcPts val="0"/>
              </a:spcAft>
              <a:buSzPts val="2080"/>
              <a:buChar char="*"/>
              <a:defRPr sz="1600"/>
            </a:lvl6pPr>
            <a:lvl7pPr indent="-360679" lvl="6" marL="3200400" algn="l">
              <a:spcBef>
                <a:spcPts val="320"/>
              </a:spcBef>
              <a:spcAft>
                <a:spcPts val="0"/>
              </a:spcAft>
              <a:buSzPts val="2080"/>
              <a:buChar char="*"/>
              <a:defRPr sz="1600"/>
            </a:lvl7pPr>
            <a:lvl8pPr indent="-360679" lvl="7" marL="3657600" algn="l">
              <a:spcBef>
                <a:spcPts val="320"/>
              </a:spcBef>
              <a:spcAft>
                <a:spcPts val="0"/>
              </a:spcAft>
              <a:buSzPts val="2080"/>
              <a:buChar char="*"/>
              <a:defRPr sz="1600"/>
            </a:lvl8pPr>
            <a:lvl9pPr indent="-360679" lvl="8" marL="4114800" algn="l">
              <a:spcBef>
                <a:spcPts val="320"/>
              </a:spcBef>
              <a:spcAft>
                <a:spcPts val="300"/>
              </a:spcAft>
              <a:buSzPts val="2080"/>
              <a:buChar char="*"/>
              <a:defRPr sz="1600"/>
            </a:lvl9pPr>
          </a:lstStyle>
          <a:p/>
        </p:txBody>
      </p:sp>
      <p:sp>
        <p:nvSpPr>
          <p:cNvPr id="62" name="Google Shape;62;p25"/>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25"/>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6"/>
          <p:cNvSpPr txBox="1"/>
          <p:nvPr>
            <p:ph type="title"/>
          </p:nvPr>
        </p:nvSpPr>
        <p:spPr>
          <a:xfrm>
            <a:off x="839095" y="2209800"/>
            <a:ext cx="3636085" cy="12584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3584"/>
              <a:buChar char="*"/>
              <a:defRPr b="1"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 type="body"/>
          </p:nvPr>
        </p:nvSpPr>
        <p:spPr>
          <a:xfrm>
            <a:off x="4593515" y="731520"/>
            <a:ext cx="4017085" cy="4894730"/>
          </a:xfrm>
          <a:prstGeom prst="rect">
            <a:avLst/>
          </a:prstGeom>
          <a:noFill/>
          <a:ln>
            <a:noFill/>
          </a:ln>
        </p:spPr>
        <p:txBody>
          <a:bodyPr anchorCtr="0" anchor="ctr" bIns="45700" lIns="91425" spcFirstLastPara="1" rIns="91425" wrap="square" tIns="45700">
            <a:normAutofit/>
          </a:bodyPr>
          <a:lstStyle>
            <a:lvl1pPr indent="-410210" lvl="0" marL="457200" algn="l">
              <a:spcBef>
                <a:spcPts val="440"/>
              </a:spcBef>
              <a:spcAft>
                <a:spcPts val="0"/>
              </a:spcAft>
              <a:buSzPts val="2860"/>
              <a:buChar char="*"/>
              <a:defRPr sz="2200"/>
            </a:lvl1pPr>
            <a:lvl2pPr indent="-393700" lvl="1" marL="914400" algn="l">
              <a:spcBef>
                <a:spcPts val="400"/>
              </a:spcBef>
              <a:spcAft>
                <a:spcPts val="0"/>
              </a:spcAft>
              <a:buSzPts val="2600"/>
              <a:buChar char="*"/>
              <a:defRPr sz="2000"/>
            </a:lvl2pPr>
            <a:lvl3pPr indent="-377189" lvl="2" marL="1371600" algn="l">
              <a:spcBef>
                <a:spcPts val="360"/>
              </a:spcBef>
              <a:spcAft>
                <a:spcPts val="0"/>
              </a:spcAft>
              <a:buSzPts val="2340"/>
              <a:buChar char="*"/>
              <a:defRPr sz="1800"/>
            </a:lvl3pPr>
            <a:lvl4pPr indent="-360680" lvl="3" marL="1828800" algn="l">
              <a:spcBef>
                <a:spcPts val="320"/>
              </a:spcBef>
              <a:spcAft>
                <a:spcPts val="0"/>
              </a:spcAft>
              <a:buSzPts val="2080"/>
              <a:buChar char="*"/>
              <a:defRPr sz="1600"/>
            </a:lvl4pPr>
            <a:lvl5pPr indent="-344170" lvl="4" marL="2286000" algn="l">
              <a:spcBef>
                <a:spcPts val="300"/>
              </a:spcBef>
              <a:spcAft>
                <a:spcPts val="0"/>
              </a:spcAft>
              <a:buSzPts val="1820"/>
              <a:buChar char="*"/>
              <a:defRPr sz="1400"/>
            </a:lvl5pPr>
            <a:lvl6pPr indent="-393700" lvl="5" marL="2743200" algn="l">
              <a:spcBef>
                <a:spcPts val="400"/>
              </a:spcBef>
              <a:spcAft>
                <a:spcPts val="0"/>
              </a:spcAft>
              <a:buSzPts val="2600"/>
              <a:buChar char="*"/>
              <a:defRPr sz="2000"/>
            </a:lvl6pPr>
            <a:lvl7pPr indent="-393700" lvl="6" marL="3200400" algn="l">
              <a:spcBef>
                <a:spcPts val="400"/>
              </a:spcBef>
              <a:spcAft>
                <a:spcPts val="0"/>
              </a:spcAft>
              <a:buSzPts val="2600"/>
              <a:buChar char="*"/>
              <a:defRPr sz="2000"/>
            </a:lvl7pPr>
            <a:lvl8pPr indent="-393700" lvl="7" marL="3657600" algn="l">
              <a:spcBef>
                <a:spcPts val="400"/>
              </a:spcBef>
              <a:spcAft>
                <a:spcPts val="0"/>
              </a:spcAft>
              <a:buSzPts val="2600"/>
              <a:buChar char="*"/>
              <a:defRPr sz="2000"/>
            </a:lvl8pPr>
            <a:lvl9pPr indent="-393700" lvl="8" marL="4114800" algn="l">
              <a:spcBef>
                <a:spcPts val="400"/>
              </a:spcBef>
              <a:spcAft>
                <a:spcPts val="300"/>
              </a:spcAft>
              <a:buSzPts val="2600"/>
              <a:buChar char="*"/>
              <a:defRPr sz="2000"/>
            </a:lvl9pPr>
          </a:lstStyle>
          <a:p/>
        </p:txBody>
      </p:sp>
      <p:sp>
        <p:nvSpPr>
          <p:cNvPr id="69" name="Google Shape;69;p26"/>
          <p:cNvSpPr txBox="1"/>
          <p:nvPr>
            <p:ph idx="2" type="body"/>
          </p:nvPr>
        </p:nvSpPr>
        <p:spPr>
          <a:xfrm>
            <a:off x="1075765" y="3497802"/>
            <a:ext cx="3388660" cy="2139518"/>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820"/>
              <a:buNone/>
              <a:defRPr sz="1400"/>
            </a:lvl1pPr>
            <a:lvl2pPr indent="-228600" lvl="1" marL="914400" algn="l">
              <a:spcBef>
                <a:spcPts val="300"/>
              </a:spcBef>
              <a:spcAft>
                <a:spcPts val="0"/>
              </a:spcAft>
              <a:buSzPts val="1560"/>
              <a:buNone/>
              <a:defRPr sz="1200"/>
            </a:lvl2pPr>
            <a:lvl3pPr indent="-228600" lvl="2" marL="1371600" algn="l">
              <a:spcBef>
                <a:spcPts val="300"/>
              </a:spcBef>
              <a:spcAft>
                <a:spcPts val="0"/>
              </a:spcAft>
              <a:buSzPts val="1300"/>
              <a:buNone/>
              <a:defRPr sz="1000"/>
            </a:lvl3pPr>
            <a:lvl4pPr indent="-228600" lvl="3" marL="1828800" algn="l">
              <a:spcBef>
                <a:spcPts val="300"/>
              </a:spcBef>
              <a:spcAft>
                <a:spcPts val="0"/>
              </a:spcAft>
              <a:buSzPts val="1170"/>
              <a:buNone/>
              <a:defRPr sz="900"/>
            </a:lvl4pPr>
            <a:lvl5pPr indent="-228600" lvl="4" marL="2286000" algn="l">
              <a:spcBef>
                <a:spcPts val="300"/>
              </a:spcBef>
              <a:spcAft>
                <a:spcPts val="0"/>
              </a:spcAft>
              <a:buSzPts val="1170"/>
              <a:buNone/>
              <a:defRPr sz="900"/>
            </a:lvl5pPr>
            <a:lvl6pPr indent="-228600" lvl="5" marL="2743200" algn="l">
              <a:spcBef>
                <a:spcPts val="300"/>
              </a:spcBef>
              <a:spcAft>
                <a:spcPts val="0"/>
              </a:spcAft>
              <a:buSzPts val="1170"/>
              <a:buNone/>
              <a:defRPr sz="900"/>
            </a:lvl6pPr>
            <a:lvl7pPr indent="-228600" lvl="6" marL="3200400" algn="l">
              <a:spcBef>
                <a:spcPts val="300"/>
              </a:spcBef>
              <a:spcAft>
                <a:spcPts val="0"/>
              </a:spcAft>
              <a:buSzPts val="1170"/>
              <a:buNone/>
              <a:defRPr sz="900"/>
            </a:lvl7pPr>
            <a:lvl8pPr indent="-228600" lvl="7" marL="3657600" algn="l">
              <a:spcBef>
                <a:spcPts val="300"/>
              </a:spcBef>
              <a:spcAft>
                <a:spcPts val="0"/>
              </a:spcAft>
              <a:buSzPts val="1170"/>
              <a:buNone/>
              <a:defRPr sz="900"/>
            </a:lvl8pPr>
            <a:lvl9pPr indent="-228600" lvl="8" marL="4114800" algn="l">
              <a:spcBef>
                <a:spcPts val="300"/>
              </a:spcBef>
              <a:spcAft>
                <a:spcPts val="300"/>
              </a:spcAft>
              <a:buSzPts val="1170"/>
              <a:buNone/>
              <a:defRPr sz="900"/>
            </a:lvl9pPr>
          </a:lstStyle>
          <a:p/>
        </p:txBody>
      </p:sp>
      <p:sp>
        <p:nvSpPr>
          <p:cNvPr id="70" name="Google Shape;70;p26"/>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3" name="Shape 73"/>
        <p:cNvGrpSpPr/>
        <p:nvPr/>
      </p:nvGrpSpPr>
      <p:grpSpPr>
        <a:xfrm>
          <a:off x="0" y="0"/>
          <a:ext cx="0" cy="0"/>
          <a:chOff x="0" y="0"/>
          <a:chExt cx="0" cy="0"/>
        </a:xfrm>
      </p:grpSpPr>
      <p:sp>
        <p:nvSpPr>
          <p:cNvPr id="74" name="Google Shape;74;p27"/>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5" name="Google Shape;75;p27"/>
          <p:cNvSpPr/>
          <p:nvPr/>
        </p:nvSpPr>
        <p:spPr>
          <a:xfrm>
            <a:off x="0" y="0"/>
            <a:ext cx="9144000" cy="3866920"/>
          </a:xfrm>
          <a:prstGeom prst="rect">
            <a:avLst/>
          </a:prstGeom>
          <a:gradFill>
            <a:gsLst>
              <a:gs pos="0">
                <a:srgbClr val="FFFFFF">
                  <a:alpha val="89803"/>
                </a:srgbClr>
              </a:gs>
              <a:gs pos="48000">
                <a:srgbClr val="FFFFFF">
                  <a:alpha val="62745"/>
                </a:srgbClr>
              </a:gs>
              <a:gs pos="100000">
                <a:srgbClr val="B4DCFA">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6" name="Google Shape;76;p27"/>
          <p:cNvSpPr/>
          <p:nvPr/>
        </p:nvSpPr>
        <p:spPr>
          <a:xfrm>
            <a:off x="0" y="2652311"/>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7" name="Google Shape;77;p27"/>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8" name="Google Shape;78;p27"/>
          <p:cNvSpPr/>
          <p:nvPr>
            <p:ph idx="2" type="pic"/>
          </p:nvPr>
        </p:nvSpPr>
        <p:spPr>
          <a:xfrm>
            <a:off x="4475175" y="1143000"/>
            <a:ext cx="4114800" cy="3127806"/>
          </a:xfrm>
          <a:prstGeom prst="roundRect">
            <a:avLst>
              <a:gd fmla="val 4230" name="adj"/>
            </a:avLst>
          </a:prstGeom>
          <a:solidFill>
            <a:srgbClr val="8BC9F7"/>
          </a:solidFill>
          <a:ln>
            <a:noFill/>
          </a:ln>
          <a:effectLst>
            <a:reflection blurRad="0" dir="0" dist="0" endA="300" endPos="28000" kx="0" rotWithShape="0" algn="bl" stA="23000" stPos="0" sy="-100000" ky="0"/>
          </a:effectLst>
        </p:spPr>
      </p:sp>
      <p:sp>
        <p:nvSpPr>
          <p:cNvPr id="79" name="Google Shape;79;p27"/>
          <p:cNvSpPr txBox="1"/>
          <p:nvPr>
            <p:ph idx="1" type="body"/>
          </p:nvPr>
        </p:nvSpPr>
        <p:spPr>
          <a:xfrm>
            <a:off x="877887" y="1010486"/>
            <a:ext cx="3694114" cy="2163020"/>
          </a:xfrm>
          <a:prstGeom prst="rect">
            <a:avLst/>
          </a:prstGeom>
          <a:noFill/>
          <a:ln>
            <a:noFill/>
          </a:ln>
        </p:spPr>
        <p:txBody>
          <a:bodyPr anchorCtr="0" anchor="b" bIns="45700" lIns="91425" spcFirstLastPara="1" rIns="91425" wrap="square" tIns="45700">
            <a:normAutofit/>
          </a:bodyPr>
          <a:lstStyle>
            <a:lvl1pPr indent="-360680" lvl="0" marL="457200" algn="l">
              <a:spcBef>
                <a:spcPts val="320"/>
              </a:spcBef>
              <a:spcAft>
                <a:spcPts val="0"/>
              </a:spcAft>
              <a:buSzPts val="2080"/>
              <a:buFont typeface="Georgia"/>
              <a:buChar char="*"/>
              <a:defRPr sz="1600"/>
            </a:lvl1pPr>
            <a:lvl2pPr indent="-228600" lvl="1" marL="914400" algn="l">
              <a:spcBef>
                <a:spcPts val="300"/>
              </a:spcBef>
              <a:spcAft>
                <a:spcPts val="0"/>
              </a:spcAft>
              <a:buSzPts val="1560"/>
              <a:buNone/>
              <a:defRPr sz="1200"/>
            </a:lvl2pPr>
            <a:lvl3pPr indent="-228600" lvl="2" marL="1371600" algn="l">
              <a:spcBef>
                <a:spcPts val="300"/>
              </a:spcBef>
              <a:spcAft>
                <a:spcPts val="0"/>
              </a:spcAft>
              <a:buSzPts val="1300"/>
              <a:buNone/>
              <a:defRPr sz="1000"/>
            </a:lvl3pPr>
            <a:lvl4pPr indent="-228600" lvl="3" marL="1828800" algn="l">
              <a:spcBef>
                <a:spcPts val="300"/>
              </a:spcBef>
              <a:spcAft>
                <a:spcPts val="0"/>
              </a:spcAft>
              <a:buSzPts val="1170"/>
              <a:buNone/>
              <a:defRPr sz="900"/>
            </a:lvl4pPr>
            <a:lvl5pPr indent="-228600" lvl="4" marL="2286000" algn="l">
              <a:spcBef>
                <a:spcPts val="300"/>
              </a:spcBef>
              <a:spcAft>
                <a:spcPts val="0"/>
              </a:spcAft>
              <a:buSzPts val="1170"/>
              <a:buNone/>
              <a:defRPr sz="900"/>
            </a:lvl5pPr>
            <a:lvl6pPr indent="-228600" lvl="5" marL="2743200" algn="l">
              <a:spcBef>
                <a:spcPts val="300"/>
              </a:spcBef>
              <a:spcAft>
                <a:spcPts val="0"/>
              </a:spcAft>
              <a:buSzPts val="1170"/>
              <a:buNone/>
              <a:defRPr sz="900"/>
            </a:lvl6pPr>
            <a:lvl7pPr indent="-228600" lvl="6" marL="3200400" algn="l">
              <a:spcBef>
                <a:spcPts val="300"/>
              </a:spcBef>
              <a:spcAft>
                <a:spcPts val="0"/>
              </a:spcAft>
              <a:buSzPts val="1170"/>
              <a:buNone/>
              <a:defRPr sz="900"/>
            </a:lvl7pPr>
            <a:lvl8pPr indent="-228600" lvl="7" marL="3657600" algn="l">
              <a:spcBef>
                <a:spcPts val="300"/>
              </a:spcBef>
              <a:spcAft>
                <a:spcPts val="0"/>
              </a:spcAft>
              <a:buSzPts val="1170"/>
              <a:buNone/>
              <a:defRPr sz="900"/>
            </a:lvl8pPr>
            <a:lvl9pPr indent="-228600" lvl="8" marL="4114800" algn="l">
              <a:spcBef>
                <a:spcPts val="300"/>
              </a:spcBef>
              <a:spcAft>
                <a:spcPts val="300"/>
              </a:spcAft>
              <a:buSzPts val="1170"/>
              <a:buNone/>
              <a:defRPr sz="900"/>
            </a:lvl9pPr>
          </a:lstStyle>
          <a:p/>
        </p:txBody>
      </p:sp>
      <p:sp>
        <p:nvSpPr>
          <p:cNvPr id="80" name="Google Shape;80;p27"/>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27"/>
          <p:cNvSpPr txBox="1"/>
          <p:nvPr>
            <p:ph type="title"/>
          </p:nvPr>
        </p:nvSpPr>
        <p:spPr>
          <a:xfrm>
            <a:off x="727268" y="4464421"/>
            <a:ext cx="6383538"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5888"/>
              <a:buChar char="*"/>
              <a:defRPr b="1" sz="4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9D4FE"/>
            </a:gs>
            <a:gs pos="60000">
              <a:srgbClr val="FFFFFF"/>
            </a:gs>
            <a:gs pos="100000">
              <a:srgbClr val="54BDFF"/>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8"/>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 name="Google Shape;7;p18"/>
          <p:cNvSpPr/>
          <p:nvPr/>
        </p:nvSpPr>
        <p:spPr>
          <a:xfrm>
            <a:off x="0" y="0"/>
            <a:ext cx="9144000" cy="5105400"/>
          </a:xfrm>
          <a:prstGeom prst="rect">
            <a:avLst/>
          </a:prstGeom>
          <a:gradFill>
            <a:gsLst>
              <a:gs pos="0">
                <a:srgbClr val="FFFFFF">
                  <a:alpha val="88627"/>
                </a:srgbClr>
              </a:gs>
              <a:gs pos="48000">
                <a:srgbClr val="FFFFFF">
                  <a:alpha val="61960"/>
                </a:srgbClr>
              </a:gs>
              <a:gs pos="100000">
                <a:srgbClr val="B4DCFA">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8" name="Google Shape;8;p18"/>
          <p:cNvSpPr/>
          <p:nvPr/>
        </p:nvSpPr>
        <p:spPr>
          <a:xfrm>
            <a:off x="0" y="3768304"/>
            <a:ext cx="9144000" cy="2286000"/>
          </a:xfrm>
          <a:prstGeom prst="rect">
            <a:avLst/>
          </a:prstGeom>
          <a:gradFill>
            <a:gsLst>
              <a:gs pos="0">
                <a:srgbClr val="FFFFFF">
                  <a:alpha val="0"/>
                </a:srgbClr>
              </a:gs>
              <a:gs pos="29000">
                <a:srgbClr val="FFFFFF">
                  <a:alpha val="29803"/>
                </a:srgbClr>
              </a:gs>
              <a:gs pos="45000">
                <a:srgbClr val="B4DCFA">
                  <a:alpha val="40000"/>
                </a:srgbClr>
              </a:gs>
              <a:gs pos="55000">
                <a:srgbClr val="FFFFFF">
                  <a:alpha val="25882"/>
                </a:srgbClr>
              </a:gs>
              <a:gs pos="65000">
                <a:srgbClr val="B4DCFA">
                  <a:alpha val="60000"/>
                </a:srgbClr>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9" name="Google Shape;9;p18"/>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0" name="Google Shape;10;p18"/>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C3260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8"/>
          <p:cNvSpPr txBox="1"/>
          <p:nvPr>
            <p:ph idx="1" type="body"/>
          </p:nvPr>
        </p:nvSpPr>
        <p:spPr>
          <a:xfrm>
            <a:off x="1143000" y="732260"/>
            <a:ext cx="6400800" cy="3474720"/>
          </a:xfrm>
          <a:prstGeom prst="rect">
            <a:avLst/>
          </a:prstGeom>
          <a:noFill/>
          <a:ln>
            <a:noFill/>
          </a:ln>
        </p:spPr>
        <p:txBody>
          <a:bodyPr anchorCtr="0" anchor="t" bIns="45700" lIns="91425" spcFirstLastPara="1" rIns="91425" wrap="square" tIns="45700">
            <a:normAutofit/>
          </a:bodyPr>
          <a:lstStyle>
            <a:lvl1pPr indent="-410210" lvl="0" marL="457200" marR="0" rtl="0" algn="l">
              <a:spcBef>
                <a:spcPts val="440"/>
              </a:spcBef>
              <a:spcAft>
                <a:spcPts val="0"/>
              </a:spcAft>
              <a:buClr>
                <a:srgbClr val="C3260C"/>
              </a:buClr>
              <a:buSzPts val="2860"/>
              <a:buFont typeface="Georgia"/>
              <a:buChar char="*"/>
              <a:defRPr b="0" i="0" sz="2200" u="none" cap="none" strike="noStrike">
                <a:solidFill>
                  <a:srgbClr val="3F3F3F"/>
                </a:solidFill>
                <a:latin typeface="Trebuchet MS"/>
                <a:ea typeface="Trebuchet MS"/>
                <a:cs typeface="Trebuchet MS"/>
                <a:sym typeface="Trebuchet MS"/>
              </a:defRPr>
            </a:lvl1pPr>
            <a:lvl2pPr indent="-393700" lvl="1" marL="914400" marR="0" rtl="0" algn="l">
              <a:spcBef>
                <a:spcPts val="400"/>
              </a:spcBef>
              <a:spcAft>
                <a:spcPts val="0"/>
              </a:spcAft>
              <a:buClr>
                <a:srgbClr val="C3260C"/>
              </a:buClr>
              <a:buSzPts val="2600"/>
              <a:buFont typeface="Georgia"/>
              <a:buChar char="*"/>
              <a:defRPr b="0" i="0" sz="2000" u="none" cap="none" strike="noStrike">
                <a:solidFill>
                  <a:srgbClr val="3F3F3F"/>
                </a:solidFill>
                <a:latin typeface="Trebuchet MS"/>
                <a:ea typeface="Trebuchet MS"/>
                <a:cs typeface="Trebuchet MS"/>
                <a:sym typeface="Trebuchet MS"/>
              </a:defRPr>
            </a:lvl2pPr>
            <a:lvl3pPr indent="-377189" lvl="2" marL="1371600" marR="0" rtl="0" algn="l">
              <a:spcBef>
                <a:spcPts val="360"/>
              </a:spcBef>
              <a:spcAft>
                <a:spcPts val="0"/>
              </a:spcAft>
              <a:buClr>
                <a:srgbClr val="C3260C"/>
              </a:buClr>
              <a:buSzPts val="2340"/>
              <a:buFont typeface="Georgia"/>
              <a:buChar char="*"/>
              <a:defRPr b="0" i="0" sz="1800" u="none" cap="none" strike="noStrike">
                <a:solidFill>
                  <a:srgbClr val="3F3F3F"/>
                </a:solidFill>
                <a:latin typeface="Trebuchet MS"/>
                <a:ea typeface="Trebuchet MS"/>
                <a:cs typeface="Trebuchet MS"/>
                <a:sym typeface="Trebuchet MS"/>
              </a:defRPr>
            </a:lvl3pPr>
            <a:lvl4pPr indent="-360680" lvl="3" marL="1828800" marR="0" rtl="0" algn="l">
              <a:spcBef>
                <a:spcPts val="320"/>
              </a:spcBef>
              <a:spcAft>
                <a:spcPts val="0"/>
              </a:spcAft>
              <a:buClr>
                <a:srgbClr val="C3260C"/>
              </a:buClr>
              <a:buSzPts val="2080"/>
              <a:buFont typeface="Georgia"/>
              <a:buChar char="*"/>
              <a:defRPr b="0" i="0" sz="1600" u="none" cap="none" strike="noStrike">
                <a:solidFill>
                  <a:srgbClr val="3F3F3F"/>
                </a:solidFill>
                <a:latin typeface="Trebuchet MS"/>
                <a:ea typeface="Trebuchet MS"/>
                <a:cs typeface="Trebuchet MS"/>
                <a:sym typeface="Trebuchet MS"/>
              </a:defRPr>
            </a:lvl4pPr>
            <a:lvl5pPr indent="-344170" lvl="4" marL="22860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5pPr>
            <a:lvl6pPr indent="-344170" lvl="5" marL="27432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C3260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12" name="Google Shape;12;p18"/>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18"/>
          <p:cNvSpPr txBox="1"/>
          <p:nvPr>
            <p:ph idx="11" type="ftr"/>
          </p:nvPr>
        </p:nvSpPr>
        <p:spPr>
          <a:xfrm>
            <a:off x="457199" y="6172200"/>
            <a:ext cx="335280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100" u="none" cap="none" strike="noStrike">
                <a:solidFill>
                  <a:srgbClr val="7F7F7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 name="Google Shape;14;p18"/>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rgbClr val="7F7F7F"/>
                </a:solidFill>
                <a:latin typeface="Trebuchet MS"/>
                <a:ea typeface="Trebuchet MS"/>
                <a:cs typeface="Trebuchet MS"/>
                <a:sym typeface="Trebuchet MS"/>
              </a:defRPr>
            </a:lvl1pPr>
            <a:lvl2pPr indent="0" lvl="1" marL="0" marR="0" rtl="0" algn="ctr">
              <a:spcBef>
                <a:spcPts val="0"/>
              </a:spcBef>
              <a:buNone/>
              <a:defRPr b="1" i="0" sz="1200" u="none" cap="none" strike="noStrike">
                <a:solidFill>
                  <a:srgbClr val="7F7F7F"/>
                </a:solidFill>
                <a:latin typeface="Trebuchet MS"/>
                <a:ea typeface="Trebuchet MS"/>
                <a:cs typeface="Trebuchet MS"/>
                <a:sym typeface="Trebuchet MS"/>
              </a:defRPr>
            </a:lvl2pPr>
            <a:lvl3pPr indent="0" lvl="2" marL="0" marR="0" rtl="0" algn="ctr">
              <a:spcBef>
                <a:spcPts val="0"/>
              </a:spcBef>
              <a:buNone/>
              <a:defRPr b="1" i="0" sz="1200" u="none" cap="none" strike="noStrike">
                <a:solidFill>
                  <a:srgbClr val="7F7F7F"/>
                </a:solidFill>
                <a:latin typeface="Trebuchet MS"/>
                <a:ea typeface="Trebuchet MS"/>
                <a:cs typeface="Trebuchet MS"/>
                <a:sym typeface="Trebuchet MS"/>
              </a:defRPr>
            </a:lvl3pPr>
            <a:lvl4pPr indent="0" lvl="3" marL="0" marR="0" rtl="0" algn="ctr">
              <a:spcBef>
                <a:spcPts val="0"/>
              </a:spcBef>
              <a:buNone/>
              <a:defRPr b="1" i="0" sz="1200" u="none" cap="none" strike="noStrike">
                <a:solidFill>
                  <a:srgbClr val="7F7F7F"/>
                </a:solidFill>
                <a:latin typeface="Trebuchet MS"/>
                <a:ea typeface="Trebuchet MS"/>
                <a:cs typeface="Trebuchet MS"/>
                <a:sym typeface="Trebuchet MS"/>
              </a:defRPr>
            </a:lvl4pPr>
            <a:lvl5pPr indent="0" lvl="4" marL="0" marR="0" rtl="0" algn="ctr">
              <a:spcBef>
                <a:spcPts val="0"/>
              </a:spcBef>
              <a:buNone/>
              <a:defRPr b="1" i="0" sz="1200" u="none" cap="none" strike="noStrike">
                <a:solidFill>
                  <a:srgbClr val="7F7F7F"/>
                </a:solidFill>
                <a:latin typeface="Trebuchet MS"/>
                <a:ea typeface="Trebuchet MS"/>
                <a:cs typeface="Trebuchet MS"/>
                <a:sym typeface="Trebuchet MS"/>
              </a:defRPr>
            </a:lvl5pPr>
            <a:lvl6pPr indent="0" lvl="5" marL="0" marR="0" rtl="0" algn="ctr">
              <a:spcBef>
                <a:spcPts val="0"/>
              </a:spcBef>
              <a:buNone/>
              <a:defRPr b="1" i="0" sz="1200" u="none" cap="none" strike="noStrike">
                <a:solidFill>
                  <a:srgbClr val="7F7F7F"/>
                </a:solidFill>
                <a:latin typeface="Trebuchet MS"/>
                <a:ea typeface="Trebuchet MS"/>
                <a:cs typeface="Trebuchet MS"/>
                <a:sym typeface="Trebuchet MS"/>
              </a:defRPr>
            </a:lvl6pPr>
            <a:lvl7pPr indent="0" lvl="6" marL="0" marR="0" rtl="0" algn="ctr">
              <a:spcBef>
                <a:spcPts val="0"/>
              </a:spcBef>
              <a:buNone/>
              <a:defRPr b="1" i="0" sz="1200" u="none" cap="none" strike="noStrike">
                <a:solidFill>
                  <a:srgbClr val="7F7F7F"/>
                </a:solidFill>
                <a:latin typeface="Trebuchet MS"/>
                <a:ea typeface="Trebuchet MS"/>
                <a:cs typeface="Trebuchet MS"/>
                <a:sym typeface="Trebuchet MS"/>
              </a:defRPr>
            </a:lvl7pPr>
            <a:lvl8pPr indent="0" lvl="7" marL="0" marR="0" rtl="0" algn="ctr">
              <a:spcBef>
                <a:spcPts val="0"/>
              </a:spcBef>
              <a:buNone/>
              <a:defRPr b="1" i="0" sz="1200" u="none" cap="none" strike="noStrike">
                <a:solidFill>
                  <a:srgbClr val="7F7F7F"/>
                </a:solidFill>
                <a:latin typeface="Trebuchet MS"/>
                <a:ea typeface="Trebuchet MS"/>
                <a:cs typeface="Trebuchet MS"/>
                <a:sym typeface="Trebuchet MS"/>
              </a:defRPr>
            </a:lvl8pPr>
            <a:lvl9pPr indent="0" lvl="8" marL="0" marR="0" rtl="0" algn="ctr">
              <a:spcBef>
                <a:spcPts val="0"/>
              </a:spcBef>
              <a:buNone/>
              <a:defRPr b="1" i="0" sz="1200" u="none" cap="none" strike="noStrike">
                <a:solidFill>
                  <a:srgbClr val="7F7F7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title"/>
          </p:nvPr>
        </p:nvSpPr>
        <p:spPr>
          <a:xfrm>
            <a:off x="228600" y="2286000"/>
            <a:ext cx="8610600" cy="2057400"/>
          </a:xfrm>
          <a:prstGeom prst="rect">
            <a:avLst/>
          </a:prstGeom>
          <a:noFill/>
          <a:ln>
            <a:noFill/>
          </a:ln>
        </p:spPr>
        <p:txBody>
          <a:bodyPr anchorCtr="0" anchor="t" bIns="45700" lIns="91425" spcFirstLastPara="1" rIns="91425" wrap="square" tIns="45700">
            <a:noAutofit/>
          </a:bodyPr>
          <a:lstStyle/>
          <a:p>
            <a:pPr indent="-487680" lvl="0" marL="320040" rtl="0" algn="ctr">
              <a:spcBef>
                <a:spcPts val="0"/>
              </a:spcBef>
              <a:spcAft>
                <a:spcPts val="0"/>
              </a:spcAft>
              <a:buSzPts val="7680"/>
              <a:buChar char="*"/>
            </a:pPr>
            <a:r>
              <a:rPr lang="en-US" sz="6000"/>
              <a:t>Geriatric Robot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Softwares Used</a:t>
            </a:r>
            <a:endParaRPr/>
          </a:p>
        </p:txBody>
      </p:sp>
      <p:sp>
        <p:nvSpPr>
          <p:cNvPr id="155" name="Google Shape;155;p11"/>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rmAutofit/>
          </a:bodyPr>
          <a:lstStyle/>
          <a:p>
            <a:pPr indent="-181610" lvl="0" marL="228600" rtl="0" algn="l">
              <a:spcBef>
                <a:spcPts val="0"/>
              </a:spcBef>
              <a:spcAft>
                <a:spcPts val="0"/>
              </a:spcAft>
              <a:buSzPts val="2860"/>
              <a:buChar char="*"/>
            </a:pPr>
            <a:r>
              <a:rPr lang="en-US"/>
              <a:t>Ardunio IDE</a:t>
            </a:r>
            <a:endParaRPr/>
          </a:p>
          <a:p>
            <a:pPr indent="-181610" lvl="0" marL="228600" rtl="0" algn="l">
              <a:spcBef>
                <a:spcPts val="740"/>
              </a:spcBef>
              <a:spcAft>
                <a:spcPts val="0"/>
              </a:spcAft>
              <a:buSzPts val="2860"/>
              <a:buChar char="*"/>
            </a:pPr>
            <a:r>
              <a:rPr lang="en-US"/>
              <a:t>Proteus</a:t>
            </a:r>
            <a:endParaRPr/>
          </a:p>
          <a:p>
            <a:pPr indent="-181610" lvl="0" marL="228600" rtl="0" algn="l">
              <a:spcBef>
                <a:spcPts val="740"/>
              </a:spcBef>
              <a:spcAft>
                <a:spcPts val="0"/>
              </a:spcAft>
              <a:buSzPts val="2860"/>
              <a:buChar char="*"/>
            </a:pPr>
            <a:r>
              <a:rPr lang="en-US"/>
              <a:t>Fusion 360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2362200" y="5105400"/>
            <a:ext cx="6512511" cy="1171768"/>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Working</a:t>
            </a:r>
            <a:endParaRPr/>
          </a:p>
        </p:txBody>
      </p:sp>
      <p:sp>
        <p:nvSpPr>
          <p:cNvPr id="161" name="Google Shape;161;p12"/>
          <p:cNvSpPr txBox="1"/>
          <p:nvPr>
            <p:ph idx="1" type="body"/>
          </p:nvPr>
        </p:nvSpPr>
        <p:spPr>
          <a:xfrm>
            <a:off x="381000" y="381000"/>
            <a:ext cx="8229600" cy="4953000"/>
          </a:xfrm>
          <a:prstGeom prst="rect">
            <a:avLst/>
          </a:prstGeom>
          <a:noFill/>
          <a:ln>
            <a:noFill/>
          </a:ln>
        </p:spPr>
        <p:txBody>
          <a:bodyPr anchorCtr="0" anchor="t" bIns="45700" lIns="91425" spcFirstLastPara="1" rIns="91425" wrap="square" tIns="45700">
            <a:normAutofit fontScale="92500"/>
          </a:bodyPr>
          <a:lstStyle/>
          <a:p>
            <a:pPr indent="-182880" lvl="0" marL="228600" rtl="0" algn="l">
              <a:spcBef>
                <a:spcPts val="0"/>
              </a:spcBef>
              <a:spcAft>
                <a:spcPts val="0"/>
              </a:spcAft>
              <a:buSzPct val="130000"/>
              <a:buChar char="*"/>
            </a:pPr>
            <a:r>
              <a:rPr lang="en-US"/>
              <a:t>So keeping in the mind to take care of the elder people at the time of normal and emergency situation . At first the user needs to give the command to activate the robot ,then the First ultrasonic sensor in bot can detect any hurdles in the path with in range of 40cm, If there is no hurdles in range then it proceed to IR sensors. Two IR sensors are arranged in our bot. they can control the motor here black strip acts as a reference as no object .if IR sensors records 1,0 that means 1 st IR sensor will  be on black strip and second it sensor will be on the floor ..  then wheels will move in right direction, if IR sensors record 0,1 then wheels will rotate in left direction . Our robot works in 3 degrees of freedom(forward , left , right)by this process the bot can reach to the person then the ultrasonic sensors are rotated in 180 degrees by servo because ultrasonic sensor detects the hurdle(body of the bot) then it stop proceeding of IR sensors then the person will take his required items from bot.</a:t>
            </a:r>
            <a:endParaRPr/>
          </a:p>
          <a:p>
            <a:pPr indent="0" lvl="0" marL="228600" rtl="0" algn="l">
              <a:spcBef>
                <a:spcPts val="836"/>
              </a:spcBef>
              <a:spcAft>
                <a:spcPts val="0"/>
              </a:spcAft>
              <a:buSzPct val="130000"/>
              <a:buNone/>
            </a:pPr>
            <a:r>
              <a:t/>
            </a:r>
            <a:endParaRPr sz="2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Working</a:t>
            </a:r>
            <a:endParaRPr/>
          </a:p>
        </p:txBody>
      </p:sp>
      <p:sp>
        <p:nvSpPr>
          <p:cNvPr id="167" name="Google Shape;167;p13"/>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rmAutofit fontScale="92500" lnSpcReduction="10000"/>
          </a:bodyPr>
          <a:lstStyle/>
          <a:p>
            <a:pPr indent="-183261" lvl="0" marL="228600" rtl="0" algn="l">
              <a:spcBef>
                <a:spcPts val="0"/>
              </a:spcBef>
              <a:spcAft>
                <a:spcPts val="0"/>
              </a:spcAft>
              <a:buSzPct val="130000"/>
              <a:buChar char="*"/>
            </a:pPr>
            <a:r>
              <a:rPr b="1" lang="en-US" sz="2400" u="sng"/>
              <a:t> At the emergency situation :</a:t>
            </a:r>
            <a:endParaRPr sz="2400"/>
          </a:p>
          <a:p>
            <a:pPr indent="-183261" lvl="0" marL="228600" rtl="0" algn="l">
              <a:spcBef>
                <a:spcPts val="744"/>
              </a:spcBef>
              <a:spcAft>
                <a:spcPts val="0"/>
              </a:spcAft>
              <a:buSzPct val="130000"/>
              <a:buChar char="*"/>
            </a:pPr>
            <a:r>
              <a:rPr lang="en-US" sz="2400"/>
              <a:t>We arrange a belt like structure to the hand which has a capable of handle pulse meter, arduino board, and temperature sensor and gsm module. When the user arranges the belt in his hand and on the module it can take the values of temperature and pulse if at all the readings in abnormal stage the gsm sends the information to the near hospitals and the user can save  their life.</a:t>
            </a:r>
            <a:endParaRPr/>
          </a:p>
          <a:p>
            <a:pPr indent="0" lvl="0" marL="228600" rtl="0" algn="l">
              <a:spcBef>
                <a:spcPts val="744"/>
              </a:spcBef>
              <a:spcAft>
                <a:spcPts val="0"/>
              </a:spcAft>
              <a:buSzPct val="130000"/>
              <a:buNone/>
            </a:pPr>
            <a:r>
              <a:t/>
            </a:r>
            <a:endParaRPr sz="2400"/>
          </a:p>
          <a:p>
            <a:pPr indent="-14890" lvl="0" marL="228600" rtl="0" algn="l">
              <a:spcBef>
                <a:spcPts val="707"/>
              </a:spcBef>
              <a:spcAft>
                <a:spcPts val="0"/>
              </a:spcAft>
              <a:buSzPct val="13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Future Enhancement</a:t>
            </a:r>
            <a:endParaRPr/>
          </a:p>
        </p:txBody>
      </p:sp>
      <p:sp>
        <p:nvSpPr>
          <p:cNvPr id="173" name="Google Shape;173;p15"/>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rmAutofit fontScale="92500" lnSpcReduction="10000"/>
          </a:bodyPr>
          <a:lstStyle/>
          <a:p>
            <a:pPr indent="-182880" lvl="0" marL="228600" rtl="0" algn="l">
              <a:spcBef>
                <a:spcPts val="0"/>
              </a:spcBef>
              <a:spcAft>
                <a:spcPts val="0"/>
              </a:spcAft>
              <a:buSzPct val="130000"/>
              <a:buChar char="*"/>
            </a:pPr>
            <a:r>
              <a:rPr lang="en-US"/>
              <a:t>We need to convert our bot into semi-autonomous to autonomous.</a:t>
            </a:r>
            <a:endParaRPr/>
          </a:p>
          <a:p>
            <a:pPr indent="-182880" lvl="0" marL="228600" rtl="0" algn="l">
              <a:spcBef>
                <a:spcPts val="707"/>
              </a:spcBef>
              <a:spcAft>
                <a:spcPts val="0"/>
              </a:spcAft>
              <a:buSzPct val="130000"/>
              <a:buChar char="*"/>
            </a:pPr>
            <a:r>
              <a:rPr lang="en-US"/>
              <a:t>We just want to add features like music ,water delivery system, home cleaning.</a:t>
            </a:r>
            <a:endParaRPr/>
          </a:p>
          <a:p>
            <a:pPr indent="-182880" lvl="0" marL="228600" rtl="0" algn="l">
              <a:spcBef>
                <a:spcPts val="707"/>
              </a:spcBef>
              <a:spcAft>
                <a:spcPts val="0"/>
              </a:spcAft>
              <a:buSzPct val="130000"/>
              <a:buChar char="*"/>
            </a:pPr>
            <a:r>
              <a:rPr lang="en-US"/>
              <a:t>We want to make the bot moves by it own using image processing.</a:t>
            </a:r>
            <a:endParaRPr/>
          </a:p>
          <a:p>
            <a:pPr indent="-182880" lvl="0" marL="228600" rtl="0" algn="l">
              <a:spcBef>
                <a:spcPts val="707"/>
              </a:spcBef>
              <a:spcAft>
                <a:spcPts val="0"/>
              </a:spcAft>
              <a:buSzPct val="130000"/>
              <a:buChar char="*"/>
            </a:pPr>
            <a:r>
              <a:rPr lang="en-US"/>
              <a:t>We want to make the bot to voice control .</a:t>
            </a:r>
            <a:endParaRPr/>
          </a:p>
          <a:p>
            <a:pPr indent="-182880" lvl="0" marL="228600" rtl="0" algn="l">
              <a:spcBef>
                <a:spcPts val="707"/>
              </a:spcBef>
              <a:spcAft>
                <a:spcPts val="0"/>
              </a:spcAft>
              <a:buSzPct val="130000"/>
              <a:buChar char="*"/>
            </a:pPr>
            <a:r>
              <a:rPr lang="en-US"/>
              <a:t>We also want fabricate the li chager circuit on the bot so it can charge on its own when its going to discharge</a:t>
            </a:r>
            <a:endParaRPr/>
          </a:p>
          <a:p>
            <a:pPr indent="-14890" lvl="0" marL="228600" rtl="0" algn="l">
              <a:spcBef>
                <a:spcPts val="707"/>
              </a:spcBef>
              <a:spcAft>
                <a:spcPts val="0"/>
              </a:spcAft>
              <a:buSzPct val="13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Conclusion</a:t>
            </a:r>
            <a:endParaRPr/>
          </a:p>
        </p:txBody>
      </p:sp>
      <p:sp>
        <p:nvSpPr>
          <p:cNvPr id="179" name="Google Shape;179;p16"/>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rmAutofit/>
          </a:bodyPr>
          <a:lstStyle/>
          <a:p>
            <a:pPr indent="-181610" lvl="0" marL="228600" rtl="0" algn="l">
              <a:spcBef>
                <a:spcPts val="0"/>
              </a:spcBef>
              <a:spcAft>
                <a:spcPts val="0"/>
              </a:spcAft>
              <a:buSzPts val="2860"/>
              <a:buChar char="*"/>
            </a:pPr>
            <a:r>
              <a:rPr lang="en-US"/>
              <a:t>We need take our grandparents even though we are in the busy schedule. It is possible to need take care our grandparent’s life and save them from saving elders from lives of loneliness by using this interactive bot.</a:t>
            </a:r>
            <a:endParaRPr/>
          </a:p>
          <a:p>
            <a:pPr indent="0" lvl="0" marL="228600" rtl="0" algn="l">
              <a:spcBef>
                <a:spcPts val="740"/>
              </a:spcBef>
              <a:spcAft>
                <a:spcPts val="0"/>
              </a:spcAft>
              <a:buSzPts val="286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7"/>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Contents</a:t>
            </a:r>
            <a:endParaRPr/>
          </a:p>
        </p:txBody>
      </p:sp>
      <p:sp>
        <p:nvSpPr>
          <p:cNvPr id="106" name="Google Shape;106;p4"/>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rmAutofit/>
          </a:bodyPr>
          <a:lstStyle/>
          <a:p>
            <a:pPr indent="-181610" lvl="0" marL="228600" rtl="0" algn="l">
              <a:spcBef>
                <a:spcPts val="0"/>
              </a:spcBef>
              <a:spcAft>
                <a:spcPts val="0"/>
              </a:spcAft>
              <a:buSzPts val="2860"/>
              <a:buChar char="*"/>
            </a:pPr>
            <a:r>
              <a:rPr lang="en-US"/>
              <a:t>Introduction</a:t>
            </a:r>
            <a:endParaRPr/>
          </a:p>
          <a:p>
            <a:pPr indent="-181610" lvl="0" marL="228600" rtl="0" algn="l">
              <a:spcBef>
                <a:spcPts val="740"/>
              </a:spcBef>
              <a:spcAft>
                <a:spcPts val="0"/>
              </a:spcAft>
              <a:buSzPts val="2860"/>
              <a:buChar char="*"/>
            </a:pPr>
            <a:r>
              <a:rPr lang="en-US"/>
              <a:t>Problem statement</a:t>
            </a:r>
            <a:endParaRPr/>
          </a:p>
          <a:p>
            <a:pPr indent="-181610" lvl="0" marL="228600" rtl="0" algn="l">
              <a:spcBef>
                <a:spcPts val="740"/>
              </a:spcBef>
              <a:spcAft>
                <a:spcPts val="0"/>
              </a:spcAft>
              <a:buSzPts val="2860"/>
              <a:buChar char="*"/>
            </a:pPr>
            <a:r>
              <a:rPr lang="en-US"/>
              <a:t>Problem solution</a:t>
            </a:r>
            <a:endParaRPr/>
          </a:p>
          <a:p>
            <a:pPr indent="-181610" lvl="0" marL="228600" rtl="0" algn="l">
              <a:spcBef>
                <a:spcPts val="740"/>
              </a:spcBef>
              <a:spcAft>
                <a:spcPts val="0"/>
              </a:spcAft>
              <a:buSzPts val="2860"/>
              <a:buChar char="*"/>
            </a:pPr>
            <a:r>
              <a:rPr lang="en-US"/>
              <a:t>Block diagram</a:t>
            </a:r>
            <a:endParaRPr/>
          </a:p>
          <a:p>
            <a:pPr indent="-181610" lvl="0" marL="228600" rtl="0" algn="l">
              <a:spcBef>
                <a:spcPts val="740"/>
              </a:spcBef>
              <a:spcAft>
                <a:spcPts val="0"/>
              </a:spcAft>
              <a:buSzPts val="2860"/>
              <a:buChar char="*"/>
            </a:pPr>
            <a:r>
              <a:rPr lang="en-US"/>
              <a:t>Working</a:t>
            </a:r>
            <a:endParaRPr/>
          </a:p>
          <a:p>
            <a:pPr indent="-181610" lvl="0" marL="228600" rtl="0" algn="l">
              <a:spcBef>
                <a:spcPts val="740"/>
              </a:spcBef>
              <a:spcAft>
                <a:spcPts val="0"/>
              </a:spcAft>
              <a:buSzPts val="2860"/>
              <a:buChar char="*"/>
            </a:pPr>
            <a:r>
              <a:rPr lang="en-US"/>
              <a:t>Future enhancement</a:t>
            </a:r>
            <a:endParaRPr/>
          </a:p>
          <a:p>
            <a:pPr indent="-181610" lvl="0" marL="228600" rtl="0" algn="l">
              <a:spcBef>
                <a:spcPts val="740"/>
              </a:spcBef>
              <a:spcAft>
                <a:spcPts val="0"/>
              </a:spcAft>
              <a:buSzPts val="2860"/>
              <a:buChar char="*"/>
            </a:pPr>
            <a:r>
              <a:rPr lang="en-US"/>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066801" y="4372168"/>
            <a:ext cx="7239000"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Practical view of robot</a:t>
            </a:r>
            <a:endParaRPr/>
          </a:p>
        </p:txBody>
      </p:sp>
      <p:pic>
        <p:nvPicPr>
          <p:cNvPr id="112" name="Google Shape;112;p14"/>
          <p:cNvPicPr preferRelativeResize="0"/>
          <p:nvPr>
            <p:ph idx="1" type="body"/>
          </p:nvPr>
        </p:nvPicPr>
        <p:blipFill rotWithShape="1">
          <a:blip r:embed="rId3">
            <a:alphaModFix/>
          </a:blip>
          <a:srcRect b="0" l="0" r="0" t="0"/>
          <a:stretch/>
        </p:blipFill>
        <p:spPr>
          <a:xfrm>
            <a:off x="2438400" y="533401"/>
            <a:ext cx="3124200" cy="335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Introduction</a:t>
            </a:r>
            <a:endParaRPr/>
          </a:p>
        </p:txBody>
      </p:sp>
      <p:sp>
        <p:nvSpPr>
          <p:cNvPr id="118" name="Google Shape;118;p5"/>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rmAutofit/>
          </a:bodyPr>
          <a:lstStyle/>
          <a:p>
            <a:pPr indent="-181610" lvl="0" marL="228600" rtl="0" algn="l">
              <a:spcBef>
                <a:spcPts val="0"/>
              </a:spcBef>
              <a:spcAft>
                <a:spcPts val="0"/>
              </a:spcAft>
              <a:buSzPts val="2860"/>
              <a:buChar char="*"/>
            </a:pPr>
            <a:r>
              <a:rPr lang="en-US"/>
              <a:t>Care robots are machines, operating partly or completely autonomously, that are intended to assist older people and their caregivers. Care robots are seen as one part of the solution to the aging population, allowing fewer professional caregivers to provide the necessary assistance and care. Despite the potential benefits, the dissemination of care robots, and welfare technology in general, is limited in Swedish elder care.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Problem Statement</a:t>
            </a:r>
            <a:endParaRPr/>
          </a:p>
        </p:txBody>
      </p:sp>
      <p:sp>
        <p:nvSpPr>
          <p:cNvPr id="124" name="Google Shape;124;p6"/>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rmAutofit/>
          </a:bodyPr>
          <a:lstStyle/>
          <a:p>
            <a:pPr indent="-181610" lvl="0" marL="228600" rtl="0" algn="l">
              <a:spcBef>
                <a:spcPts val="0"/>
              </a:spcBef>
              <a:spcAft>
                <a:spcPts val="0"/>
              </a:spcAft>
              <a:buSzPts val="2860"/>
              <a:buChar char="*"/>
            </a:pPr>
            <a:r>
              <a:rPr lang="en-US"/>
              <a:t>Generally an elders faces different health issues and needs proper care . There are not enough care takers by their relatives to meet the growing needs of their necessity and saving elders from lives of loneliness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Problem Solution</a:t>
            </a:r>
            <a:endParaRPr/>
          </a:p>
        </p:txBody>
      </p:sp>
      <p:sp>
        <p:nvSpPr>
          <p:cNvPr id="130" name="Google Shape;130;p7"/>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rmAutofit/>
          </a:bodyPr>
          <a:lstStyle/>
          <a:p>
            <a:pPr indent="-181610" lvl="0" marL="228600" rtl="0" algn="l">
              <a:spcBef>
                <a:spcPts val="0"/>
              </a:spcBef>
              <a:spcAft>
                <a:spcPts val="0"/>
              </a:spcAft>
              <a:buSzPts val="2860"/>
              <a:buChar char="*"/>
            </a:pPr>
            <a:r>
              <a:rPr lang="en-US"/>
              <a:t>Creating an assistant robot, which takes care about the elder people which measures pulse rate, temperature in the emergency situation it sends the information to nearby hospitals and family members through GSM module. This will also provide necessary requirements to the elder people and pregnant people.</a:t>
            </a:r>
            <a:endParaRPr/>
          </a:p>
          <a:p>
            <a:pPr indent="0" lvl="0" marL="228600" rtl="0" algn="l">
              <a:spcBef>
                <a:spcPts val="740"/>
              </a:spcBef>
              <a:spcAft>
                <a:spcPts val="0"/>
              </a:spcAft>
              <a:buSzPts val="286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2438400" y="5257800"/>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Block Diagrams</a:t>
            </a:r>
            <a:endParaRPr/>
          </a:p>
        </p:txBody>
      </p:sp>
      <p:pic>
        <p:nvPicPr>
          <p:cNvPr id="136" name="Google Shape;136;p8"/>
          <p:cNvPicPr preferRelativeResize="0"/>
          <p:nvPr>
            <p:ph idx="1" type="body"/>
          </p:nvPr>
        </p:nvPicPr>
        <p:blipFill rotWithShape="1">
          <a:blip r:embed="rId3">
            <a:alphaModFix/>
          </a:blip>
          <a:srcRect b="0" l="0" r="0" t="0"/>
          <a:stretch/>
        </p:blipFill>
        <p:spPr>
          <a:xfrm>
            <a:off x="685800" y="731838"/>
            <a:ext cx="7924800" cy="46783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Block Diaagrams</a:t>
            </a:r>
            <a:endParaRPr/>
          </a:p>
        </p:txBody>
      </p:sp>
      <p:pic>
        <p:nvPicPr>
          <p:cNvPr id="142" name="Google Shape;142;p9"/>
          <p:cNvPicPr preferRelativeResize="0"/>
          <p:nvPr>
            <p:ph idx="1" type="body"/>
          </p:nvPr>
        </p:nvPicPr>
        <p:blipFill rotWithShape="1">
          <a:blip r:embed="rId3">
            <a:alphaModFix/>
          </a:blip>
          <a:srcRect b="0" l="0" r="0" t="0"/>
          <a:stretch/>
        </p:blipFill>
        <p:spPr>
          <a:xfrm>
            <a:off x="609600" y="685801"/>
            <a:ext cx="7772400" cy="36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1793289" y="4372168"/>
            <a:ext cx="6512511" cy="1143000"/>
          </a:xfrm>
          <a:prstGeom prst="rect">
            <a:avLst/>
          </a:prstGeom>
          <a:noFill/>
          <a:ln>
            <a:noFill/>
          </a:ln>
        </p:spPr>
        <p:txBody>
          <a:bodyPr anchorCtr="0" anchor="t" bIns="45700" lIns="91425" spcFirstLastPara="1" rIns="91425" wrap="square" tIns="45700">
            <a:noAutofit/>
          </a:bodyPr>
          <a:lstStyle/>
          <a:p>
            <a:pPr indent="-373888" lvl="0" marL="320040" rtl="0" algn="r">
              <a:spcBef>
                <a:spcPts val="0"/>
              </a:spcBef>
              <a:spcAft>
                <a:spcPts val="0"/>
              </a:spcAft>
              <a:buSzPts val="5888"/>
              <a:buChar char="*"/>
            </a:pPr>
            <a:r>
              <a:rPr lang="en-US"/>
              <a:t>Components Used</a:t>
            </a:r>
            <a:endParaRPr/>
          </a:p>
        </p:txBody>
      </p:sp>
      <p:sp>
        <p:nvSpPr>
          <p:cNvPr id="148" name="Google Shape;148;p10"/>
          <p:cNvSpPr txBox="1"/>
          <p:nvPr>
            <p:ph idx="1" type="body"/>
          </p:nvPr>
        </p:nvSpPr>
        <p:spPr>
          <a:xfrm>
            <a:off x="1142999" y="731519"/>
            <a:ext cx="3346704" cy="3474720"/>
          </a:xfrm>
          <a:prstGeom prst="rect">
            <a:avLst/>
          </a:prstGeom>
          <a:noFill/>
          <a:ln>
            <a:noFill/>
          </a:ln>
        </p:spPr>
        <p:txBody>
          <a:bodyPr anchorCtr="0" anchor="t" bIns="45700" lIns="91425" spcFirstLastPara="1" rIns="91425" wrap="square" tIns="45700">
            <a:normAutofit fontScale="85000" lnSpcReduction="20000"/>
          </a:bodyPr>
          <a:lstStyle/>
          <a:p>
            <a:pPr indent="-182880" lvl="0" marL="228600" rtl="0" algn="l">
              <a:spcBef>
                <a:spcPts val="0"/>
              </a:spcBef>
              <a:spcAft>
                <a:spcPts val="0"/>
              </a:spcAft>
              <a:buSzPct val="130000"/>
              <a:buChar char="*"/>
            </a:pPr>
            <a:r>
              <a:rPr lang="en-US"/>
              <a:t>Arduino UNO</a:t>
            </a:r>
            <a:endParaRPr/>
          </a:p>
          <a:p>
            <a:pPr indent="-182880" lvl="0" marL="228600" rtl="0" algn="l">
              <a:spcBef>
                <a:spcPts val="674"/>
              </a:spcBef>
              <a:spcAft>
                <a:spcPts val="0"/>
              </a:spcAft>
              <a:buSzPct val="130000"/>
              <a:buChar char="*"/>
            </a:pPr>
            <a:r>
              <a:rPr lang="en-US"/>
              <a:t>NodeMCU-ESP8266</a:t>
            </a:r>
            <a:endParaRPr/>
          </a:p>
          <a:p>
            <a:pPr indent="-182880" lvl="0" marL="228600" rtl="0" algn="l">
              <a:spcBef>
                <a:spcPts val="674"/>
              </a:spcBef>
              <a:spcAft>
                <a:spcPts val="0"/>
              </a:spcAft>
              <a:buSzPct val="130000"/>
              <a:buChar char="*"/>
            </a:pPr>
            <a:r>
              <a:rPr lang="en-US"/>
              <a:t>Ultrasonic sensor(hcsr04)</a:t>
            </a:r>
            <a:endParaRPr/>
          </a:p>
          <a:p>
            <a:pPr indent="-182880" lvl="0" marL="228600" rtl="0" algn="l">
              <a:spcBef>
                <a:spcPts val="674"/>
              </a:spcBef>
              <a:spcAft>
                <a:spcPts val="0"/>
              </a:spcAft>
              <a:buSzPct val="130000"/>
              <a:buChar char="*"/>
            </a:pPr>
            <a:r>
              <a:rPr lang="en-US"/>
              <a:t>IR SENSOR</a:t>
            </a:r>
            <a:endParaRPr/>
          </a:p>
          <a:p>
            <a:pPr indent="-182880" lvl="0" marL="228600" rtl="0" algn="l">
              <a:spcBef>
                <a:spcPts val="674"/>
              </a:spcBef>
              <a:spcAft>
                <a:spcPts val="0"/>
              </a:spcAft>
              <a:buSzPct val="130000"/>
              <a:buChar char="*"/>
            </a:pPr>
            <a:r>
              <a:rPr lang="en-US"/>
              <a:t>Servo Motor</a:t>
            </a:r>
            <a:endParaRPr/>
          </a:p>
          <a:p>
            <a:pPr indent="-182880" lvl="0" marL="228600" rtl="0" algn="l">
              <a:spcBef>
                <a:spcPts val="674"/>
              </a:spcBef>
              <a:spcAft>
                <a:spcPts val="0"/>
              </a:spcAft>
              <a:buSzPct val="130000"/>
              <a:buChar char="*"/>
            </a:pPr>
            <a:r>
              <a:rPr lang="en-US"/>
              <a:t>GSM Module</a:t>
            </a:r>
            <a:endParaRPr/>
          </a:p>
          <a:p>
            <a:pPr indent="-182880" lvl="0" marL="228600" rtl="0" algn="l">
              <a:spcBef>
                <a:spcPts val="674"/>
              </a:spcBef>
              <a:spcAft>
                <a:spcPts val="0"/>
              </a:spcAft>
              <a:buSzPct val="130000"/>
              <a:buChar char="*"/>
            </a:pPr>
            <a:r>
              <a:rPr lang="en-US"/>
              <a:t>GPS Module</a:t>
            </a:r>
            <a:endParaRPr/>
          </a:p>
          <a:p>
            <a:pPr indent="-182880" lvl="0" marL="228600" rtl="0" algn="l">
              <a:spcBef>
                <a:spcPts val="674"/>
              </a:spcBef>
              <a:spcAft>
                <a:spcPts val="0"/>
              </a:spcAft>
              <a:buSzPct val="130000"/>
              <a:buChar char="*"/>
            </a:pPr>
            <a:r>
              <a:rPr lang="en-US"/>
              <a:t>Temperature sensor</a:t>
            </a:r>
            <a:endParaRPr/>
          </a:p>
          <a:p>
            <a:pPr indent="-182880" lvl="0" marL="228600" rtl="0" algn="l">
              <a:spcBef>
                <a:spcPts val="674"/>
              </a:spcBef>
              <a:spcAft>
                <a:spcPts val="0"/>
              </a:spcAft>
              <a:buSzPct val="130000"/>
              <a:buChar char="*"/>
            </a:pPr>
            <a:r>
              <a:rPr lang="en-US"/>
              <a:t>Pulse sensor</a:t>
            </a:r>
            <a:endParaRPr/>
          </a:p>
          <a:p>
            <a:pPr indent="-182880" lvl="0" marL="228600" rtl="0" algn="l">
              <a:spcBef>
                <a:spcPts val="674"/>
              </a:spcBef>
              <a:spcAft>
                <a:spcPts val="0"/>
              </a:spcAft>
              <a:buSzPct val="130000"/>
              <a:buChar char="*"/>
            </a:pPr>
            <a:r>
              <a:rPr lang="en-US"/>
              <a:t>Buzzers</a:t>
            </a:r>
            <a:endParaRPr/>
          </a:p>
        </p:txBody>
      </p:sp>
      <p:sp>
        <p:nvSpPr>
          <p:cNvPr id="149" name="Google Shape;149;p10"/>
          <p:cNvSpPr txBox="1"/>
          <p:nvPr>
            <p:ph idx="2" type="body"/>
          </p:nvPr>
        </p:nvSpPr>
        <p:spPr>
          <a:xfrm>
            <a:off x="4645152" y="731520"/>
            <a:ext cx="3346704" cy="3474720"/>
          </a:xfrm>
          <a:prstGeom prst="rect">
            <a:avLst/>
          </a:prstGeom>
          <a:noFill/>
          <a:ln>
            <a:noFill/>
          </a:ln>
        </p:spPr>
        <p:txBody>
          <a:bodyPr anchorCtr="0" anchor="t" bIns="45700" lIns="91425" spcFirstLastPara="1" rIns="91425" wrap="square" tIns="45700">
            <a:normAutofit/>
          </a:bodyPr>
          <a:lstStyle/>
          <a:p>
            <a:pPr indent="-182880" lvl="0" marL="228600" rtl="0" algn="l">
              <a:spcBef>
                <a:spcPts val="0"/>
              </a:spcBef>
              <a:spcAft>
                <a:spcPts val="0"/>
              </a:spcAft>
              <a:buSzPts val="2340"/>
              <a:buChar char="*"/>
            </a:pPr>
            <a:r>
              <a:rPr lang="en-US" sz="1800"/>
              <a:t>Centre shaft motors</a:t>
            </a:r>
            <a:endParaRPr/>
          </a:p>
          <a:p>
            <a:pPr indent="-182880" lvl="0" marL="228600" rtl="0" algn="l">
              <a:spcBef>
                <a:spcPts val="660"/>
              </a:spcBef>
              <a:spcAft>
                <a:spcPts val="0"/>
              </a:spcAft>
              <a:buSzPts val="2340"/>
              <a:buChar char="*"/>
            </a:pPr>
            <a:r>
              <a:rPr lang="en-US" sz="1800"/>
              <a:t>5v Relay Module</a:t>
            </a:r>
            <a:endParaRPr/>
          </a:p>
          <a:p>
            <a:pPr indent="-182880" lvl="0" marL="228600" rtl="0" algn="l">
              <a:spcBef>
                <a:spcPts val="660"/>
              </a:spcBef>
              <a:spcAft>
                <a:spcPts val="0"/>
              </a:spcAft>
              <a:buSzPts val="2340"/>
              <a:buChar char="*"/>
            </a:pPr>
            <a:r>
              <a:rPr lang="en-US" sz="1800"/>
              <a:t>12V Batteries</a:t>
            </a:r>
            <a:endParaRPr/>
          </a:p>
          <a:p>
            <a:pPr indent="-182880" lvl="0" marL="228600" rtl="0" algn="l">
              <a:spcBef>
                <a:spcPts val="660"/>
              </a:spcBef>
              <a:spcAft>
                <a:spcPts val="0"/>
              </a:spcAft>
              <a:buSzPts val="2340"/>
              <a:buChar char="*"/>
            </a:pPr>
            <a:r>
              <a:rPr lang="en-US" sz="1800"/>
              <a:t>Wheels</a:t>
            </a:r>
            <a:endParaRPr/>
          </a:p>
          <a:p>
            <a:pPr indent="-182880" lvl="0" marL="228600" rtl="0" algn="l">
              <a:spcBef>
                <a:spcPts val="660"/>
              </a:spcBef>
              <a:spcAft>
                <a:spcPts val="0"/>
              </a:spcAft>
              <a:buSzPts val="2340"/>
              <a:buChar char="*"/>
            </a:pPr>
            <a:r>
              <a:rPr lang="en-US" sz="1800"/>
              <a:t>L298n Motor Driver</a:t>
            </a:r>
            <a:endParaRPr/>
          </a:p>
          <a:p>
            <a:pPr indent="-182880" lvl="0" marL="228600" rtl="0" algn="l">
              <a:spcBef>
                <a:spcPts val="660"/>
              </a:spcBef>
              <a:spcAft>
                <a:spcPts val="0"/>
              </a:spcAft>
              <a:buSzPts val="2340"/>
              <a:buChar char="*"/>
            </a:pPr>
            <a:r>
              <a:rPr lang="en-US" sz="1800"/>
              <a:t>16. Jumper Wires </a:t>
            </a:r>
            <a:endParaRPr sz="1800"/>
          </a:p>
          <a:p>
            <a:pPr indent="-182880" lvl="0" marL="228600" rtl="0" algn="l">
              <a:spcBef>
                <a:spcPts val="660"/>
              </a:spcBef>
              <a:spcAft>
                <a:spcPts val="0"/>
              </a:spcAft>
              <a:buSzPts val="2340"/>
              <a:buChar char="*"/>
            </a:pPr>
            <a:r>
              <a:rPr lang="en-US" sz="1800"/>
              <a:t>L-clamps</a:t>
            </a:r>
            <a:endParaRPr sz="1800"/>
          </a:p>
          <a:p>
            <a:pPr indent="-34290" lvl="0" marL="228600" rtl="0" algn="l">
              <a:spcBef>
                <a:spcPts val="660"/>
              </a:spcBef>
              <a:spcAft>
                <a:spcPts val="0"/>
              </a:spcAft>
              <a:buSzPts val="234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lipstream">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2021-06-19T08:22:51Z</dcterms:created>
  <dc:creator>MAHESH</dc:creator>
</cp:coreProperties>
</file>