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1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9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4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2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9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8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5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AF78D-5E21-4B49-A51A-D08938294E67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F808-7529-43B1-B102-316259D06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6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293039"/>
            <a:ext cx="10515600" cy="6326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 smtClean="0"/>
              <a:t>Neural Network and Fuzzy Logic</a:t>
            </a:r>
          </a:p>
          <a:p>
            <a:pPr marL="0" indent="0">
              <a:buNone/>
            </a:pPr>
            <a:endParaRPr lang="en-IN" sz="3200" dirty="0" smtClean="0"/>
          </a:p>
          <a:p>
            <a:r>
              <a:rPr lang="en-IN" sz="3200" dirty="0" smtClean="0"/>
              <a:t>Problem </a:t>
            </a:r>
            <a:r>
              <a:rPr lang="en-IN" sz="3200" dirty="0"/>
              <a:t>Statement – Classification of Fruits using Fuzzy </a:t>
            </a:r>
            <a:r>
              <a:rPr lang="en-IN" sz="3200" dirty="0" smtClean="0"/>
              <a:t>Logic</a:t>
            </a:r>
            <a:endParaRPr lang="en-IN" sz="3200" dirty="0"/>
          </a:p>
          <a:p>
            <a:r>
              <a:rPr lang="en-IN" sz="3200" dirty="0"/>
              <a:t>Data set – Fruits 360 (  </a:t>
            </a:r>
            <a:r>
              <a:rPr lang="en-IN" sz="3200" dirty="0" err="1"/>
              <a:t>Kaggle</a:t>
            </a:r>
            <a:r>
              <a:rPr lang="en-IN" sz="3200" dirty="0"/>
              <a:t> </a:t>
            </a:r>
            <a:r>
              <a:rPr lang="en-IN" sz="3200" dirty="0" smtClean="0"/>
              <a:t>)</a:t>
            </a:r>
          </a:p>
          <a:p>
            <a:r>
              <a:rPr lang="en-IN" sz="3200" dirty="0"/>
              <a:t>Teammates – </a:t>
            </a:r>
            <a:r>
              <a:rPr lang="en-IN" sz="3200" dirty="0" err="1"/>
              <a:t>Chandan</a:t>
            </a:r>
            <a:r>
              <a:rPr lang="en-IN" sz="3200" dirty="0"/>
              <a:t> Kumar M and </a:t>
            </a:r>
            <a:r>
              <a:rPr lang="en-IN" sz="3200" dirty="0" err="1"/>
              <a:t>Dhanush</a:t>
            </a:r>
            <a:r>
              <a:rPr lang="en-IN" sz="3200" dirty="0"/>
              <a:t> B </a:t>
            </a:r>
            <a:r>
              <a:rPr lang="en-IN" sz="3200" dirty="0" smtClean="0"/>
              <a:t>L</a:t>
            </a:r>
            <a:endParaRPr lang="en-IN" sz="3200" dirty="0"/>
          </a:p>
          <a:p>
            <a:r>
              <a:rPr lang="en-IN" sz="3200" dirty="0"/>
              <a:t>Libraries used  - Glob , cv2 , </a:t>
            </a:r>
            <a:r>
              <a:rPr lang="en-IN" sz="3200" dirty="0" err="1"/>
              <a:t>numpy</a:t>
            </a:r>
            <a:r>
              <a:rPr lang="en-IN" sz="3200" dirty="0"/>
              <a:t> , </a:t>
            </a:r>
            <a:r>
              <a:rPr lang="en-IN" sz="3200" dirty="0" err="1"/>
              <a:t>os</a:t>
            </a:r>
            <a:r>
              <a:rPr lang="en-IN" sz="3200" dirty="0"/>
              <a:t>  , pandas , </a:t>
            </a:r>
            <a:r>
              <a:rPr lang="en-IN" sz="3200" dirty="0" err="1"/>
              <a:t>sklearn</a:t>
            </a:r>
            <a:r>
              <a:rPr lang="en-IN" sz="3200" dirty="0"/>
              <a:t> , </a:t>
            </a:r>
            <a:r>
              <a:rPr lang="en-IN" sz="3200" dirty="0" err="1"/>
              <a:t>csv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6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383191"/>
            <a:ext cx="10515600" cy="621079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Fruits Considered</a:t>
            </a:r>
          </a:p>
          <a:p>
            <a:pPr marL="0" indent="0">
              <a:buNone/>
            </a:pPr>
            <a:r>
              <a:rPr lang="en-IN" sz="3200" dirty="0" smtClean="0"/>
              <a:t>1. Apple</a:t>
            </a:r>
          </a:p>
          <a:p>
            <a:pPr marL="0" indent="0">
              <a:buNone/>
            </a:pPr>
            <a:r>
              <a:rPr lang="en-IN" sz="3200" dirty="0" smtClean="0"/>
              <a:t>2.Banana</a:t>
            </a:r>
          </a:p>
          <a:p>
            <a:pPr marL="0" indent="0">
              <a:buNone/>
            </a:pPr>
            <a:r>
              <a:rPr lang="en-IN" sz="3200" dirty="0" smtClean="0"/>
              <a:t>3.Kiwi</a:t>
            </a:r>
          </a:p>
          <a:p>
            <a:pPr marL="0" indent="0">
              <a:buNone/>
            </a:pPr>
            <a:r>
              <a:rPr lang="en-IN" sz="3200" smtClean="0"/>
              <a:t>4.Orange </a:t>
            </a: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While implementing the decision tree we will go through the following two phases</a:t>
            </a:r>
            <a:r>
              <a:rPr lang="en-IN" sz="3200" dirty="0" smtClean="0"/>
              <a:t>:</a:t>
            </a:r>
          </a:p>
          <a:p>
            <a:pPr marL="0" indent="0">
              <a:buNone/>
            </a:pPr>
            <a:r>
              <a:rPr lang="en-IN" sz="3200" dirty="0" smtClean="0"/>
              <a:t>1.Building Phase </a:t>
            </a:r>
          </a:p>
          <a:p>
            <a:pPr marL="0" indent="0">
              <a:buNone/>
            </a:pPr>
            <a:r>
              <a:rPr lang="en-IN" sz="3200" dirty="0" smtClean="0"/>
              <a:t>2.Operational Phase</a:t>
            </a:r>
            <a:endParaRPr lang="en-IN" sz="32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267281"/>
            <a:ext cx="10515600" cy="6262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       1. Building Phase</a:t>
            </a:r>
          </a:p>
          <a:p>
            <a:pPr marL="0" indent="0">
              <a:buNone/>
            </a:pPr>
            <a:r>
              <a:rPr lang="en-IN" sz="3200" dirty="0"/>
              <a:t>        ◦ Pre process the data set.</a:t>
            </a:r>
          </a:p>
          <a:p>
            <a:pPr marL="0" indent="0">
              <a:buNone/>
            </a:pPr>
            <a:r>
              <a:rPr lang="en-IN" sz="3200" dirty="0"/>
              <a:t>        ◦ Split the data set from train and test using Python </a:t>
            </a:r>
            <a:r>
              <a:rPr lang="en-IN" sz="3200" dirty="0" smtClean="0"/>
              <a:t>		</a:t>
            </a:r>
            <a:r>
              <a:rPr lang="en-IN" sz="3200" dirty="0" err="1" smtClean="0"/>
              <a:t>sklearn</a:t>
            </a:r>
            <a:r>
              <a:rPr lang="en-IN" sz="3200" dirty="0" smtClean="0"/>
              <a:t> package.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 ◦ </a:t>
            </a:r>
            <a:r>
              <a:rPr lang="en-IN" sz="3200" dirty="0"/>
              <a:t>Train the </a:t>
            </a:r>
            <a:r>
              <a:rPr lang="en-IN" sz="3200" dirty="0" smtClean="0"/>
              <a:t>classifier.</a:t>
            </a:r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2</a:t>
            </a:r>
            <a:r>
              <a:rPr lang="en-IN" sz="3200" dirty="0"/>
              <a:t>. Operational </a:t>
            </a:r>
            <a:r>
              <a:rPr lang="en-IN" sz="3200" dirty="0" smtClean="0"/>
              <a:t>Phase</a:t>
            </a:r>
          </a:p>
          <a:p>
            <a:pPr marL="0" indent="0">
              <a:buNone/>
            </a:pPr>
            <a:r>
              <a:rPr lang="en-IN" sz="3200" dirty="0" smtClean="0"/>
              <a:t>        </a:t>
            </a:r>
            <a:r>
              <a:rPr lang="en-IN" sz="3200" dirty="0"/>
              <a:t>◦ Make predictions.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7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4" y="533637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Fig : Generalized Decision Tree</a:t>
            </a:r>
            <a:endParaRPr lang="en-IN" dirty="0"/>
          </a:p>
        </p:txBody>
      </p:sp>
      <p:pic>
        <p:nvPicPr>
          <p:cNvPr id="4" name="Image7"/>
          <p:cNvPicPr>
            <a:picLocks noGrp="1"/>
          </p:cNvPicPr>
          <p:nvPr>
            <p:ph idx="1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249250" y="154546"/>
            <a:ext cx="9053849" cy="5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396070"/>
            <a:ext cx="10515600" cy="6069124"/>
          </a:xfrm>
        </p:spPr>
        <p:txBody>
          <a:bodyPr/>
          <a:lstStyle/>
          <a:p>
            <a:r>
              <a:rPr lang="en-IN" b="1" dirty="0"/>
              <a:t>Pre processing the data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	Extracting </a:t>
            </a:r>
            <a:r>
              <a:rPr lang="en-IN" b="1" dirty="0"/>
              <a:t>the mean RGB value , shape , area and </a:t>
            </a:r>
            <a:r>
              <a:rPr lang="en-IN" b="1" dirty="0" smtClean="0"/>
              <a:t>perimeter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946" y="2266680"/>
            <a:ext cx="4583343" cy="38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937" y="2343955"/>
            <a:ext cx="8372556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138"/>
            <a:ext cx="10515600" cy="51289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fruit image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Contours &amp;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the fruit area 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mean for RGB components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shape by threshold segmentation (remove noises, morphological operations) 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geometrical properties (Area, perimeter) 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Decision Tree Classifier and parameters in 3, 4, 5 to classify the image 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Result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14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 smtClean="0">
                <a:latin typeface="Forte" panose="03060902040502070203" pitchFamily="66" charset="0"/>
              </a:rPr>
              <a:t>Thank you </a:t>
            </a:r>
            <a:endParaRPr lang="en-IN" sz="96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Forte</vt:lpstr>
      <vt:lpstr>Times New Roman</vt:lpstr>
      <vt:lpstr>Office Theme</vt:lpstr>
      <vt:lpstr>PowerPoint Presentation</vt:lpstr>
      <vt:lpstr>PowerPoint Presentation</vt:lpstr>
      <vt:lpstr>PowerPoint Presentation</vt:lpstr>
      <vt:lpstr>Fig : Generalized Decision Tree</vt:lpstr>
      <vt:lpstr>PowerPoint Presentation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2020-04-24T05:01:31Z</dcterms:created>
  <dcterms:modified xsi:type="dcterms:W3CDTF">2020-04-27T04:20:50Z</dcterms:modified>
</cp:coreProperties>
</file>