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AI-Based Diabetic Retinopathy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Chinnu Mariya Kuriakose</a:t>
            </a:r>
          </a:p>
          <a:p>
            <a:r>
              <a:t>Supervisor: Prof. Aqeel Kasmi</a:t>
            </a:r>
          </a:p>
          <a:p>
            <a:r>
              <a:t>May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Project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Diabetic Retinopathy (DR) is a major cause of blindness.</a:t>
            </a:r>
          </a:p>
          <a:p>
            <a:r>
              <a:t>• Early diagnosis is crucial, especially in rural areas.</a:t>
            </a:r>
          </a:p>
          <a:p>
            <a:r>
              <a:t>• Aim: Develop an AI system to classify DR severity from retinal images.</a:t>
            </a:r>
          </a:p>
          <a:p>
            <a:r>
              <a:t>• Labels range from No DR (0) to Proliferative DR (4).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&amp; Frameworks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Dataset: APTOS 2019 Blindness Detection (Kaggle)</a:t>
            </a:r>
          </a:p>
          <a:p>
            <a:r>
              <a:t>• Libraries: TensorFlow, Keras, OpenCV, FastAPI, Matplotlib</a:t>
            </a:r>
          </a:p>
          <a:p>
            <a:r>
              <a:t>• Models: Custom CNN, InceptionResNetV2, Xception, DenseNet201</a:t>
            </a:r>
          </a:p>
          <a:p>
            <a:r>
              <a:t>• Web App: FastAPI backend with HTML frontend</a:t>
            </a:r>
          </a:p>
          <a:p>
            <a:r>
              <a:t>• System: AMD Ryzen 7 | 16GB RAM | NVIDIA RTX | Windows 11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&amp; 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Preprocessing: Resize, normalize, augment images</a:t>
            </a:r>
          </a:p>
          <a:p>
            <a:r>
              <a:t>• Balanced dataset using Augmentor</a:t>
            </a:r>
          </a:p>
          <a:p>
            <a:r>
              <a:t>• Trained and evaluated multiple models</a:t>
            </a:r>
          </a:p>
          <a:p>
            <a:r>
              <a:t>• FastAPI web interface for predictions</a:t>
            </a:r>
          </a:p>
          <a:p>
            <a:r>
              <a:t>• Upload → Predict → Output display with class label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What's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DenseNet201 achieved ~85% validation accuracy</a:t>
            </a:r>
          </a:p>
          <a:p>
            <a:r>
              <a:t>• Metrics: Precision, Recall, F1-score, Confusion Matrix</a:t>
            </a:r>
          </a:p>
          <a:p>
            <a:r>
              <a:t>• Future Plans:</a:t>
            </a:r>
          </a:p>
          <a:p>
            <a:r>
              <a:t>  - Federated learning for collaborative data</a:t>
            </a:r>
          </a:p>
          <a:p>
            <a:r>
              <a:t>  - Real-time video classification</a:t>
            </a:r>
          </a:p>
          <a:p>
            <a:r>
              <a:t>  - Mobile app deployment (AWS/GCP)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