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493F-ABAD-9EFE-1973-6F5C3D494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A456F-03D0-59B1-19C0-74E8C3583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954C-8C1E-6938-D8AE-C17B1095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969E-1A46-A081-EE22-43D3E50D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53A8-A727-E878-FB45-D0A9A6D7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2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C5BB-524A-2E94-DA0D-952038C1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CF47-75B7-5FE9-D8EF-4BA40A3A7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CE01-9740-F01E-713D-49CA235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149F-BA38-4FB2-E59E-AB30611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297B-BB02-60BC-3F15-F4248F78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90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B6D73-3459-B07B-4245-29020B898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0009E-12FF-075F-686F-4F7B6DCD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0FFC-9D08-C4B9-46D5-2979AED4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0FCE-B585-DE6D-5BF0-43DD8495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2A2B-56FE-C30E-DC33-50D71696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7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7A05-D37C-F950-DF08-9B9CF04F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40BC-3243-7738-6CC1-D471D789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51933-BA87-6C13-AE3E-AED065CE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5264-17C9-C73D-4648-A0C443EA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9BB3-8A3A-7557-AC7C-0FF3AE23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3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B473-60C6-ACD7-17EB-A5C0757D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8D994-B85A-EC67-64B3-EE4E6536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AF0D4-801E-7439-A729-90F5436E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61ED-8345-8021-3564-57C830EF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1F47-E986-3A54-F516-55D588F1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0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AEEB-AA44-D586-1280-AE7341B4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E5DC-8A8C-D618-6BDE-290E1D770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7CB79-EC0C-8310-3ECE-378B983A7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E7641-04B8-C0DD-5655-CA71C2BB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60B8-9BF4-467A-320C-FF3C7986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F2CF6-5E38-7882-1996-DCA9EDE0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CBD5-D975-34F4-2B32-BFB8F499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AC1EE-C454-E5BD-9D4D-4D20DD13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1D91-2CC2-FCBA-F627-8936C3E97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7BA07-72A9-F5AB-E676-E89D01B6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64B31-8FAE-F78A-1CD0-5B5376DE0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CA6E5-946D-8FB1-E250-AD4835C0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8010-9308-A882-10C4-2803AC16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4AE34-6476-0C30-F406-BDC6F725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1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F6F6-8B8E-DE1A-A7E9-47D8510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94CE9-1819-A819-D2C7-012B5031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C407A-1BFC-2C2B-E81A-0465196A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8998-E2B3-52BA-A47E-B12E6F42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8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ED323-0287-C792-BCC5-D4EB9C96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B2775-CA99-CB5B-5336-877EC1FE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849BA-4DAF-8D47-4A6C-725CA6EA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0E5F-CB2A-735E-945E-4FC5C394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FBF6-2B36-2F4A-7D4A-08DFACABB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26E3E-1DE5-2654-D413-9A9C76BA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328EC-0BB4-8659-6D90-7A1DA983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A51A-2236-1EE4-3072-617685F0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E6DE5-D943-92ED-B742-B9796BB9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7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9D94-F4B2-10BA-8DC1-ED868D5B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B8E87-801D-834E-E4C4-1A2AF1D9D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CF18E-B2F0-DD5E-5214-17574133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955DD-7862-7746-B742-8978872D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CAED-ECD7-7DE0-5387-9A05C74C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D5968-713D-C659-0A90-9C29E2D7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41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54BF3-298C-1C0F-AAF8-13167C65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3DEFD-EA34-1B4C-8E0A-349CB21F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A60C-1CD0-A64A-9128-5EAC2DA6C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8872-CB89-4116-AF2C-1EA04B89EEF4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1DBC-C4E3-B163-22CB-028BC8BA7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4BE0-6C7A-D87E-B898-3A5720C1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46ED69-B120-4CB5-98A9-5011A49F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4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l Background" descr="Teal Background">
            <a:extLst>
              <a:ext uri="{FF2B5EF4-FFF2-40B4-BE49-F238E27FC236}">
                <a16:creationId xmlns:a16="http://schemas.microsoft.com/office/drawing/2014/main" id="{7C3196E0-568F-2EB3-A876-E3102F3778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B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F94C6-7CD6-407C-A534-9017A6932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910" y="537015"/>
            <a:ext cx="6209489" cy="3323177"/>
          </a:xfrm>
        </p:spPr>
        <p:txBody>
          <a:bodyPr>
            <a:normAutofit fontScale="90000"/>
          </a:bodyPr>
          <a:lstStyle/>
          <a:p>
            <a:r>
              <a:rPr lang="en-US" dirty="0"/>
              <a:t>BUS7C1</a:t>
            </a:r>
            <a:br>
              <a:rPr lang="en-US" dirty="0"/>
            </a:b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Corporate Strategy and International Management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1E4EF-D066-C70C-1EE5-A1B33BE3F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708" y="4531214"/>
            <a:ext cx="3622099" cy="1655762"/>
          </a:xfrm>
        </p:spPr>
        <p:txBody>
          <a:bodyPr>
            <a:normAutofit/>
          </a:bodyPr>
          <a:lstStyle/>
          <a:p>
            <a:r>
              <a:rPr lang="en-US" sz="2200" dirty="0"/>
              <a:t>Tutorial 3 - </a:t>
            </a:r>
            <a:r>
              <a:rPr lang="en-GB" sz="2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recorded news report </a:t>
            </a:r>
            <a:endParaRPr lang="en-GB" sz="2200" dirty="0"/>
          </a:p>
        </p:txBody>
      </p:sp>
      <p:pic>
        <p:nvPicPr>
          <p:cNvPr id="5" name="Picture 4" descr="Orange asbract">
            <a:extLst>
              <a:ext uri="{FF2B5EF4-FFF2-40B4-BE49-F238E27FC236}">
                <a16:creationId xmlns:a16="http://schemas.microsoft.com/office/drawing/2014/main" id="{C6F75000-5258-6D17-175B-7078D4955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96" r="12326"/>
          <a:stretch/>
        </p:blipFill>
        <p:spPr>
          <a:xfrm>
            <a:off x="8774269" y="0"/>
            <a:ext cx="3417732" cy="4720990"/>
          </a:xfrm>
          <a:prstGeom prst="rect">
            <a:avLst/>
          </a:prstGeom>
        </p:spPr>
      </p:pic>
      <p:pic>
        <p:nvPicPr>
          <p:cNvPr id="6" name="Navy Shape Logo" descr="Navy building shape holder">
            <a:extLst>
              <a:ext uri="{FF2B5EF4-FFF2-40B4-BE49-F238E27FC236}">
                <a16:creationId xmlns:a16="http://schemas.microsoft.com/office/drawing/2014/main" id="{7050A661-694D-3979-9C63-0C34EF6E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196" y="2352638"/>
            <a:ext cx="5835804" cy="4505361"/>
          </a:xfrm>
          <a:prstGeom prst="rect">
            <a:avLst/>
          </a:prstGeom>
        </p:spPr>
      </p:pic>
      <p:pic>
        <p:nvPicPr>
          <p:cNvPr id="7" name="White Large Logo" descr="White Wrexham University logo">
            <a:extLst>
              <a:ext uri="{FF2B5EF4-FFF2-40B4-BE49-F238E27FC236}">
                <a16:creationId xmlns:a16="http://schemas.microsoft.com/office/drawing/2014/main" id="{015FB044-5759-273E-3201-0D6A5235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990" y="4961420"/>
            <a:ext cx="4084539" cy="902972"/>
          </a:xfrm>
          <a:prstGeom prst="rect">
            <a:avLst/>
          </a:prstGeom>
        </p:spPr>
      </p:pic>
      <p:pic>
        <p:nvPicPr>
          <p:cNvPr id="8" name="Picture 7" descr="Orange tall tower">
            <a:extLst>
              <a:ext uri="{FF2B5EF4-FFF2-40B4-BE49-F238E27FC236}">
                <a16:creationId xmlns:a16="http://schemas.microsoft.com/office/drawing/2014/main" id="{F3E2A3A8-417C-7512-D144-71A1F4C931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4605" y="649480"/>
            <a:ext cx="676364" cy="62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6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A2CE-6C17-8C92-5451-44EEFFFB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727-0104-5CC3-2F22-DE0F415B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EA5F-2A33-D6AF-0F3B-E620434A5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Additional Tips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 the Audience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 with a strong opening line to hook viewers.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conversational but professional tone throughout.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 it Concise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Aim for below 10 minutes to maintain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Practice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Rehearse multiple times before recording for a smooth delivery.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D0B9081D-1B3A-284F-06EA-4F6FF9B009B2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1B7D4615-EDF4-D293-9DE1-F008A838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425A063A-7795-9896-890A-259DC01775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1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D493-7C7C-ACE8-8E5B-9FDCDACB1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B845-A43F-2918-93CA-531459E5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Tutorial Task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E22B-97F4-08CF-7DBB-4D99F3721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a Storyboard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Divide the report into 5 segments: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Introduction.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Overview of Corporate Challenges.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Impact on Strategic Business Environment.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Frameworks and Solutions.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Conclusion and Call to Action.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segment, jot down 2 key points or ideas.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D8D61D4B-1FC5-2E64-8C6E-D4AA76F839AC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713F04D1-2A0B-AF85-BB78-3E84F3F8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C552F3E1-4CD1-4327-CFB4-C5B01C74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9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9D9C-D82D-ABF6-D799-0C980485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6362-57DE-BBF5-BF86-13EDE74F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Understand Your Goal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the corporate challenges impacting your selected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how these challenges affect national and global business landscapes.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 actionable frameworks and solutions for management and operational levels.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4C5A22CE-B628-4554-4DF9-3FAC45249F6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101302F2-4151-FB11-8FD5-688FB252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B439B64A-E798-4A82-0E81-2024CA77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8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CDDAE-9E6A-9592-B467-CD7AA14C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8B61-53C5-D722-675B-AAEED22B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2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FDE90-B2BC-B72E-33EE-1D531E4B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Step 2: Plan Your News Report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a Storyboard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Divide the report into 5 segments: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Introduction.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Overview of Corporate Challenges.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Impact on Strategic Business Environment.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Frameworks and Solutions.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Conclusion and Call to Action.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segment, jot down key points or ideas.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Prepare Supporting Visuals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 graphs, case study highlights, or infographics to illustrate your points.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39BA729D-87E9-944E-5AA1-7FA379D94BF1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E29D9EF3-AD82-4CD7-B634-1F15B12B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48245D97-3079-759E-6C64-284CDAB8D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9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335C-3654-7EE6-67AE-268F0B5D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66D-DCFD-857A-883F-E05BF702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EB17D468-D9E8-0735-75CF-31C938B7244C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65778053-8ADA-C688-A65D-A4052933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ABA2C9C1-F31F-C8D5-B325-77EBFB53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D6CBA83-82F1-FECF-671F-D150C4F21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190"/>
            <a:ext cx="1101008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Write the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a greeting and introduce yourself.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the organization briefly (name, industry, global/national reach).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the purpose of the report.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“Good morning! I’m [Your Name], and today we’re diving into corporate challenges impacting [Organization’s Name].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We’ll explore how these challenges affect the business environment globally and nationally,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propose actionable solutions for management and operations.”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DD85-7434-2D77-CD8A-606EF14E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DD66-3623-3AF8-A931-4B6EB712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4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9D7F0EDD-4E7A-6055-7946-C95FB2B4F39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13F7410B-07F5-7FFE-1AD2-9B186565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8671B869-0FC5-46A3-3F1D-C73BEDE5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93BF6ED-6EF0-778B-4DB5-269E68B17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6085" y="981530"/>
            <a:ext cx="10864174" cy="563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Challenges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2–3 challenges (e.g., supply chain issues, technological disruptions, sustainability concerns).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data or real-world examples.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 the effects on the organization’s strategy, operations, and competitive positioning.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Differentiate between national and global impacts.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 structured frameworks (e.g., PESTLE, SWOT).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the solutions for both management (strategic) and operations (practical).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Conclusion</a:t>
            </a:r>
            <a:r>
              <a:rPr lang="en-US" sz="22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Summarize the challenges, their impacts, and proposed solutions.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200" dirty="0"/>
              <a:t>End with a call to action, emphasizing agility and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28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488D3-4284-2B26-FCB2-E0AAD6C5D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6B90-9882-2FF2-BC2C-02507916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7E050-4CAA-2485-6165-07EAE6EDF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7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4: Set Up for Recording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Equipment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Camera</a:t>
            </a:r>
            <a:r>
              <a:rPr lang="en-US" dirty="0"/>
              <a:t>: Use a smartphone, webcam, or DSLR.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Microphone</a:t>
            </a:r>
            <a:r>
              <a:rPr lang="en-US" dirty="0"/>
              <a:t>: Use an external microphone for better audio quality.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Lighting</a:t>
            </a:r>
            <a:r>
              <a:rPr lang="en-US" dirty="0"/>
              <a:t>: Ensure soft, even lighting (e.g., ring light or natural light).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Background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a professional and uncluttered background (e.g., plain wall or tidy desk).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Attire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Wear formal or semi-formal clothing appropriate for a professional news report.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91C4051D-1651-81D7-56AB-82F3D2EE626D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75DDE735-F303-F9AD-AF82-9124C193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A813D078-BC57-6F48-8275-6892B7E1BF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0A45-C126-08B8-092D-8D7EDBA82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2219-CAAE-58B0-EF9A-BACE97B7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994B-0F71-79A6-82D9-67112B7E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17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Step 5: Record the News Report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Warm Up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Practice your script a few times to reduce errors.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 vocal exercises to ensure clarity.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Start Recording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Divide the report into smaller segments to avoid long takes.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Maintain eye contact with the camera as though speaking to an audience.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a teleprompter app or printed script for reference.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Body Language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hand gestures naturally but avoid overdoing them.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Keep a confident posture and smile occasionally to engage viewers.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094489FD-7A93-48E4-B946-288B90C45368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CBB8B431-3E35-79EF-6AF4-B6758D2B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B374BB69-869B-A955-BCD7-A11D2F2AA7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0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18349-3A42-F4E6-60E0-688AB5FD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015D-718F-F7BA-7121-6EB14F8C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830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22ED-3027-205A-41AE-BCF452D7B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1501176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Step 6: Edit the Video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Trim and Combine Clips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video editing software (e.g., Adobe Premiere Pro, iMovie, or </a:t>
            </a:r>
            <a:r>
              <a:rPr lang="en-US" dirty="0" err="1"/>
              <a:t>CapCut</a:t>
            </a:r>
            <a:r>
              <a:rPr lang="en-US" dirty="0"/>
              <a:t>) to cut unnecessary parts and combine segments.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Overlay Visuals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 charts, infographics, or slides to emphasize your points.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While discussing supply chain challenges, show a graph of rising costs.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 Audio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 background noise using audio tools in your editor.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Titles and Captions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 your name and the report title as an intro.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 captions for key terms or statistics.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Transitions and Effects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smooth transitions between sections (e.g., fade or slide effects).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Keep effects minimal to maintain professionalism.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12137740-1A91-2BFE-A699-5D19109A2C8F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B5BDD0DF-461E-E33D-3CA2-6906617C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E1FAEC63-779F-9AE9-31C7-D4C327C517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CE91-15C6-AE66-1AF1-813856CCE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B422-E2FA-8169-E3D6-B630CB31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Guidance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7716-67D8-78D5-842C-5E7083B47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7: Review and Finalize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Proofwatch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Watch the video from start to finish to ensure flow and clarity.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Check for mispronunciations or missing visuals.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Technical Check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the video is high resolution (1080p or higher).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Verify the audio syncs correctly.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Save and Export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the video in MP4 or MOV format for universal compatibility.</a:t>
            </a:r>
          </a:p>
          <a:p>
            <a:endParaRPr lang="en-GB" dirty="0"/>
          </a:p>
        </p:txBody>
      </p:sp>
      <p:sp>
        <p:nvSpPr>
          <p:cNvPr id="4" name="Navy Footer Strip" descr="Footer navy">
            <a:extLst>
              <a:ext uri="{FF2B5EF4-FFF2-40B4-BE49-F238E27FC236}">
                <a16:creationId xmlns:a16="http://schemas.microsoft.com/office/drawing/2014/main" id="{AD51BB1C-214E-699B-E16C-7FC4A205422B}"/>
              </a:ext>
            </a:extLst>
          </p:cNvPr>
          <p:cNvSpPr/>
          <p:nvPr/>
        </p:nvSpPr>
        <p:spPr>
          <a:xfrm>
            <a:off x="0" y="5974080"/>
            <a:ext cx="12192000" cy="883920"/>
          </a:xfrm>
          <a:prstGeom prst="rect">
            <a:avLst/>
          </a:prstGeom>
          <a:solidFill>
            <a:srgbClr val="14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mall White Logo" descr="Small WU logo">
            <a:extLst>
              <a:ext uri="{FF2B5EF4-FFF2-40B4-BE49-F238E27FC236}">
                <a16:creationId xmlns:a16="http://schemas.microsoft.com/office/drawing/2014/main" id="{E15B05E6-F80A-0403-66D6-6B151A9D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1" y="6217213"/>
            <a:ext cx="1801495" cy="397654"/>
          </a:xfrm>
          <a:prstGeom prst="rect">
            <a:avLst/>
          </a:prstGeom>
        </p:spPr>
      </p:pic>
      <p:pic>
        <p:nvPicPr>
          <p:cNvPr id="6" name="Picture 5" descr="short orange tower">
            <a:extLst>
              <a:ext uri="{FF2B5EF4-FFF2-40B4-BE49-F238E27FC236}">
                <a16:creationId xmlns:a16="http://schemas.microsoft.com/office/drawing/2014/main" id="{91C9598C-6485-B720-DC6F-60F99D92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84876" y="5363376"/>
            <a:ext cx="548323" cy="14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4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77D17EB858E4BB4FFA17E28B4173A" ma:contentTypeVersion="4" ma:contentTypeDescription="Create a new document." ma:contentTypeScope="" ma:versionID="cfc523aa3dec3be3ef62be456793b544">
  <xsd:schema xmlns:xsd="http://www.w3.org/2001/XMLSchema" xmlns:xs="http://www.w3.org/2001/XMLSchema" xmlns:p="http://schemas.microsoft.com/office/2006/metadata/properties" xmlns:ns2="5418a382-16e9-4b6e-9216-45c260aed3cc" targetNamespace="http://schemas.microsoft.com/office/2006/metadata/properties" ma:root="true" ma:fieldsID="1df7e6edaa7e62b3618a0805b8d257bc" ns2:_="">
    <xsd:import namespace="5418a382-16e9-4b6e-9216-45c260aed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8a382-16e9-4b6e-9216-45c260aed3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614202-ADF5-4989-9814-864D01234D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8a382-16e9-4b6e-9216-45c260aed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9F2876-BF3F-49CB-89E8-008853A55F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DC0BDD8-4AAE-48D8-8D92-23F076C376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775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BUS7C1 Corporate Strategy and International Management</vt:lpstr>
      <vt:lpstr>Guidance</vt:lpstr>
      <vt:lpstr>Guidance</vt:lpstr>
      <vt:lpstr>Guidance</vt:lpstr>
      <vt:lpstr>Guidance</vt:lpstr>
      <vt:lpstr>Guidance</vt:lpstr>
      <vt:lpstr>Guidance</vt:lpstr>
      <vt:lpstr>Guidance</vt:lpstr>
      <vt:lpstr>Guidance</vt:lpstr>
      <vt:lpstr>Guidance</vt:lpstr>
      <vt:lpstr>Tutorial Task</vt:lpstr>
    </vt:vector>
  </TitlesOfParts>
  <Company>Wrexham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Kayleigh Cottam</dc:creator>
  <cp:lastModifiedBy>Kayleigh Cottam</cp:lastModifiedBy>
  <cp:revision>2</cp:revision>
  <dcterms:created xsi:type="dcterms:W3CDTF">2025-01-21T13:00:22Z</dcterms:created>
  <dcterms:modified xsi:type="dcterms:W3CDTF">2025-08-05T10:57:28Z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0x010100A2B77D17EB858E4BB4FFA17E28B4173A</vt:lpwstr>
  </property>
</Properties>
</file>