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BA7C-78DC-8672-5740-A748E2FE5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F1D8A-9004-CD97-88EB-C3E339E86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A26C-A9CA-413F-A889-A02E33C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E14D-0D40-2C32-D339-2D0D4748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439D-AD93-CDF3-A750-9D5E10ED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3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7FAE-FD51-5AEB-6886-EC0A1735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97E53-A2F5-4BF2-D15F-50C43C508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BE7B-02B2-71C7-2110-7FB44709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91C5-57D6-E3DF-1591-5F17D750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08CA-C8C3-3A37-1AD7-7EA0E729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72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80864-4E50-E3A6-88F1-A1471B045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3FE3-7951-567A-8DAA-155EEF611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2320-82FF-85F6-0207-0CD1F652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0D31-7D7C-52F1-E595-674BECA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B163-5C4D-7F3D-44C0-966FC60B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A322-A989-B9F8-E4A3-D1681888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0896-A653-3111-27FB-6EC7F446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9F89-A540-72FE-961B-0D069AB7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82FA-026F-BD89-9EAF-C151CB8E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08A00-B119-D0F0-2839-D827B75D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6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BFF4-F2CB-F95A-A543-FB95FA31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33F8-D9F8-F93D-F8AC-7119CD99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1BA9-23F5-3E1F-8202-1E90F5FA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0E9D3-F910-7E39-E28D-5452BBED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3579-C6BC-68A2-C3E7-19C2A107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49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AE8F-B852-B1F6-C8E4-B76395DF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BADC-0CD7-5B76-CCE5-B6E1D657F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CD333-1717-E0D3-4AE0-2D4CC386C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22B6E-1667-429C-EA45-9F04CC1E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6F7E2-58ED-C6CC-F83B-2400796D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2A67F-5871-1491-A68E-51EB685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0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E292-F417-D9BB-968A-D856C2CC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A143-38EC-4665-9E25-436B259CA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230EB-3129-EF5E-C645-E467C560F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6643B-6949-3319-4E50-EBF651B7C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BD8DB-B59F-2DF9-314B-A5E057311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A8986-AC9E-D579-1D82-D21468B9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9594A-364A-82F7-F815-7B5D55A8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CA863-0BEC-4A92-4E37-82C3BED9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7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90F-D094-7583-657C-A5BC3CCE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F3EB-239C-A8DB-9903-DC547621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8CD11-BC03-A3BB-4200-6C74B7E4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129C6-38E2-C3A9-4172-985DD106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6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11DE-8B08-AFA7-2D11-CB20A896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DE3C5-79C7-1D0A-A911-EB7AB158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95A8-6D88-CF5F-EB3D-A2A87DF6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0A58-0B16-CFC9-EEAE-B504B308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E086-312D-30AC-B421-BC378874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D8D2D-CFEA-E4F6-D8FE-97C53523B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3DF8-6D32-7D9C-068F-B53B061B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D82CA-8709-A3B1-B227-38EC521B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98FCB-1394-EA16-0B28-17F28EEC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1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CA4E-492C-EA11-4FB4-99633CBF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764F6-ED7B-02BD-2DA9-E16FB53A3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CF308-08B4-3681-6B3D-22D6A05B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4D662-3D09-2DC5-2AE9-0AF65F36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7B8BD-F081-A58D-1B11-1B7BEA55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D672A-B792-1BFE-D7CE-88E22409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4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EA837-6240-4AE3-C65B-0A2D4D04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BD2C-084C-A7B1-8695-5883852A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24A4-26CF-CF8E-3510-A9FB957DD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0BAF9-CEAE-4CF7-BE80-F0D4A9FDC4A3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EC83-6136-DE3E-2F0E-B4C8DAD9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2AF31-E25A-E189-AAE6-991761AB3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96E3E-19E6-446A-837E-DC6A0550C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3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l Background" descr="Teal Background">
            <a:extLst>
              <a:ext uri="{FF2B5EF4-FFF2-40B4-BE49-F238E27FC236}">
                <a16:creationId xmlns:a16="http://schemas.microsoft.com/office/drawing/2014/main" id="{00A04F9A-B720-8234-F5DA-F2A7DF1010E4}"/>
              </a:ext>
            </a:extLst>
          </p:cNvPr>
          <p:cNvSpPr/>
          <p:nvPr/>
        </p:nvSpPr>
        <p:spPr>
          <a:xfrm>
            <a:off x="0" y="-50025"/>
            <a:ext cx="12192000" cy="6858000"/>
          </a:xfrm>
          <a:prstGeom prst="rect">
            <a:avLst/>
          </a:prstGeom>
          <a:solidFill>
            <a:srgbClr val="4FB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C45E-3019-420D-A5AB-FE190264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69" y="469878"/>
            <a:ext cx="6238672" cy="3497934"/>
          </a:xfrm>
        </p:spPr>
        <p:txBody>
          <a:bodyPr>
            <a:normAutofit fontScale="90000"/>
          </a:bodyPr>
          <a:lstStyle/>
          <a:p>
            <a:r>
              <a:rPr lang="en-US" dirty="0"/>
              <a:t>BUS7C1</a:t>
            </a:r>
            <a:br>
              <a:rPr lang="en-US" dirty="0"/>
            </a:b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Corporate Strategy and International Management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F9351-CE34-7D8B-F34E-8FCD74E3D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643" y="4886717"/>
            <a:ext cx="5178357" cy="1321803"/>
          </a:xfrm>
        </p:spPr>
        <p:txBody>
          <a:bodyPr/>
          <a:lstStyle/>
          <a:p>
            <a:r>
              <a:rPr lang="en-US" dirty="0"/>
              <a:t>Tutorial 4 - Justification</a:t>
            </a:r>
            <a:endParaRPr lang="en-GB" dirty="0"/>
          </a:p>
        </p:txBody>
      </p:sp>
      <p:pic>
        <p:nvPicPr>
          <p:cNvPr id="5" name="Picture 4" descr="Orange asbract">
            <a:extLst>
              <a:ext uri="{FF2B5EF4-FFF2-40B4-BE49-F238E27FC236}">
                <a16:creationId xmlns:a16="http://schemas.microsoft.com/office/drawing/2014/main" id="{E76E79F9-6D74-C3AA-ED49-E46C873B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6" r="12326"/>
          <a:stretch/>
        </p:blipFill>
        <p:spPr>
          <a:xfrm>
            <a:off x="8774269" y="0"/>
            <a:ext cx="3417732" cy="4720990"/>
          </a:xfrm>
          <a:prstGeom prst="rect">
            <a:avLst/>
          </a:prstGeom>
        </p:spPr>
      </p:pic>
      <p:pic>
        <p:nvPicPr>
          <p:cNvPr id="6" name="Navy Shape Logo" descr="Navy building shape holder">
            <a:extLst>
              <a:ext uri="{FF2B5EF4-FFF2-40B4-BE49-F238E27FC236}">
                <a16:creationId xmlns:a16="http://schemas.microsoft.com/office/drawing/2014/main" id="{80C8A7AA-A46C-C250-9980-4316D4B3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6" y="2352639"/>
            <a:ext cx="5835804" cy="4505361"/>
          </a:xfrm>
          <a:prstGeom prst="rect">
            <a:avLst/>
          </a:prstGeom>
        </p:spPr>
      </p:pic>
      <p:pic>
        <p:nvPicPr>
          <p:cNvPr id="7" name="White Large Logo" descr="White Wrexham University logo">
            <a:extLst>
              <a:ext uri="{FF2B5EF4-FFF2-40B4-BE49-F238E27FC236}">
                <a16:creationId xmlns:a16="http://schemas.microsoft.com/office/drawing/2014/main" id="{9D0BCDC1-9A76-8632-3BA8-1E8205B35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990" y="4961420"/>
            <a:ext cx="4084539" cy="902972"/>
          </a:xfrm>
          <a:prstGeom prst="rect">
            <a:avLst/>
          </a:prstGeom>
        </p:spPr>
      </p:pic>
      <p:pic>
        <p:nvPicPr>
          <p:cNvPr id="8" name="Picture 7" descr="Orange tall tower">
            <a:extLst>
              <a:ext uri="{FF2B5EF4-FFF2-40B4-BE49-F238E27FC236}">
                <a16:creationId xmlns:a16="http://schemas.microsoft.com/office/drawing/2014/main" id="{CFD71316-EE18-18C7-2961-DF72C85201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4605" y="649480"/>
            <a:ext cx="676364" cy="6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8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F9BC4-6FE7-B2BF-A870-0957886BA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6B35-179B-137F-B9FE-AB2BF3F7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9F30-A44D-F9FE-6AFA-69A5B485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Final Checklist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the structure clear and logical?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you explained the company’s relevance, uniqueness, and strategic importance?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you stayed within the word count limit?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your language professional and concise?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26190DE2-BC89-E06E-86C6-C9134042B5C2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26AB78BB-D0BE-AB72-CAE1-2E43F922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3A1ED5E8-22CE-C9CE-7675-C98CB7AD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2F36-4B35-8875-19F4-A06A9AF5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C73D-27E6-A28E-462B-DCADD38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Tutorial Task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C529-ECF2-78C8-E128-6644127A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your structure and write a brief explanation of what you will put into each section.</a:t>
            </a:r>
          </a:p>
          <a:p>
            <a:r>
              <a:rPr lang="en-US" dirty="0"/>
              <a:t>Use bullet points if you would like </a:t>
            </a:r>
          </a:p>
          <a:p>
            <a:r>
              <a:rPr lang="en-US" dirty="0"/>
              <a:t>Be concise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852AC322-6978-11C2-3514-49344F67DD7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5A2F579E-408A-40FE-F204-0A725811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458A44D3-B7BC-970E-98CE-42AC37EA8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9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DC2A-FF11-9B09-A663-44BA452F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FE4B-EBD1-241B-4EC6-F1A3053C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Understand the Purpose</a:t>
            </a:r>
          </a:p>
          <a:p>
            <a:r>
              <a:rPr lang="en-US" dirty="0"/>
              <a:t>The justification explains:</a:t>
            </a:r>
          </a:p>
          <a:p>
            <a:pPr>
              <a:buFont typeface="+mj-lt"/>
              <a:buAutoNum type="arabicPeriod"/>
            </a:pPr>
            <a:r>
              <a:rPr lang="en-US" dirty="0"/>
              <a:t>Why you selected the company for your study.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the company aligns with your portfolio objectives.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strategic importance of analyzing this organization in its national and global contexts.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94D7090A-D280-61E3-F253-F3363D3E0337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EE08D955-9898-E623-7086-E7A3C8409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D69BFD7A-1EE4-9758-1DD6-2EEC2088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353A2-BADB-9E5B-43C5-826DC99F6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2427-C01E-5FED-8DDB-72154F53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-463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6CFB-FB9D-D232-044F-2B2A1C5D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37" y="1076334"/>
            <a:ext cx="10515600" cy="47761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 2: Plan the Structure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justification should have the following sections: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 Introduction (100 Words)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Briefly introduce: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 of your study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What you aim to achieve.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 of the company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Key details such as its industry, size, and scope of operations.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Reason for Choosing the Company (200 Words)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Explain why this specific company is relevant: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Relevance to Your Study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How the company helps achieve the learning objectives.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Unique Features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What makes the company stand out (e.g., leadership in innovation, global presence).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F7194E99-8115-829F-FBF5-CE33337465B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7D131FC5-2E22-4EBD-6F2C-92F7002A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3CC2160D-1446-0ADE-A435-CC26CFC5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C0143-60CB-D9AD-9211-B261AF5C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35C7-4529-AD82-5685-1E7F3FC8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0891-3E2E-DAB1-4A05-037AA87F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390"/>
            <a:ext cx="10515600" cy="4656690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Personal or Professional Interest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Mention any personal connection or fascination with the company, if applicable.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Strategic Importance of the Company (150 Words)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the company’s role in its industry and its impact on national/global business contexts: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Industry Influence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Explain how the company shapes or leads its sector.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National and Global Relevance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Highlight challenges or opportunities the company faces at local and global levels.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Timely Relevance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Mention current issues or challenges the company is addressing.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Conclusion (50 Words)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Summarize your reasoning: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Restate why the company is a great fit for your study.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Emphasize how analyzing the company will achieve the task's objectives.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7E9C4684-CE8C-886C-7475-4958C6DA0B4B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AB4DA137-F611-629C-728C-0605FB9E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A9F89E22-122D-FF86-349C-DF82F6D3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0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E3E2-8532-7251-2D2D-40496BA23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7779-C5DB-4001-820E-5623A981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64EEDA01-591C-C9F1-EF6E-F868A122E34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F6347E15-D7CF-178A-78C1-E8AD5611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7415B956-A52C-C967-7ECF-12F90EE9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7270FE8-8E0D-32BC-CA0E-91D86DBB84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69969"/>
            <a:ext cx="1012487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the 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a general statement about your study's purpose.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Briefly describe the company.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“This study explores corporate challenges and strategic decision-making in [Company Name],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global leader in [industry]. The analysis will focus on [specific goals], such as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the organization navigates challenges in global and national business environments.”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3D624-9449-F41A-5BA4-0AC60220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99D9-771F-E26F-EAF4-867D065A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F22E7308-DBF0-7A1F-9E1C-70CAA9B3C079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D9DBB428-B486-2547-51D7-E942AB5743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A86260E6-C0CF-686C-5AC4-C44D1E00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A6709D4-DEE0-6233-2A2D-447780021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284" y="1109667"/>
            <a:ext cx="11731558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Explaining Why You Chose the Company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about the company’s relevance to your task and learning outcomes.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“[Company Name] was chosen because of its exceptional performance in [specific area, e.g., sustainability].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company’s innovative practices and global operations offer valuable insights into tackling modern business challenges.”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unique characteristics: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“The company’s approach to integrating digital technologies in supply chain management sets it apart,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an ideal case study for understanding strategic innovation.”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any personal interest (optional):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“Having closely followed [Company Name]’s growth over the past few years, I have developed a keen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interest in its strategies for maintaining market leadership.”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6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44544-F014-0AE9-C29D-F4FEDF8E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7D95-73A9-AADB-B7A3-778744D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5A319CE9-8438-02E6-2F7F-CF340427E247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608A3EEF-574D-5C9D-7580-CF2A275E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45BE6528-2371-5DED-1400-3DA9E48E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C93DEA9-C6C0-6609-830E-7DC1A953E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370" y="1109667"/>
            <a:ext cx="1251453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Focusing on Strategic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how the company is strategically significant: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“As a market leader, [Company Name] drives industry-wide trends and sets benchmarks for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expansion into emerging markets provides a lens to analyze globalization challenges.”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national and global perspectives: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“Operating in over [X] countries, the organization faces varying regulatory landscapes and consumer expectations,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offering a comprehensive view of international business strategies.”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any current challenges: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“The company’s recent efforts to address [specific issue, e.g., sustainability or supply chain disruptions] highlight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commitment to innovation and resilience.”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6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0378-FE31-7647-8875-59978D1AB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2438-092D-D9FF-2080-160DC2E2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3539D8E3-1704-0700-FC5F-AF002047690F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76FB5D34-EAD4-C6EC-A980-4187787C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A5D2C0D1-1A83-832B-BF25-73B7F51A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24DEF95-D5EF-000C-8420-BD142E6E4E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811" y="2049704"/>
            <a:ext cx="1040541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Wrapping Up with the 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Reaffirm the importance of your choice: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“By studying [Company Name], this analysis provides valuable insights into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addressing corporate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challenges in a dynamic business environment, aligning perfectly with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study’s objectives.”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2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9E88E-109A-5CC4-D4B2-EC085E46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06F3-A3B0-A067-8F3B-A7EDD00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GB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Report 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A4C0-3E81-A4F8-6682-E8203D8FF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Proofread and Refine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 Aloud</a:t>
            </a:r>
            <a:r>
              <a:rPr lang="en-US" dirty="0"/>
              <a:t>: Ensure the content flows logically and smoothly.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Check Word Count</a:t>
            </a:r>
            <a:r>
              <a:rPr lang="en-US" dirty="0"/>
              <a:t>: Ensure the total stays around 500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Refine for Clarity</a:t>
            </a:r>
            <a:r>
              <a:rPr lang="en-US" dirty="0"/>
              <a:t>: Remove redundant phrases and simplify complex sentences.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E360BFA8-AAA1-92D9-CC74-F249ACBAB2B1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E063747E-AD6B-552A-19BA-F4555B5A1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817BF80E-9E86-0412-A9BA-3C07537A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6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77D17EB858E4BB4FFA17E28B4173A" ma:contentTypeVersion="4" ma:contentTypeDescription="Create a new document." ma:contentTypeScope="" ma:versionID="cfc523aa3dec3be3ef62be456793b544">
  <xsd:schema xmlns:xsd="http://www.w3.org/2001/XMLSchema" xmlns:xs="http://www.w3.org/2001/XMLSchema" xmlns:p="http://schemas.microsoft.com/office/2006/metadata/properties" xmlns:ns2="5418a382-16e9-4b6e-9216-45c260aed3cc" targetNamespace="http://schemas.microsoft.com/office/2006/metadata/properties" ma:root="true" ma:fieldsID="1df7e6edaa7e62b3618a0805b8d257bc" ns2:_="">
    <xsd:import namespace="5418a382-16e9-4b6e-9216-45c260aed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8a382-16e9-4b6e-9216-45c260aed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74259-3B08-4FB3-B787-A6B288236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18a382-16e9-4b6e-9216-45c260aed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BCCA2B-C545-453C-B7FB-3B07932A26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29E180-0A72-4CA0-92F3-DE0872EC41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782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BUS7C1 Corporate Strategy and International Management</vt:lpstr>
      <vt:lpstr>Report guidance</vt:lpstr>
      <vt:lpstr>Report guidance</vt:lpstr>
      <vt:lpstr>Report guidance</vt:lpstr>
      <vt:lpstr>Report guidance</vt:lpstr>
      <vt:lpstr>Report guidance</vt:lpstr>
      <vt:lpstr>Report guidance</vt:lpstr>
      <vt:lpstr>Report guidance</vt:lpstr>
      <vt:lpstr>Report guidance</vt:lpstr>
      <vt:lpstr>Report guidance</vt:lpstr>
      <vt:lpstr>Tutorial Task</vt:lpstr>
    </vt:vector>
  </TitlesOfParts>
  <Company>Wrexham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Kayleigh Cottam</dc:creator>
  <cp:lastModifiedBy>Kayleigh Cottam</cp:lastModifiedBy>
  <cp:revision>4</cp:revision>
  <dcterms:created xsi:type="dcterms:W3CDTF">2025-01-21T13:33:11Z</dcterms:created>
  <dcterms:modified xsi:type="dcterms:W3CDTF">2025-08-05T10:57:58Z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0x010100A2B77D17EB858E4BB4FFA17E28B4173A</vt:lpwstr>
  </property>
</Properties>
</file>