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425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58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661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99828" autoAdjust="0"/>
  </p:normalViewPr>
  <p:slideViewPr>
    <p:cSldViewPr snapToGrid="0" snapToObjects="1">
      <p:cViewPr varScale="1">
        <p:scale>
          <a:sx n="75" d="100"/>
          <a:sy n="75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r>
              <a:rPr lang="en-GB"/>
              <a:t>Module Code-Module Name-2008-H1-01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fld id="{5F289CB7-79C2-4A26-89EB-7FE9BEDD492D}" type="slidenum">
              <a:rPr lang="en-GB"/>
              <a:pPr/>
              <a:t>1</a:t>
            </a:fld>
            <a:endParaRPr lang="en-GB"/>
          </a:p>
        </p:txBody>
      </p:sp>
      <p:sp>
        <p:nvSpPr>
          <p:cNvPr id="26628" name="Rectangle 5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altLang="ko-KR" smtClean="0">
                <a:ea typeface="굴림" pitchFamily="34" charset="-127"/>
              </a:rPr>
              <a:t>Trainee notes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19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dirty="0" smtClean="0"/>
              <a:t>JED EDITOR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May 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Code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14375" y="1219200"/>
            <a:ext cx="7215188" cy="1566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/>
              <a:t>Command Line Command - BI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Text Line Command - Ctrl + V</a:t>
            </a:r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     Before	</a:t>
            </a:r>
            <a:r>
              <a:rPr lang="en-US" sz="1800" dirty="0" smtClean="0"/>
              <a:t>                  			After		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97136C1D-4AEE-4F68-B4C9-16DE5D058045}" type="slidenum">
              <a:rPr lang="en-GB"/>
              <a:pPr/>
              <a:t>9</a:t>
            </a:fld>
            <a:endParaRPr lang="en-GB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781300"/>
            <a:ext cx="4133850" cy="2943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225" y="2819400"/>
            <a:ext cx="3838575" cy="2914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 Line Commands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GB" sz="1600" smtClean="0"/>
              <a:t>Move to beginning of a line</a:t>
            </a:r>
          </a:p>
          <a:p>
            <a:pPr lvl="1"/>
            <a:r>
              <a:rPr lang="en-GB" sz="1800" smtClean="0"/>
              <a:t>Ctrl A</a:t>
            </a:r>
          </a:p>
          <a:p>
            <a:r>
              <a:rPr lang="en-GB" sz="1600" smtClean="0"/>
              <a:t>Move to end of a line</a:t>
            </a:r>
          </a:p>
          <a:p>
            <a:pPr lvl="1"/>
            <a:r>
              <a:rPr lang="en-GB" sz="1800" smtClean="0"/>
              <a:t>Ctrl E</a:t>
            </a:r>
          </a:p>
          <a:p>
            <a:r>
              <a:rPr lang="en-GB" sz="1600" smtClean="0"/>
              <a:t>Delete a word</a:t>
            </a:r>
          </a:p>
          <a:p>
            <a:pPr lvl="1"/>
            <a:r>
              <a:rPr lang="en-GB" sz="1800" smtClean="0"/>
              <a:t>Ctrl W</a:t>
            </a:r>
          </a:p>
          <a:p>
            <a:r>
              <a:rPr lang="en-GB" sz="1600" smtClean="0"/>
              <a:t>Delete from the current position to end of the line</a:t>
            </a:r>
          </a:p>
          <a:p>
            <a:pPr lvl="1"/>
            <a:r>
              <a:rPr lang="en-GB" sz="1800" smtClean="0"/>
              <a:t>Ctrl K</a:t>
            </a:r>
          </a:p>
          <a:p>
            <a:r>
              <a:rPr lang="en-GB" sz="1600" smtClean="0"/>
              <a:t>Delete a line</a:t>
            </a:r>
          </a:p>
          <a:p>
            <a:pPr lvl="1"/>
            <a:r>
              <a:rPr lang="en-GB" sz="1800" smtClean="0"/>
              <a:t>Ctrl DD</a:t>
            </a:r>
          </a:p>
          <a:p>
            <a:r>
              <a:rPr lang="en-GB" sz="1600" smtClean="0"/>
              <a:t>Insert line below the current line</a:t>
            </a:r>
          </a:p>
          <a:p>
            <a:pPr lvl="1"/>
            <a:r>
              <a:rPr lang="en-GB" sz="1800" smtClean="0"/>
              <a:t>Ctrl L</a:t>
            </a:r>
          </a:p>
          <a:p>
            <a:endParaRPr lang="en-US" sz="140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53044463-3F5C-48A7-9DA0-EF635AF84441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 Line Commands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GB" sz="1800" smtClean="0"/>
              <a:t>Repeat locate </a:t>
            </a:r>
          </a:p>
          <a:p>
            <a:pPr lvl="1"/>
            <a:r>
              <a:rPr lang="en-GB" smtClean="0"/>
              <a:t>Ctrl N</a:t>
            </a:r>
          </a:p>
          <a:p>
            <a:pPr lvl="1"/>
            <a:r>
              <a:rPr lang="en-GB" smtClean="0"/>
              <a:t>Used after ‘L &lt;string’ is executed from the command line</a:t>
            </a:r>
          </a:p>
          <a:p>
            <a:r>
              <a:rPr lang="en-GB" sz="1800" smtClean="0"/>
              <a:t>Toggle between insert and overwrite</a:t>
            </a:r>
          </a:p>
          <a:p>
            <a:pPr lvl="1"/>
            <a:r>
              <a:rPr lang="en-GB" smtClean="0"/>
              <a:t>Ctrl O</a:t>
            </a:r>
          </a:p>
          <a:p>
            <a:r>
              <a:rPr lang="en-GB" sz="1800" smtClean="0"/>
              <a:t>Redisplay the screen</a:t>
            </a:r>
          </a:p>
          <a:p>
            <a:pPr lvl="1"/>
            <a:r>
              <a:rPr lang="en-GB" smtClean="0"/>
              <a:t>Ctrl R</a:t>
            </a:r>
          </a:p>
          <a:p>
            <a:r>
              <a:rPr lang="en-GB" sz="1800" smtClean="0"/>
              <a:t>Copy from the line above</a:t>
            </a:r>
          </a:p>
          <a:p>
            <a:pPr lvl="1"/>
            <a:r>
              <a:rPr lang="en-GB" smtClean="0"/>
              <a:t>Ctrl T</a:t>
            </a:r>
          </a:p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6844438B-56A5-4244-975E-BDADBF16D056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Line Commands - Defining Blocks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42938" y="1285875"/>
            <a:ext cx="7815262" cy="847725"/>
          </a:xfrm>
        </p:spPr>
        <p:txBody>
          <a:bodyPr/>
          <a:lstStyle/>
          <a:p>
            <a:r>
              <a:rPr lang="en-US" sz="1800" smtClean="0"/>
              <a:t>Ctrl G – Defines Start and End of Block</a:t>
            </a:r>
          </a:p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0027769E-19EF-4832-B195-9FCC16B65BF3}" type="slidenum">
              <a:rPr lang="en-GB"/>
              <a:pPr/>
              <a:t>12</a:t>
            </a:fld>
            <a:endParaRPr lang="en-GB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087563"/>
            <a:ext cx="7548563" cy="2555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Line Commands – Block Manipulation Commands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z="1600" dirty="0" smtClean="0"/>
              <a:t>Copy after current </a:t>
            </a:r>
          </a:p>
          <a:p>
            <a:pPr lvl="1"/>
            <a:r>
              <a:rPr lang="en-US" sz="1800" dirty="0" smtClean="0"/>
              <a:t> CA</a:t>
            </a:r>
          </a:p>
          <a:p>
            <a:r>
              <a:rPr lang="en-US" sz="1600" dirty="0" smtClean="0"/>
              <a:t>Copy before</a:t>
            </a:r>
          </a:p>
          <a:p>
            <a:pPr lvl="1"/>
            <a:r>
              <a:rPr lang="en-US" sz="1800" dirty="0" smtClean="0"/>
              <a:t>CB</a:t>
            </a:r>
          </a:p>
          <a:p>
            <a:r>
              <a:rPr lang="en-US" sz="1600" dirty="0" smtClean="0"/>
              <a:t>Move after</a:t>
            </a:r>
          </a:p>
          <a:p>
            <a:pPr lvl="1"/>
            <a:r>
              <a:rPr lang="en-US" sz="1800" dirty="0" smtClean="0"/>
              <a:t>MA</a:t>
            </a:r>
          </a:p>
          <a:p>
            <a:r>
              <a:rPr lang="en-US" sz="1600" dirty="0" smtClean="0"/>
              <a:t>Move before</a:t>
            </a:r>
          </a:p>
          <a:p>
            <a:pPr lvl="1"/>
            <a:r>
              <a:rPr lang="en-US" sz="1800" dirty="0" smtClean="0"/>
              <a:t>MB</a:t>
            </a:r>
          </a:p>
          <a:p>
            <a:r>
              <a:rPr lang="en-US" sz="1600" dirty="0" smtClean="0"/>
              <a:t>Delete block</a:t>
            </a:r>
          </a:p>
          <a:p>
            <a:pPr lvl="1"/>
            <a:r>
              <a:rPr lang="en-US" sz="1800" dirty="0" smtClean="0"/>
              <a:t>DB</a:t>
            </a:r>
          </a:p>
          <a:p>
            <a:pPr lvl="1"/>
            <a:r>
              <a:rPr lang="en-US" sz="1800" dirty="0" smtClean="0"/>
              <a:t>Once the block is defined, place the cursor on a line of your choice and then execute any of the commands listed above</a:t>
            </a:r>
          </a:p>
          <a:p>
            <a:endParaRPr lang="en-US" sz="14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2B0B3F2C-E280-485D-972A-FA48F35CB85B}" type="slidenum">
              <a:rPr lang="en-GB"/>
              <a:pPr/>
              <a:t>13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Line Commands – Block Manipulation Commands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GB" sz="1800" smtClean="0"/>
              <a:t>Copy after current line n times</a:t>
            </a:r>
          </a:p>
          <a:p>
            <a:pPr lvl="1"/>
            <a:r>
              <a:rPr lang="en-GB" smtClean="0"/>
              <a:t>CAn</a:t>
            </a:r>
          </a:p>
          <a:p>
            <a:r>
              <a:rPr lang="en-GB" sz="1800" smtClean="0"/>
              <a:t>Copy before current line n times</a:t>
            </a:r>
          </a:p>
          <a:p>
            <a:pPr lvl="1"/>
            <a:r>
              <a:rPr lang="en-GB" smtClean="0"/>
              <a:t>CBn</a:t>
            </a:r>
          </a:p>
          <a:p>
            <a:endParaRPr lang="en-US" sz="16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D42726B4-EB26-4DC2-8563-027E789B6900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jBASE/OS Command From Within The JED Editor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41400" y="1295400"/>
            <a:ext cx="7245350" cy="1347788"/>
          </a:xfrm>
        </p:spPr>
        <p:txBody>
          <a:bodyPr/>
          <a:lstStyle/>
          <a:p>
            <a:r>
              <a:rPr lang="en-US" sz="1800" smtClean="0"/>
              <a:t>Command Line Command</a:t>
            </a:r>
          </a:p>
          <a:p>
            <a:r>
              <a:rPr lang="en-US" sz="1800" smtClean="0"/>
              <a:t>Can execute any valid jBASE / OS command</a:t>
            </a:r>
          </a:p>
          <a:p>
            <a:r>
              <a:rPr lang="en-US" sz="1800" smtClean="0"/>
              <a:t>Syntax : !command</a:t>
            </a:r>
          </a:p>
          <a:p>
            <a:endParaRPr lang="en-US" sz="18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B34756B5-6382-4144-B031-1171D161BD95}" type="slidenum">
              <a:rPr lang="en-GB"/>
              <a:pPr/>
              <a:t>15</a:t>
            </a:fld>
            <a:endParaRPr lang="en-GB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2786063"/>
            <a:ext cx="6134100" cy="100012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4044950"/>
            <a:ext cx="6086475" cy="18669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From Select Lists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045AC511-F6FD-4265-A508-F0BA9D5B71C2}" type="slidenum">
              <a:rPr lang="en-GB"/>
              <a:pPr/>
              <a:t>16</a:t>
            </a:fld>
            <a:endParaRPr lang="en-GB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36650"/>
            <a:ext cx="7658100" cy="1212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420939"/>
            <a:ext cx="7666038" cy="3802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Navigation At The jsh Prompt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85813" y="1985963"/>
            <a:ext cx="7772400" cy="4800600"/>
          </a:xfrm>
        </p:spPr>
        <p:txBody>
          <a:bodyPr/>
          <a:lstStyle/>
          <a:p>
            <a:r>
              <a:rPr lang="en-GB" sz="1800" smtClean="0"/>
              <a:t>Move to beginning of a line</a:t>
            </a:r>
          </a:p>
          <a:p>
            <a:pPr lvl="1"/>
            <a:r>
              <a:rPr lang="en-GB" smtClean="0"/>
              <a:t>Ctrl A</a:t>
            </a:r>
          </a:p>
          <a:p>
            <a:r>
              <a:rPr lang="en-GB" sz="1800" smtClean="0"/>
              <a:t>Move to end of a line</a:t>
            </a:r>
          </a:p>
          <a:p>
            <a:pPr lvl="1"/>
            <a:r>
              <a:rPr lang="en-GB" smtClean="0"/>
              <a:t>Ctrl E</a:t>
            </a:r>
          </a:p>
          <a:p>
            <a:r>
              <a:rPr lang="en-GB" sz="1800" smtClean="0"/>
              <a:t>Delete a word</a:t>
            </a:r>
          </a:p>
          <a:p>
            <a:pPr lvl="1"/>
            <a:r>
              <a:rPr lang="en-GB" smtClean="0"/>
              <a:t>Ctrl W</a:t>
            </a:r>
          </a:p>
          <a:p>
            <a:r>
              <a:rPr lang="en-GB" sz="1800" smtClean="0"/>
              <a:t>Delete from the current position to end of the line</a:t>
            </a:r>
          </a:p>
          <a:p>
            <a:pPr lvl="1"/>
            <a:r>
              <a:rPr lang="en-GB" smtClean="0"/>
              <a:t>Ctrl K</a:t>
            </a:r>
          </a:p>
          <a:p>
            <a:r>
              <a:rPr lang="en-GB" sz="1800" smtClean="0"/>
              <a:t>Toggle between insert and overwrite</a:t>
            </a:r>
          </a:p>
          <a:p>
            <a:pPr lvl="1"/>
            <a:r>
              <a:rPr lang="en-GB" smtClean="0"/>
              <a:t>Ctrl O</a:t>
            </a:r>
          </a:p>
          <a:p>
            <a:pPr>
              <a:buFont typeface="Wingdings 3" pitchFamily="18" charset="2"/>
              <a:buNone/>
            </a:pPr>
            <a:endParaRPr lang="en-US" sz="16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A7D8DF85-A8B4-459A-9DEE-1AC29C12E17F}" type="slidenum">
              <a:rPr lang="en-GB"/>
              <a:pPr/>
              <a:t>17</a:t>
            </a:fld>
            <a:endParaRPr lang="en-GB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338263"/>
            <a:ext cx="6172200" cy="447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006048A8-00AD-483C-A9A9-2A96D845B1CA}" type="slidenum">
              <a:rPr lang="en-GB"/>
              <a:pPr/>
              <a:t>18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z="1800" smtClean="0"/>
              <a:t>jED is an editing tool available with jBASE.</a:t>
            </a:r>
          </a:p>
          <a:p>
            <a:r>
              <a:rPr lang="en-US" sz="1800" smtClean="0"/>
              <a:t>Commands can be execueted at</a:t>
            </a:r>
          </a:p>
          <a:p>
            <a:pPr lvl="1"/>
            <a:r>
              <a:rPr lang="en-US" sz="1800" smtClean="0"/>
              <a:t>Command Line</a:t>
            </a:r>
          </a:p>
          <a:p>
            <a:pPr lvl="1"/>
            <a:r>
              <a:rPr lang="en-US" sz="1800" smtClean="0"/>
              <a:t>Text Line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7CF3E4BD-080B-4372-BF55-6B816276725D}" type="slidenum">
              <a:rPr lang="en-GB"/>
              <a:pPr/>
              <a:t>1</a:t>
            </a:fld>
            <a:endParaRPr lang="en-GB"/>
          </a:p>
        </p:txBody>
      </p:sp>
      <p:sp>
        <p:nvSpPr>
          <p:cNvPr id="512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Will Learn In This Session </a:t>
            </a:r>
          </a:p>
        </p:txBody>
      </p:sp>
      <p:sp>
        <p:nvSpPr>
          <p:cNvPr id="51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smtClean="0"/>
              <a:t>At the end of the session you will have </a:t>
            </a:r>
          </a:p>
          <a:p>
            <a:r>
              <a:rPr lang="en-US" sz="1800" smtClean="0"/>
              <a:t>Adequate knowledge to understand</a:t>
            </a:r>
          </a:p>
          <a:p>
            <a:pPr lvl="1"/>
            <a:r>
              <a:rPr lang="en-US" smtClean="0"/>
              <a:t>The JED editor</a:t>
            </a:r>
          </a:p>
          <a:p>
            <a:pPr lvl="1"/>
            <a:r>
              <a:rPr lang="en-US" smtClean="0"/>
              <a:t>Commonly used JED Editor commands</a:t>
            </a:r>
          </a:p>
          <a:p>
            <a:pPr lvl="1"/>
            <a:r>
              <a:rPr lang="en-US" smtClean="0"/>
              <a:t>Navigation at the jsh prompt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 Editor – An Introduction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4438A0B3-B68C-4757-BE68-59A283E721ED}" type="slidenum">
              <a:rPr lang="en-GB"/>
              <a:pPr/>
              <a:t>2</a:t>
            </a:fld>
            <a:endParaRPr lang="en-GB"/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8101013" cy="4848225"/>
          </a:xfrm>
        </p:spPr>
        <p:txBody>
          <a:bodyPr/>
          <a:lstStyle/>
          <a:p>
            <a:endParaRPr lang="en-US" sz="1800" smtClean="0"/>
          </a:p>
          <a:p>
            <a:r>
              <a:rPr lang="en-US" sz="1800" smtClean="0"/>
              <a:t>Page Editor</a:t>
            </a:r>
          </a:p>
          <a:p>
            <a:r>
              <a:rPr lang="en-US" sz="1800" smtClean="0"/>
              <a:t>Terminal independent</a:t>
            </a:r>
          </a:p>
          <a:p>
            <a:r>
              <a:rPr lang="en-US" sz="1800" smtClean="0"/>
              <a:t>Two types of commands</a:t>
            </a:r>
          </a:p>
          <a:p>
            <a:pPr lvl="1"/>
            <a:r>
              <a:rPr lang="en-US" smtClean="0"/>
              <a:t>Command Line</a:t>
            </a:r>
          </a:p>
          <a:p>
            <a:pPr lvl="1"/>
            <a:r>
              <a:rPr lang="en-US" smtClean="0"/>
              <a:t>Text Line</a:t>
            </a:r>
          </a:p>
          <a:p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record Using JED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20700" y="1701800"/>
            <a:ext cx="7743825" cy="11334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800" smtClean="0"/>
              <a:t>JED   &lt;file name&gt;   &lt;record id&gt;</a:t>
            </a:r>
          </a:p>
          <a:p>
            <a:pPr algn="ctr">
              <a:buFont typeface="Wingdings" pitchFamily="2" charset="2"/>
              <a:buNone/>
            </a:pPr>
            <a:r>
              <a:rPr lang="en-US" sz="1800" smtClean="0"/>
              <a:t>jsh….&gt;JED TRG.BP FILE1</a:t>
            </a:r>
          </a:p>
          <a:p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2C2648A2-519C-40B0-B269-2895C4DC09B1}" type="slidenum">
              <a:rPr lang="en-GB"/>
              <a:pPr/>
              <a:t>3</a:t>
            </a:fld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27100" y="4957763"/>
            <a:ext cx="4659313" cy="808037"/>
            <a:chOff x="965200" y="5630863"/>
            <a:chExt cx="4659313" cy="808037"/>
          </a:xfrm>
        </p:grpSpPr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2347913" y="5630863"/>
              <a:ext cx="1746250" cy="3794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</a:rPr>
                <a:t>Command Line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500563" y="6072188"/>
              <a:ext cx="11239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</a:rPr>
                <a:t>Text Line</a:t>
              </a:r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>
              <a:off x="1196975" y="5794375"/>
              <a:ext cx="1143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 flipV="1">
              <a:off x="965200" y="6286499"/>
              <a:ext cx="3487738" cy="457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689225"/>
            <a:ext cx="5391150" cy="11239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7175" name="Straight Arrow Connector 14"/>
          <p:cNvCxnSpPr>
            <a:cxnSpLocks noChangeShapeType="1"/>
          </p:cNvCxnSpPr>
          <p:nvPr/>
        </p:nvCxnSpPr>
        <p:spPr bwMode="auto">
          <a:xfrm rot="5400000">
            <a:off x="101600" y="4140200"/>
            <a:ext cx="2108200" cy="25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176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-234950" y="4502150"/>
            <a:ext cx="2311400" cy="127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38100"/>
            <a:ext cx="7670800" cy="965200"/>
          </a:xfrm>
        </p:spPr>
        <p:txBody>
          <a:bodyPr/>
          <a:lstStyle/>
          <a:p>
            <a:r>
              <a:rPr lang="en-US" dirty="0" smtClean="0"/>
              <a:t>Navigation From Command Line To Text Line And Vice Versa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z="1800" smtClean="0"/>
          </a:p>
          <a:p>
            <a:r>
              <a:rPr lang="en-US" sz="1800" smtClean="0"/>
              <a:t>Command line to text line</a:t>
            </a:r>
          </a:p>
          <a:p>
            <a:pPr algn="ctr">
              <a:buFont typeface="Wingdings" pitchFamily="2" charset="2"/>
              <a:buNone/>
            </a:pPr>
            <a:r>
              <a:rPr lang="en-US" sz="1800" smtClean="0"/>
              <a:t>Command line command : &lt;line number&gt;</a:t>
            </a:r>
          </a:p>
          <a:p>
            <a:pPr algn="ctr">
              <a:buFont typeface="Wingdings" pitchFamily="2" charset="2"/>
              <a:buNone/>
            </a:pPr>
            <a:endParaRPr lang="en-US" sz="1800" smtClean="0"/>
          </a:p>
          <a:p>
            <a:r>
              <a:rPr lang="en-US" sz="1800" smtClean="0"/>
              <a:t>Text line to command line</a:t>
            </a:r>
          </a:p>
          <a:p>
            <a:pPr algn="ctr">
              <a:buFont typeface="Wingdings" pitchFamily="2" charset="2"/>
              <a:buNone/>
            </a:pPr>
            <a:r>
              <a:rPr lang="en-US" sz="1800" smtClean="0"/>
              <a:t>Text line command : Esc</a:t>
            </a:r>
          </a:p>
          <a:p>
            <a:endParaRPr lang="en-US" sz="1800" smtClean="0"/>
          </a:p>
          <a:p>
            <a:endParaRPr lang="en-US" sz="200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A8D30E0F-7C6D-4598-BAE4-6B98E8187092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Typing Data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42938" y="2778125"/>
            <a:ext cx="7500937" cy="3000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Enter - To get to the next line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   			-  Previous Line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   			- Next Line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      		- Move to the next char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      		- Move to the previous char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005294"/>
                </a:solidFill>
              </a:rPr>
              <a:t>Backspace	- Delete a character</a:t>
            </a:r>
            <a:endParaRPr lang="en-US" sz="1800" smtClean="0">
              <a:solidFill>
                <a:srgbClr val="005294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7F6F8905-F3B0-4E94-BB3E-C189FAE76A54}" type="slidenum">
              <a:rPr lang="en-GB"/>
              <a:pPr/>
              <a:t>5</a:t>
            </a:fld>
            <a:endParaRPr lang="en-GB"/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H="1">
            <a:off x="850900" y="4648200"/>
            <a:ext cx="4572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863600" y="4203700"/>
            <a:ext cx="4572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1079500" y="3581400"/>
            <a:ext cx="0" cy="30480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 flipV="1">
            <a:off x="1079500" y="3149600"/>
            <a:ext cx="0" cy="30480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22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1119188"/>
            <a:ext cx="5219700" cy="1571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Line Commands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77900" y="1312863"/>
            <a:ext cx="7761288" cy="4638675"/>
          </a:xfrm>
        </p:spPr>
        <p:txBody>
          <a:bodyPr/>
          <a:lstStyle/>
          <a:p>
            <a:r>
              <a:rPr lang="en-US" sz="1600" smtClean="0"/>
              <a:t>Go to a particular line </a:t>
            </a:r>
          </a:p>
          <a:p>
            <a:pPr lvl="1"/>
            <a:r>
              <a:rPr lang="en-US" sz="1800" smtClean="0"/>
              <a:t>&lt;Line Number&gt;</a:t>
            </a:r>
          </a:p>
          <a:p>
            <a:r>
              <a:rPr lang="en-US" sz="1600" smtClean="0"/>
              <a:t>Go to the last line</a:t>
            </a:r>
          </a:p>
          <a:p>
            <a:pPr lvl="1"/>
            <a:r>
              <a:rPr lang="en-US" sz="1800" smtClean="0"/>
              <a:t>&lt;Last line number&gt; or </a:t>
            </a:r>
          </a:p>
          <a:p>
            <a:pPr lvl="1"/>
            <a:r>
              <a:rPr lang="en-US" sz="1800" smtClean="0"/>
              <a:t>A huge number such as 999999</a:t>
            </a:r>
          </a:p>
          <a:p>
            <a:r>
              <a:rPr lang="en-US" sz="1600" smtClean="0"/>
              <a:t>Exit without saving</a:t>
            </a:r>
          </a:p>
          <a:p>
            <a:pPr lvl="1"/>
            <a:r>
              <a:rPr lang="en-US" sz="1800" smtClean="0"/>
              <a:t>EX </a:t>
            </a:r>
          </a:p>
          <a:p>
            <a:pPr lvl="1"/>
            <a:r>
              <a:rPr lang="en-US" sz="1800" smtClean="0"/>
              <a:t>EXIT </a:t>
            </a:r>
          </a:p>
          <a:p>
            <a:pPr lvl="1"/>
            <a:r>
              <a:rPr lang="en-US" sz="1800" smtClean="0"/>
              <a:t>Ctrl X</a:t>
            </a:r>
          </a:p>
          <a:p>
            <a:r>
              <a:rPr lang="en-US" sz="1600" smtClean="0"/>
              <a:t>Save and exit</a:t>
            </a:r>
          </a:p>
          <a:p>
            <a:pPr lvl="1"/>
            <a:r>
              <a:rPr lang="en-US" sz="1800" smtClean="0"/>
              <a:t>FI</a:t>
            </a:r>
          </a:p>
          <a:p>
            <a:r>
              <a:rPr lang="en-US" sz="1600" smtClean="0"/>
              <a:t>Save and remain in the editor</a:t>
            </a:r>
          </a:p>
          <a:p>
            <a:pPr lvl="1"/>
            <a:r>
              <a:rPr lang="en-US" sz="1800" smtClean="0"/>
              <a:t>FS</a:t>
            </a:r>
          </a:p>
          <a:p>
            <a:pPr lvl="1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B2F5A3B9-5A0C-4984-8C53-29FD9B15DF46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Command Line Commands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77900" y="1198563"/>
            <a:ext cx="7634288" cy="4638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400" dirty="0" smtClean="0"/>
              <a:t>Delete current line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/>
              <a:t>DE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Delete next 5 lines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/>
              <a:t>DE5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Replace first occurrence of a word in the current line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R/&lt;String to be replaced&gt;/&lt;Sting to replace&gt;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Replace first 3 occurrences of a word in the current line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R/&lt;String to be replaced&gt;/&lt;Sting to replace&gt;/3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Replace all occurrences on the current line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RU/&lt;String to be replaced&gt;/&lt;Sting to replace&gt;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Replace first occurrences on next 3 lines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R3/&lt;String to be replaced&gt;/&lt;Sting to replace&gt;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Replace all occurrences on next 3 lines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RU3/&lt;String to be replaced&gt;/&lt;Sting to replace&gt;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58BD1D0D-7D06-4DBE-AF5C-019A75B806D5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Command Line Commands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03300" y="1295400"/>
            <a:ext cx="7212013" cy="1490663"/>
          </a:xfrm>
        </p:spPr>
        <p:txBody>
          <a:bodyPr/>
          <a:lstStyle/>
          <a:p>
            <a:r>
              <a:rPr lang="en-GB" sz="1800" smtClean="0"/>
              <a:t>Locate a string</a:t>
            </a:r>
          </a:p>
          <a:p>
            <a:pPr lvl="1"/>
            <a:r>
              <a:rPr lang="en-GB" smtClean="0"/>
              <a:t>L &lt;String&gt;</a:t>
            </a:r>
          </a:p>
          <a:p>
            <a:r>
              <a:rPr lang="en-US" sz="1800" smtClean="0"/>
              <a:t>Repeat Locate On Next nn Lines</a:t>
            </a:r>
          </a:p>
          <a:p>
            <a:pPr lvl="1"/>
            <a:r>
              <a:rPr lang="en-US" smtClean="0"/>
              <a:t>Lnn &lt;String&gt;</a:t>
            </a:r>
          </a:p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48513" y="6669088"/>
            <a:ext cx="1216025" cy="201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Slide </a:t>
            </a:r>
            <a:fld id="{5F2A2A66-5D0B-44F1-82A5-FAFAEC1F3C3C}" type="slidenum">
              <a:rPr lang="en-GB"/>
              <a:pPr/>
              <a:t>8</a:t>
            </a:fld>
            <a:endParaRPr lang="en-GB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3" y="2786063"/>
            <a:ext cx="7075487" cy="347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3389</TotalTime>
  <Words>644</Words>
  <Application>Microsoft Office PowerPoint</Application>
  <PresentationFormat>On-screen Show (4:3)</PresentationFormat>
  <Paragraphs>164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Capgemini FS Print</vt:lpstr>
      <vt:lpstr>JED EDITOR</vt:lpstr>
      <vt:lpstr>What You Will Learn In This Session </vt:lpstr>
      <vt:lpstr>JED Editor – An Introduction</vt:lpstr>
      <vt:lpstr>Creating A record Using JED</vt:lpstr>
      <vt:lpstr>Navigation From Command Line To Text Line And Vice Versa</vt:lpstr>
      <vt:lpstr>Typing Data</vt:lpstr>
      <vt:lpstr>Command Line Commands</vt:lpstr>
      <vt:lpstr>Command Line Commands</vt:lpstr>
      <vt:lpstr>Command Line Commands</vt:lpstr>
      <vt:lpstr>Format Code</vt:lpstr>
      <vt:lpstr>Text Line Commands</vt:lpstr>
      <vt:lpstr>Text Line Commands</vt:lpstr>
      <vt:lpstr>Text Line Commands - Defining Blocks</vt:lpstr>
      <vt:lpstr>Text Line Commands – Block Manipulation Commands</vt:lpstr>
      <vt:lpstr>Text Line Commands – Block Manipulation Commands</vt:lpstr>
      <vt:lpstr>Execute jBASE/OS Command From Within The JED Editor</vt:lpstr>
      <vt:lpstr>Exiting From Select Lists</vt:lpstr>
      <vt:lpstr>Navigation At The jsh Prompt</vt:lpstr>
      <vt:lpstr>Summary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nnithya</cp:lastModifiedBy>
  <cp:revision>333</cp:revision>
  <cp:lastPrinted>2001-10-18T16:19:51Z</cp:lastPrinted>
  <dcterms:created xsi:type="dcterms:W3CDTF">2008-12-19T08:52:11Z</dcterms:created>
  <dcterms:modified xsi:type="dcterms:W3CDTF">2011-05-05T06:51:06Z</dcterms:modified>
</cp:coreProperties>
</file>