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4"/>
  </p:sldMasterIdLst>
  <p:notesMasterIdLst>
    <p:notesMasterId r:id="rId19"/>
  </p:notesMasterIdLst>
  <p:sldIdLst>
    <p:sldId id="259" r:id="rId5"/>
    <p:sldId id="276" r:id="rId6"/>
    <p:sldId id="260" r:id="rId7"/>
    <p:sldId id="268" r:id="rId8"/>
    <p:sldId id="269" r:id="rId9"/>
    <p:sldId id="263" r:id="rId10"/>
    <p:sldId id="279" r:id="rId11"/>
    <p:sldId id="281" r:id="rId12"/>
    <p:sldId id="282" r:id="rId13"/>
    <p:sldId id="283" r:id="rId14"/>
    <p:sldId id="284" r:id="rId15"/>
    <p:sldId id="285" r:id="rId16"/>
    <p:sldId id="28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8216" autoAdjust="0"/>
  </p:normalViewPr>
  <p:slideViewPr>
    <p:cSldViewPr snapToGrid="0">
      <p:cViewPr varScale="1">
        <p:scale>
          <a:sx n="107" d="100"/>
          <a:sy n="107" d="100"/>
        </p:scale>
        <p:origin x="5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7E68A-5774-43B8-AC8F-D35E40111F7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12A29-6967-4171-97F1-8842C31B11D8}">
      <dgm:prSet phldrT="[Text]" custT="1"/>
      <dgm:spPr/>
      <dgm:t>
        <a:bodyPr/>
        <a:lstStyle/>
        <a:p>
          <a:r>
            <a:rPr lang="en-US" sz="1800" b="1" i="1" dirty="0"/>
            <a:t>Client</a:t>
          </a:r>
        </a:p>
      </dgm:t>
    </dgm:pt>
    <dgm:pt modelId="{6A8C7E1B-930B-477A-B627-04B55DFDBE3C}" type="parTrans" cxnId="{5B1794BF-C790-4BCF-8DFC-C217CFB8BC1A}">
      <dgm:prSet/>
      <dgm:spPr/>
      <dgm:t>
        <a:bodyPr/>
        <a:lstStyle/>
        <a:p>
          <a:endParaRPr lang="en-US"/>
        </a:p>
      </dgm:t>
    </dgm:pt>
    <dgm:pt modelId="{A98C519E-E639-4A84-8E34-BB7206C69418}" type="sibTrans" cxnId="{5B1794BF-C790-4BCF-8DFC-C217CFB8BC1A}">
      <dgm:prSet/>
      <dgm:spPr/>
      <dgm:t>
        <a:bodyPr/>
        <a:lstStyle/>
        <a:p>
          <a:endParaRPr lang="en-US"/>
        </a:p>
      </dgm:t>
    </dgm:pt>
    <dgm:pt modelId="{0C78F505-A40B-4297-A264-B4CCEF0E37D1}">
      <dgm:prSet phldrT="[Text]" custT="1"/>
      <dgm:spPr/>
      <dgm:t>
        <a:bodyPr/>
        <a:lstStyle/>
        <a:p>
          <a:r>
            <a:rPr lang="en-US" sz="1500" b="1" i="1" dirty="0" smtClean="0">
              <a:latin typeface="Book Antiqua" panose="02040602050305030304" pitchFamily="18" charset="0"/>
            </a:rPr>
            <a:t>HTML,JS</a:t>
          </a:r>
          <a:r>
            <a:rPr lang="en-US" sz="1600" b="1" i="1" dirty="0">
              <a:latin typeface="Book Antiqua" panose="02040602050305030304" pitchFamily="18" charset="0"/>
            </a:rPr>
            <a:t>, </a:t>
          </a:r>
          <a:r>
            <a:rPr lang="en-US" sz="1600" b="1" i="1" dirty="0" smtClean="0">
              <a:latin typeface="Book Antiqua" panose="02040602050305030304" pitchFamily="18" charset="0"/>
            </a:rPr>
            <a:t>CSS</a:t>
          </a:r>
          <a:endParaRPr lang="en-US" sz="1600" dirty="0"/>
        </a:p>
      </dgm:t>
    </dgm:pt>
    <dgm:pt modelId="{1F9BA056-B4BE-4FE3-B398-922297EE8F19}" type="parTrans" cxnId="{E00730DD-6485-4B88-A225-3979DB18A5D7}">
      <dgm:prSet/>
      <dgm:spPr/>
      <dgm:t>
        <a:bodyPr/>
        <a:lstStyle/>
        <a:p>
          <a:endParaRPr lang="en-US"/>
        </a:p>
      </dgm:t>
    </dgm:pt>
    <dgm:pt modelId="{B7BCD3F4-C699-4E76-9224-AA10EC94988B}" type="sibTrans" cxnId="{E00730DD-6485-4B88-A225-3979DB18A5D7}">
      <dgm:prSet/>
      <dgm:spPr/>
      <dgm:t>
        <a:bodyPr/>
        <a:lstStyle/>
        <a:p>
          <a:endParaRPr lang="en-US"/>
        </a:p>
      </dgm:t>
    </dgm:pt>
    <dgm:pt modelId="{5716BAE5-75AF-42C3-BC2F-0F91D8D8FC38}">
      <dgm:prSet phldrT="[Text]" custT="1"/>
      <dgm:spPr/>
      <dgm:t>
        <a:bodyPr/>
        <a:lstStyle/>
        <a:p>
          <a:r>
            <a:rPr lang="en-US" sz="1800" b="1" i="1" dirty="0" smtClean="0"/>
            <a:t>Application </a:t>
          </a:r>
          <a:r>
            <a:rPr lang="en-US" sz="1800" b="1" i="1" dirty="0"/>
            <a:t>Server</a:t>
          </a:r>
        </a:p>
      </dgm:t>
    </dgm:pt>
    <dgm:pt modelId="{00816BAB-D54D-43F0-AB6A-C1333350C188}" type="parTrans" cxnId="{EC6F1F4B-07C2-4AA8-8580-1A3ECB0C807D}">
      <dgm:prSet/>
      <dgm:spPr/>
      <dgm:t>
        <a:bodyPr/>
        <a:lstStyle/>
        <a:p>
          <a:endParaRPr lang="en-US"/>
        </a:p>
      </dgm:t>
    </dgm:pt>
    <dgm:pt modelId="{C1100470-2135-42F0-A2C9-ECF94EFD2DC4}" type="sibTrans" cxnId="{EC6F1F4B-07C2-4AA8-8580-1A3ECB0C807D}">
      <dgm:prSet/>
      <dgm:spPr/>
      <dgm:t>
        <a:bodyPr/>
        <a:lstStyle/>
        <a:p>
          <a:endParaRPr lang="en-US"/>
        </a:p>
      </dgm:t>
    </dgm:pt>
    <dgm:pt modelId="{9EEA95DD-C3F8-4CA8-A8F9-D1193C377CF3}">
      <dgm:prSet phldrT="[Text]" custT="1"/>
      <dgm:spPr/>
      <dgm:t>
        <a:bodyPr/>
        <a:lstStyle/>
        <a:p>
          <a:r>
            <a:rPr lang="en-US" sz="1500" b="1" i="1" dirty="0" smtClean="0">
              <a:latin typeface="Book Antiqua" panose="02040602050305030304" pitchFamily="18" charset="0"/>
            </a:rPr>
            <a:t>Node.js</a:t>
          </a:r>
          <a:endParaRPr lang="en-US" sz="1500" dirty="0"/>
        </a:p>
      </dgm:t>
    </dgm:pt>
    <dgm:pt modelId="{19DA637E-300D-4985-805C-175C7BB4A83C}" type="parTrans" cxnId="{9D534CDA-F071-49DA-8E79-2AFFE6B78099}">
      <dgm:prSet/>
      <dgm:spPr/>
      <dgm:t>
        <a:bodyPr/>
        <a:lstStyle/>
        <a:p>
          <a:endParaRPr lang="en-US"/>
        </a:p>
      </dgm:t>
    </dgm:pt>
    <dgm:pt modelId="{D887A42B-E84B-4CD0-B623-957FC59A7D32}" type="sibTrans" cxnId="{9D534CDA-F071-49DA-8E79-2AFFE6B78099}">
      <dgm:prSet/>
      <dgm:spPr/>
      <dgm:t>
        <a:bodyPr/>
        <a:lstStyle/>
        <a:p>
          <a:endParaRPr lang="en-US"/>
        </a:p>
      </dgm:t>
    </dgm:pt>
    <dgm:pt modelId="{7483B79E-4F10-4A7C-A2A8-34C064C42FF4}">
      <dgm:prSet phldrT="[Text]" custT="1"/>
      <dgm:spPr/>
      <dgm:t>
        <a:bodyPr/>
        <a:lstStyle/>
        <a:p>
          <a:r>
            <a:rPr lang="en-US" sz="1800" b="1" i="1" dirty="0"/>
            <a:t>Database Server</a:t>
          </a:r>
        </a:p>
      </dgm:t>
    </dgm:pt>
    <dgm:pt modelId="{09FC6F9F-4E57-4FEF-B585-2EC7579C533F}" type="parTrans" cxnId="{70AA88E4-E189-4B4A-AD73-10EAEEB7FA84}">
      <dgm:prSet/>
      <dgm:spPr/>
      <dgm:t>
        <a:bodyPr/>
        <a:lstStyle/>
        <a:p>
          <a:endParaRPr lang="en-US"/>
        </a:p>
      </dgm:t>
    </dgm:pt>
    <dgm:pt modelId="{D8854254-B772-4608-9192-1870F3DECA0D}" type="sibTrans" cxnId="{70AA88E4-E189-4B4A-AD73-10EAEEB7FA84}">
      <dgm:prSet/>
      <dgm:spPr/>
      <dgm:t>
        <a:bodyPr/>
        <a:lstStyle/>
        <a:p>
          <a:endParaRPr lang="en-US"/>
        </a:p>
      </dgm:t>
    </dgm:pt>
    <dgm:pt modelId="{F2A85132-740E-4B51-BFD5-5C5B564BCA71}">
      <dgm:prSet phldrT="[Text]" custT="1"/>
      <dgm:spPr/>
      <dgm:t>
        <a:bodyPr/>
        <a:lstStyle/>
        <a:p>
          <a:r>
            <a:rPr lang="en-US" sz="1500" b="1" i="1" dirty="0" smtClean="0">
              <a:latin typeface="Book Antiqua" panose="02040602050305030304" pitchFamily="18" charset="0"/>
            </a:rPr>
            <a:t>Mongo.DB</a:t>
          </a:r>
          <a:endParaRPr lang="en-US" sz="1500" b="1" i="1" dirty="0">
            <a:latin typeface="Book Antiqua" panose="02040602050305030304" pitchFamily="18" charset="0"/>
          </a:endParaRPr>
        </a:p>
      </dgm:t>
    </dgm:pt>
    <dgm:pt modelId="{A4C3CAF5-4517-45D9-9120-FDB301586D0A}" type="parTrans" cxnId="{27F441E2-558F-41EE-82CB-A5635735CE2C}">
      <dgm:prSet/>
      <dgm:spPr/>
      <dgm:t>
        <a:bodyPr/>
        <a:lstStyle/>
        <a:p>
          <a:endParaRPr lang="en-US"/>
        </a:p>
      </dgm:t>
    </dgm:pt>
    <dgm:pt modelId="{18927C38-8FCD-4C63-A0E5-0593B65DEC97}" type="sibTrans" cxnId="{27F441E2-558F-41EE-82CB-A5635735CE2C}">
      <dgm:prSet/>
      <dgm:spPr/>
      <dgm:t>
        <a:bodyPr/>
        <a:lstStyle/>
        <a:p>
          <a:endParaRPr lang="en-US"/>
        </a:p>
      </dgm:t>
    </dgm:pt>
    <dgm:pt modelId="{7E2B4C75-9005-40A3-9993-F123F146F7BD}">
      <dgm:prSet custT="1"/>
      <dgm:spPr/>
      <dgm:t>
        <a:bodyPr/>
        <a:lstStyle/>
        <a:p>
          <a:r>
            <a:rPr lang="en-US" sz="1800" b="1" i="1" dirty="0" smtClean="0"/>
            <a:t>Cloud Platform</a:t>
          </a:r>
          <a:endParaRPr lang="en-US" sz="1800" b="1" i="1" dirty="0"/>
        </a:p>
      </dgm:t>
    </dgm:pt>
    <dgm:pt modelId="{C4D15DC6-854F-4AA2-A42F-18642E9684D8}" type="sibTrans" cxnId="{811D6183-82DB-4708-8E6C-D7807B4EF703}">
      <dgm:prSet/>
      <dgm:spPr/>
      <dgm:t>
        <a:bodyPr/>
        <a:lstStyle/>
        <a:p>
          <a:endParaRPr lang="en-US"/>
        </a:p>
      </dgm:t>
    </dgm:pt>
    <dgm:pt modelId="{942DBD62-E0D1-4025-B2E2-DB347161EDE7}" type="parTrans" cxnId="{811D6183-82DB-4708-8E6C-D7807B4EF703}">
      <dgm:prSet/>
      <dgm:spPr/>
      <dgm:t>
        <a:bodyPr/>
        <a:lstStyle/>
        <a:p>
          <a:endParaRPr lang="en-US"/>
        </a:p>
      </dgm:t>
    </dgm:pt>
    <dgm:pt modelId="{3FF1FE08-0680-4E71-B7C2-C7064434DDA7}">
      <dgm:prSet custT="1"/>
      <dgm:spPr/>
      <dgm:t>
        <a:bodyPr/>
        <a:lstStyle/>
        <a:p>
          <a:r>
            <a:rPr lang="en-US" sz="1500" b="1" i="1" dirty="0" smtClean="0">
              <a:latin typeface="Book Antiqua" panose="02040602050305030304" pitchFamily="18" charset="0"/>
            </a:rPr>
            <a:t>MS Azure </a:t>
          </a:r>
          <a:endParaRPr lang="en-US" sz="1500" b="1" i="1" dirty="0">
            <a:latin typeface="Book Antiqua" panose="02040602050305030304" pitchFamily="18" charset="0"/>
          </a:endParaRPr>
        </a:p>
      </dgm:t>
    </dgm:pt>
    <dgm:pt modelId="{0BA449D3-60A6-448E-9987-4CE7327BEAC7}" type="parTrans" cxnId="{A718289D-326F-4EF3-B07F-4F2EEF506567}">
      <dgm:prSet/>
      <dgm:spPr/>
      <dgm:t>
        <a:bodyPr/>
        <a:lstStyle/>
        <a:p>
          <a:endParaRPr lang="en-CA"/>
        </a:p>
      </dgm:t>
    </dgm:pt>
    <dgm:pt modelId="{3488B02E-6341-44C1-904E-042E35679D30}" type="sibTrans" cxnId="{A718289D-326F-4EF3-B07F-4F2EEF506567}">
      <dgm:prSet/>
      <dgm:spPr/>
      <dgm:t>
        <a:bodyPr/>
        <a:lstStyle/>
        <a:p>
          <a:endParaRPr lang="en-CA"/>
        </a:p>
      </dgm:t>
    </dgm:pt>
    <dgm:pt modelId="{61817B0B-69D3-4B8A-A872-7D9B9C068834}" type="pres">
      <dgm:prSet presAssocID="{A917E68A-5774-43B8-AC8F-D35E40111F7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F4B8B287-40E3-4573-9E46-F3D0F8D385CA}" type="pres">
      <dgm:prSet presAssocID="{7B512A29-6967-4171-97F1-8842C31B11D8}" presName="composite" presStyleCnt="0"/>
      <dgm:spPr/>
    </dgm:pt>
    <dgm:pt modelId="{B817BB1D-E5D9-46C5-A09B-B9CF27871D6D}" type="pres">
      <dgm:prSet presAssocID="{7B512A29-6967-4171-97F1-8842C31B11D8}" presName="bentUpArrow1" presStyleLbl="alignImgPlace1" presStyleIdx="0" presStyleCnt="3"/>
      <dgm:spPr>
        <a:solidFill>
          <a:schemeClr val="accent2">
            <a:lumMod val="40000"/>
            <a:lumOff val="60000"/>
          </a:schemeClr>
        </a:solidFill>
      </dgm:spPr>
    </dgm:pt>
    <dgm:pt modelId="{51882F9A-CE2C-4BE5-9C01-93F94B2D13EB}" type="pres">
      <dgm:prSet presAssocID="{7B512A29-6967-4171-97F1-8842C31B11D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26654-F079-460A-ACA3-7BBDF6CACB63}" type="pres">
      <dgm:prSet presAssocID="{7B512A29-6967-4171-97F1-8842C31B11D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582EC84-C131-4FCB-A10E-CAEF3FECC806}" type="pres">
      <dgm:prSet presAssocID="{A98C519E-E639-4A84-8E34-BB7206C69418}" presName="sibTrans" presStyleCnt="0"/>
      <dgm:spPr/>
    </dgm:pt>
    <dgm:pt modelId="{005460A7-C42B-47C2-977E-A4B60793AD35}" type="pres">
      <dgm:prSet presAssocID="{5716BAE5-75AF-42C3-BC2F-0F91D8D8FC38}" presName="composite" presStyleCnt="0"/>
      <dgm:spPr/>
    </dgm:pt>
    <dgm:pt modelId="{EBFE8D8A-1E1A-41E8-BA01-5204AB6ACE31}" type="pres">
      <dgm:prSet presAssocID="{5716BAE5-75AF-42C3-BC2F-0F91D8D8FC38}" presName="bentUpArrow1" presStyleLbl="alignImgPlace1" presStyleIdx="1" presStyleCnt="3"/>
      <dgm:spPr>
        <a:solidFill>
          <a:schemeClr val="accent2">
            <a:lumMod val="40000"/>
            <a:lumOff val="60000"/>
          </a:schemeClr>
        </a:solidFill>
      </dgm:spPr>
    </dgm:pt>
    <dgm:pt modelId="{B992806D-8A14-461C-A081-F95BB62E49DB}" type="pres">
      <dgm:prSet presAssocID="{5716BAE5-75AF-42C3-BC2F-0F91D8D8FC3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018BC3-39C3-41BD-8AC4-1007AE3378E0}" type="pres">
      <dgm:prSet presAssocID="{5716BAE5-75AF-42C3-BC2F-0F91D8D8FC3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361E76-D421-40BB-82E2-B00E6508D2A6}" type="pres">
      <dgm:prSet presAssocID="{C1100470-2135-42F0-A2C9-ECF94EFD2DC4}" presName="sibTrans" presStyleCnt="0"/>
      <dgm:spPr/>
    </dgm:pt>
    <dgm:pt modelId="{69480EF8-41FF-49A2-B1A3-0EE9A7C6ADD2}" type="pres">
      <dgm:prSet presAssocID="{7483B79E-4F10-4A7C-A2A8-34C064C42FF4}" presName="composite" presStyleCnt="0"/>
      <dgm:spPr/>
    </dgm:pt>
    <dgm:pt modelId="{9A2E4180-D3A8-4D42-904E-DC7BC3C5402D}" type="pres">
      <dgm:prSet presAssocID="{7483B79E-4F10-4A7C-A2A8-34C064C42FF4}" presName="bentUpArrow1" presStyleLbl="alignImgPlace1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B75883FA-A0E5-4842-96E2-024C21C043DB}" type="pres">
      <dgm:prSet presAssocID="{7483B79E-4F10-4A7C-A2A8-34C064C42FF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4B179A8-D17D-4045-BEF7-37920BDD6D6A}" type="pres">
      <dgm:prSet presAssocID="{7483B79E-4F10-4A7C-A2A8-34C064C42FF4}" presName="ChildText" presStyleLbl="revTx" presStyleIdx="2" presStyleCnt="4" custScaleX="134688" custLinFactNeighborX="21764" custLinFactNeighborY="-1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50D295-C1AB-4F68-BAC7-653AF74D790C}" type="pres">
      <dgm:prSet presAssocID="{D8854254-B772-4608-9192-1870F3DECA0D}" presName="sibTrans" presStyleCnt="0"/>
      <dgm:spPr/>
    </dgm:pt>
    <dgm:pt modelId="{7CF861B2-FA52-4DCF-ACD4-8AA23DFA7628}" type="pres">
      <dgm:prSet presAssocID="{7E2B4C75-9005-40A3-9993-F123F146F7BD}" presName="composite" presStyleCnt="0"/>
      <dgm:spPr/>
    </dgm:pt>
    <dgm:pt modelId="{80E9F0A5-D172-46CC-9470-FCB3B72C6E5E}" type="pres">
      <dgm:prSet presAssocID="{7E2B4C75-9005-40A3-9993-F123F146F7BD}" presName="ParentText" presStyleLbl="node1" presStyleIdx="3" presStyleCnt="4" custLinFactNeighborY="-16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27C605-24F3-45A9-BE40-78D0D4BC89D9}" type="pres">
      <dgm:prSet presAssocID="{7E2B4C75-9005-40A3-9993-F123F146F7BD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BBFF99D-8A72-4937-8F66-557B82BF0AF4}" type="presOf" srcId="{7B512A29-6967-4171-97F1-8842C31B11D8}" destId="{51882F9A-CE2C-4BE5-9C01-93F94B2D13EB}" srcOrd="0" destOrd="0" presId="urn:microsoft.com/office/officeart/2005/8/layout/StepDownProcess"/>
    <dgm:cxn modelId="{9D534CDA-F071-49DA-8E79-2AFFE6B78099}" srcId="{5716BAE5-75AF-42C3-BC2F-0F91D8D8FC38}" destId="{9EEA95DD-C3F8-4CA8-A8F9-D1193C377CF3}" srcOrd="0" destOrd="0" parTransId="{19DA637E-300D-4985-805C-175C7BB4A83C}" sibTransId="{D887A42B-E84B-4CD0-B623-957FC59A7D32}"/>
    <dgm:cxn modelId="{B48441BB-8880-4FCF-918E-61A9E22F6CF6}" type="presOf" srcId="{9EEA95DD-C3F8-4CA8-A8F9-D1193C377CF3}" destId="{17018BC3-39C3-41BD-8AC4-1007AE3378E0}" srcOrd="0" destOrd="0" presId="urn:microsoft.com/office/officeart/2005/8/layout/StepDownProcess"/>
    <dgm:cxn modelId="{D8B95FF2-D638-44CD-A1B2-334BC65C253F}" type="presOf" srcId="{0C78F505-A40B-4297-A264-B4CCEF0E37D1}" destId="{A7E26654-F079-460A-ACA3-7BBDF6CACB63}" srcOrd="0" destOrd="0" presId="urn:microsoft.com/office/officeart/2005/8/layout/StepDownProcess"/>
    <dgm:cxn modelId="{811D6183-82DB-4708-8E6C-D7807B4EF703}" srcId="{A917E68A-5774-43B8-AC8F-D35E40111F76}" destId="{7E2B4C75-9005-40A3-9993-F123F146F7BD}" srcOrd="3" destOrd="0" parTransId="{942DBD62-E0D1-4025-B2E2-DB347161EDE7}" sibTransId="{C4D15DC6-854F-4AA2-A42F-18642E9684D8}"/>
    <dgm:cxn modelId="{CDB7FA2D-F7D1-4DCD-B577-1B4AF7726456}" type="presOf" srcId="{7E2B4C75-9005-40A3-9993-F123F146F7BD}" destId="{80E9F0A5-D172-46CC-9470-FCB3B72C6E5E}" srcOrd="0" destOrd="0" presId="urn:microsoft.com/office/officeart/2005/8/layout/StepDownProcess"/>
    <dgm:cxn modelId="{A2437E87-609B-4229-A731-D297655EF1A4}" type="presOf" srcId="{F2A85132-740E-4B51-BFD5-5C5B564BCA71}" destId="{F4B179A8-D17D-4045-BEF7-37920BDD6D6A}" srcOrd="0" destOrd="0" presId="urn:microsoft.com/office/officeart/2005/8/layout/StepDownProcess"/>
    <dgm:cxn modelId="{A00FB3DC-FCE9-4658-AC3A-FAF20788D44C}" type="presOf" srcId="{3FF1FE08-0680-4E71-B7C2-C7064434DDA7}" destId="{A527C605-24F3-45A9-BE40-78D0D4BC89D9}" srcOrd="0" destOrd="0" presId="urn:microsoft.com/office/officeart/2005/8/layout/StepDownProcess"/>
    <dgm:cxn modelId="{F4C47BBA-5168-48E4-807F-77F1FC0B3CB6}" type="presOf" srcId="{A917E68A-5774-43B8-AC8F-D35E40111F76}" destId="{61817B0B-69D3-4B8A-A872-7D9B9C068834}" srcOrd="0" destOrd="0" presId="urn:microsoft.com/office/officeart/2005/8/layout/StepDownProcess"/>
    <dgm:cxn modelId="{5D2383A1-B315-4E72-ADE6-627BBB5EC973}" type="presOf" srcId="{7483B79E-4F10-4A7C-A2A8-34C064C42FF4}" destId="{B75883FA-A0E5-4842-96E2-024C21C043DB}" srcOrd="0" destOrd="0" presId="urn:microsoft.com/office/officeart/2005/8/layout/StepDownProcess"/>
    <dgm:cxn modelId="{27F441E2-558F-41EE-82CB-A5635735CE2C}" srcId="{7483B79E-4F10-4A7C-A2A8-34C064C42FF4}" destId="{F2A85132-740E-4B51-BFD5-5C5B564BCA71}" srcOrd="0" destOrd="0" parTransId="{A4C3CAF5-4517-45D9-9120-FDB301586D0A}" sibTransId="{18927C38-8FCD-4C63-A0E5-0593B65DEC97}"/>
    <dgm:cxn modelId="{EC6F1F4B-07C2-4AA8-8580-1A3ECB0C807D}" srcId="{A917E68A-5774-43B8-AC8F-D35E40111F76}" destId="{5716BAE5-75AF-42C3-BC2F-0F91D8D8FC38}" srcOrd="1" destOrd="0" parTransId="{00816BAB-D54D-43F0-AB6A-C1333350C188}" sibTransId="{C1100470-2135-42F0-A2C9-ECF94EFD2DC4}"/>
    <dgm:cxn modelId="{5B1794BF-C790-4BCF-8DFC-C217CFB8BC1A}" srcId="{A917E68A-5774-43B8-AC8F-D35E40111F76}" destId="{7B512A29-6967-4171-97F1-8842C31B11D8}" srcOrd="0" destOrd="0" parTransId="{6A8C7E1B-930B-477A-B627-04B55DFDBE3C}" sibTransId="{A98C519E-E639-4A84-8E34-BB7206C69418}"/>
    <dgm:cxn modelId="{E00730DD-6485-4B88-A225-3979DB18A5D7}" srcId="{7B512A29-6967-4171-97F1-8842C31B11D8}" destId="{0C78F505-A40B-4297-A264-B4CCEF0E37D1}" srcOrd="0" destOrd="0" parTransId="{1F9BA056-B4BE-4FE3-B398-922297EE8F19}" sibTransId="{B7BCD3F4-C699-4E76-9224-AA10EC94988B}"/>
    <dgm:cxn modelId="{70AA88E4-E189-4B4A-AD73-10EAEEB7FA84}" srcId="{A917E68A-5774-43B8-AC8F-D35E40111F76}" destId="{7483B79E-4F10-4A7C-A2A8-34C064C42FF4}" srcOrd="2" destOrd="0" parTransId="{09FC6F9F-4E57-4FEF-B585-2EC7579C533F}" sibTransId="{D8854254-B772-4608-9192-1870F3DECA0D}"/>
    <dgm:cxn modelId="{A718289D-326F-4EF3-B07F-4F2EEF506567}" srcId="{7E2B4C75-9005-40A3-9993-F123F146F7BD}" destId="{3FF1FE08-0680-4E71-B7C2-C7064434DDA7}" srcOrd="0" destOrd="0" parTransId="{0BA449D3-60A6-448E-9987-4CE7327BEAC7}" sibTransId="{3488B02E-6341-44C1-904E-042E35679D30}"/>
    <dgm:cxn modelId="{DFAC85C8-9592-4BC4-87E8-E3D870038024}" type="presOf" srcId="{5716BAE5-75AF-42C3-BC2F-0F91D8D8FC38}" destId="{B992806D-8A14-461C-A081-F95BB62E49DB}" srcOrd="0" destOrd="0" presId="urn:microsoft.com/office/officeart/2005/8/layout/StepDownProcess"/>
    <dgm:cxn modelId="{56FD7275-6FBF-47CE-9BCB-AB4ADB9BDA6C}" type="presParOf" srcId="{61817B0B-69D3-4B8A-A872-7D9B9C068834}" destId="{F4B8B287-40E3-4573-9E46-F3D0F8D385CA}" srcOrd="0" destOrd="0" presId="urn:microsoft.com/office/officeart/2005/8/layout/StepDownProcess"/>
    <dgm:cxn modelId="{15902269-B314-4977-8DC5-25E2748F16A5}" type="presParOf" srcId="{F4B8B287-40E3-4573-9E46-F3D0F8D385CA}" destId="{B817BB1D-E5D9-46C5-A09B-B9CF27871D6D}" srcOrd="0" destOrd="0" presId="urn:microsoft.com/office/officeart/2005/8/layout/StepDownProcess"/>
    <dgm:cxn modelId="{4709340E-B2B2-42EC-AC49-397BACBF26A6}" type="presParOf" srcId="{F4B8B287-40E3-4573-9E46-F3D0F8D385CA}" destId="{51882F9A-CE2C-4BE5-9C01-93F94B2D13EB}" srcOrd="1" destOrd="0" presId="urn:microsoft.com/office/officeart/2005/8/layout/StepDownProcess"/>
    <dgm:cxn modelId="{EEA4E583-99CB-450F-827A-A42CDB1040B2}" type="presParOf" srcId="{F4B8B287-40E3-4573-9E46-F3D0F8D385CA}" destId="{A7E26654-F079-460A-ACA3-7BBDF6CACB63}" srcOrd="2" destOrd="0" presId="urn:microsoft.com/office/officeart/2005/8/layout/StepDownProcess"/>
    <dgm:cxn modelId="{A3E7B323-5F30-4EAF-A823-72818CA478AC}" type="presParOf" srcId="{61817B0B-69D3-4B8A-A872-7D9B9C068834}" destId="{9582EC84-C131-4FCB-A10E-CAEF3FECC806}" srcOrd="1" destOrd="0" presId="urn:microsoft.com/office/officeart/2005/8/layout/StepDownProcess"/>
    <dgm:cxn modelId="{E3B8D753-E082-4CE4-BB1A-F06ED41740F0}" type="presParOf" srcId="{61817B0B-69D3-4B8A-A872-7D9B9C068834}" destId="{005460A7-C42B-47C2-977E-A4B60793AD35}" srcOrd="2" destOrd="0" presId="urn:microsoft.com/office/officeart/2005/8/layout/StepDownProcess"/>
    <dgm:cxn modelId="{868C18F9-32E5-4959-9F82-3B2AD338B6B8}" type="presParOf" srcId="{005460A7-C42B-47C2-977E-A4B60793AD35}" destId="{EBFE8D8A-1E1A-41E8-BA01-5204AB6ACE31}" srcOrd="0" destOrd="0" presId="urn:microsoft.com/office/officeart/2005/8/layout/StepDownProcess"/>
    <dgm:cxn modelId="{EE57FC14-C5F7-4B07-A3AC-CEEEA48C77F5}" type="presParOf" srcId="{005460A7-C42B-47C2-977E-A4B60793AD35}" destId="{B992806D-8A14-461C-A081-F95BB62E49DB}" srcOrd="1" destOrd="0" presId="urn:microsoft.com/office/officeart/2005/8/layout/StepDownProcess"/>
    <dgm:cxn modelId="{3A557230-74EC-412A-9732-62C6909919F5}" type="presParOf" srcId="{005460A7-C42B-47C2-977E-A4B60793AD35}" destId="{17018BC3-39C3-41BD-8AC4-1007AE3378E0}" srcOrd="2" destOrd="0" presId="urn:microsoft.com/office/officeart/2005/8/layout/StepDownProcess"/>
    <dgm:cxn modelId="{F1B8A55A-4624-4F15-BF57-B40E4440178C}" type="presParOf" srcId="{61817B0B-69D3-4B8A-A872-7D9B9C068834}" destId="{FF361E76-D421-40BB-82E2-B00E6508D2A6}" srcOrd="3" destOrd="0" presId="urn:microsoft.com/office/officeart/2005/8/layout/StepDownProcess"/>
    <dgm:cxn modelId="{33C25FF3-DA3D-41CE-A78C-B530372CEC62}" type="presParOf" srcId="{61817B0B-69D3-4B8A-A872-7D9B9C068834}" destId="{69480EF8-41FF-49A2-B1A3-0EE9A7C6ADD2}" srcOrd="4" destOrd="0" presId="urn:microsoft.com/office/officeart/2005/8/layout/StepDownProcess"/>
    <dgm:cxn modelId="{5829EEC8-8461-4D28-88F8-9DDF7B066B30}" type="presParOf" srcId="{69480EF8-41FF-49A2-B1A3-0EE9A7C6ADD2}" destId="{9A2E4180-D3A8-4D42-904E-DC7BC3C5402D}" srcOrd="0" destOrd="0" presId="urn:microsoft.com/office/officeart/2005/8/layout/StepDownProcess"/>
    <dgm:cxn modelId="{465C7F59-AD05-40A7-B6F5-6594C0693470}" type="presParOf" srcId="{69480EF8-41FF-49A2-B1A3-0EE9A7C6ADD2}" destId="{B75883FA-A0E5-4842-96E2-024C21C043DB}" srcOrd="1" destOrd="0" presId="urn:microsoft.com/office/officeart/2005/8/layout/StepDownProcess"/>
    <dgm:cxn modelId="{D1F2103C-ACAA-41FE-AFA6-B695CA53D014}" type="presParOf" srcId="{69480EF8-41FF-49A2-B1A3-0EE9A7C6ADD2}" destId="{F4B179A8-D17D-4045-BEF7-37920BDD6D6A}" srcOrd="2" destOrd="0" presId="urn:microsoft.com/office/officeart/2005/8/layout/StepDownProcess"/>
    <dgm:cxn modelId="{614C3782-3C79-49C4-A811-AF1718B4AEE1}" type="presParOf" srcId="{61817B0B-69D3-4B8A-A872-7D9B9C068834}" destId="{8B50D295-C1AB-4F68-BAC7-653AF74D790C}" srcOrd="5" destOrd="0" presId="urn:microsoft.com/office/officeart/2005/8/layout/StepDownProcess"/>
    <dgm:cxn modelId="{A410A9A5-BC60-4E96-94D7-6443997B23A0}" type="presParOf" srcId="{61817B0B-69D3-4B8A-A872-7D9B9C068834}" destId="{7CF861B2-FA52-4DCF-ACD4-8AA23DFA7628}" srcOrd="6" destOrd="0" presId="urn:microsoft.com/office/officeart/2005/8/layout/StepDownProcess"/>
    <dgm:cxn modelId="{94E7E675-F676-4B08-95C9-B3FEF2F9F5F6}" type="presParOf" srcId="{7CF861B2-FA52-4DCF-ACD4-8AA23DFA7628}" destId="{80E9F0A5-D172-46CC-9470-FCB3B72C6E5E}" srcOrd="0" destOrd="0" presId="urn:microsoft.com/office/officeart/2005/8/layout/StepDownProcess"/>
    <dgm:cxn modelId="{E48BC602-6C09-486F-BA5C-3C5A887D510F}" type="presParOf" srcId="{7CF861B2-FA52-4DCF-ACD4-8AA23DFA7628}" destId="{A527C605-24F3-45A9-BE40-78D0D4BC89D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7BB1D-E5D9-46C5-A09B-B9CF27871D6D}">
      <dsp:nvSpPr>
        <dsp:cNvPr id="0" name=""/>
        <dsp:cNvSpPr/>
      </dsp:nvSpPr>
      <dsp:spPr>
        <a:xfrm rot="5400000">
          <a:off x="1024562" y="1137240"/>
          <a:ext cx="998744" cy="1137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82F9A-CE2C-4BE5-9C01-93F94B2D13EB}">
      <dsp:nvSpPr>
        <dsp:cNvPr id="0" name=""/>
        <dsp:cNvSpPr/>
      </dsp:nvSpPr>
      <dsp:spPr>
        <a:xfrm>
          <a:off x="759956" y="30112"/>
          <a:ext cx="1681297" cy="1176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/>
            <a:t>Client</a:t>
          </a:r>
        </a:p>
      </dsp:txBody>
      <dsp:txXfrm>
        <a:off x="817416" y="87572"/>
        <a:ext cx="1566377" cy="1061933"/>
      </dsp:txXfrm>
    </dsp:sp>
    <dsp:sp modelId="{A7E26654-F079-460A-ACA3-7BBDF6CACB63}">
      <dsp:nvSpPr>
        <dsp:cNvPr id="0" name=""/>
        <dsp:cNvSpPr/>
      </dsp:nvSpPr>
      <dsp:spPr>
        <a:xfrm>
          <a:off x="2441253" y="142352"/>
          <a:ext cx="1222815" cy="9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1" kern="1200" dirty="0" smtClean="0">
              <a:latin typeface="Book Antiqua" panose="02040602050305030304" pitchFamily="18" charset="0"/>
            </a:rPr>
            <a:t>HTML,JS</a:t>
          </a:r>
          <a:r>
            <a:rPr lang="en-US" sz="1600" b="1" i="1" kern="1200" dirty="0">
              <a:latin typeface="Book Antiqua" panose="02040602050305030304" pitchFamily="18" charset="0"/>
            </a:rPr>
            <a:t>, </a:t>
          </a:r>
          <a:r>
            <a:rPr lang="en-US" sz="1600" b="1" i="1" kern="1200" dirty="0" smtClean="0">
              <a:latin typeface="Book Antiqua" panose="02040602050305030304" pitchFamily="18" charset="0"/>
            </a:rPr>
            <a:t>CSS</a:t>
          </a:r>
          <a:endParaRPr lang="en-US" sz="1600" kern="1200" dirty="0"/>
        </a:p>
      </dsp:txBody>
      <dsp:txXfrm>
        <a:off x="2441253" y="142352"/>
        <a:ext cx="1222815" cy="951185"/>
      </dsp:txXfrm>
    </dsp:sp>
    <dsp:sp modelId="{EBFE8D8A-1E1A-41E8-BA01-5204AB6ACE31}">
      <dsp:nvSpPr>
        <dsp:cNvPr id="0" name=""/>
        <dsp:cNvSpPr/>
      </dsp:nvSpPr>
      <dsp:spPr>
        <a:xfrm rot="5400000">
          <a:off x="2418537" y="2459235"/>
          <a:ext cx="998744" cy="1137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806D-8A14-461C-A081-F95BB62E49DB}">
      <dsp:nvSpPr>
        <dsp:cNvPr id="0" name=""/>
        <dsp:cNvSpPr/>
      </dsp:nvSpPr>
      <dsp:spPr>
        <a:xfrm>
          <a:off x="2153930" y="1352107"/>
          <a:ext cx="1681297" cy="1176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Application </a:t>
          </a:r>
          <a:r>
            <a:rPr lang="en-US" sz="1800" b="1" i="1" kern="1200" dirty="0"/>
            <a:t>Server</a:t>
          </a:r>
        </a:p>
      </dsp:txBody>
      <dsp:txXfrm>
        <a:off x="2211390" y="1409567"/>
        <a:ext cx="1566377" cy="1061933"/>
      </dsp:txXfrm>
    </dsp:sp>
    <dsp:sp modelId="{17018BC3-39C3-41BD-8AC4-1007AE3378E0}">
      <dsp:nvSpPr>
        <dsp:cNvPr id="0" name=""/>
        <dsp:cNvSpPr/>
      </dsp:nvSpPr>
      <dsp:spPr>
        <a:xfrm>
          <a:off x="3835228" y="1464347"/>
          <a:ext cx="1222815" cy="9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1" kern="1200" dirty="0" smtClean="0">
              <a:latin typeface="Book Antiqua" panose="02040602050305030304" pitchFamily="18" charset="0"/>
            </a:rPr>
            <a:t>Node.js</a:t>
          </a:r>
          <a:endParaRPr lang="en-US" sz="1500" kern="1200" dirty="0"/>
        </a:p>
      </dsp:txBody>
      <dsp:txXfrm>
        <a:off x="3835228" y="1464347"/>
        <a:ext cx="1222815" cy="951185"/>
      </dsp:txXfrm>
    </dsp:sp>
    <dsp:sp modelId="{9A2E4180-D3A8-4D42-904E-DC7BC3C5402D}">
      <dsp:nvSpPr>
        <dsp:cNvPr id="0" name=""/>
        <dsp:cNvSpPr/>
      </dsp:nvSpPr>
      <dsp:spPr>
        <a:xfrm rot="5400000">
          <a:off x="3812511" y="3781230"/>
          <a:ext cx="998744" cy="1137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83FA-A0E5-4842-96E2-024C21C043DB}">
      <dsp:nvSpPr>
        <dsp:cNvPr id="0" name=""/>
        <dsp:cNvSpPr/>
      </dsp:nvSpPr>
      <dsp:spPr>
        <a:xfrm>
          <a:off x="3547905" y="2674102"/>
          <a:ext cx="1681297" cy="1176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/>
            <a:t>Database Server</a:t>
          </a:r>
        </a:p>
      </dsp:txBody>
      <dsp:txXfrm>
        <a:off x="3605365" y="2731562"/>
        <a:ext cx="1566377" cy="1061933"/>
      </dsp:txXfrm>
    </dsp:sp>
    <dsp:sp modelId="{F4B179A8-D17D-4045-BEF7-37920BDD6D6A}">
      <dsp:nvSpPr>
        <dsp:cNvPr id="0" name=""/>
        <dsp:cNvSpPr/>
      </dsp:nvSpPr>
      <dsp:spPr>
        <a:xfrm>
          <a:off x="5283251" y="2776649"/>
          <a:ext cx="1646986" cy="9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1" kern="1200" dirty="0" smtClean="0">
              <a:latin typeface="Book Antiqua" panose="02040602050305030304" pitchFamily="18" charset="0"/>
            </a:rPr>
            <a:t>Mongo.DB</a:t>
          </a:r>
          <a:endParaRPr lang="en-US" sz="1500" b="1" i="1" kern="1200" dirty="0">
            <a:latin typeface="Book Antiqua" panose="02040602050305030304" pitchFamily="18" charset="0"/>
          </a:endParaRPr>
        </a:p>
      </dsp:txBody>
      <dsp:txXfrm>
        <a:off x="5283251" y="2776649"/>
        <a:ext cx="1646986" cy="951185"/>
      </dsp:txXfrm>
    </dsp:sp>
    <dsp:sp modelId="{80E9F0A5-D172-46CC-9470-FCB3B72C6E5E}">
      <dsp:nvSpPr>
        <dsp:cNvPr id="0" name=""/>
        <dsp:cNvSpPr/>
      </dsp:nvSpPr>
      <dsp:spPr>
        <a:xfrm>
          <a:off x="4941879" y="3976844"/>
          <a:ext cx="1681297" cy="1176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Cloud Platform</a:t>
          </a:r>
          <a:endParaRPr lang="en-US" sz="1800" b="1" i="1" kern="1200" dirty="0"/>
        </a:p>
      </dsp:txBody>
      <dsp:txXfrm>
        <a:off x="4999339" y="4034304"/>
        <a:ext cx="1566377" cy="1061933"/>
      </dsp:txXfrm>
    </dsp:sp>
    <dsp:sp modelId="{A527C605-24F3-45A9-BE40-78D0D4BC89D9}">
      <dsp:nvSpPr>
        <dsp:cNvPr id="0" name=""/>
        <dsp:cNvSpPr/>
      </dsp:nvSpPr>
      <dsp:spPr>
        <a:xfrm>
          <a:off x="6623177" y="4108337"/>
          <a:ext cx="1222815" cy="9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1" kern="1200" dirty="0" smtClean="0">
              <a:latin typeface="Book Antiqua" panose="02040602050305030304" pitchFamily="18" charset="0"/>
            </a:rPr>
            <a:t>MS Azure </a:t>
          </a:r>
          <a:endParaRPr lang="en-US" sz="1500" b="1" i="1" kern="1200" dirty="0">
            <a:latin typeface="Book Antiqua" panose="02040602050305030304" pitchFamily="18" charset="0"/>
          </a:endParaRPr>
        </a:p>
      </dsp:txBody>
      <dsp:txXfrm>
        <a:off x="6623177" y="4108337"/>
        <a:ext cx="1222815" cy="951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CC490-082F-4165-A8E8-B7BF2A5596AC}" type="datetimeFigureOut">
              <a:rPr lang="en-CA" smtClean="0"/>
              <a:t>2020-08-07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B2B7-3B1B-4352-80CA-25D0E9FBDF4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62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Adam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59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Main page – welcoming and provides links &amp; menus – Edwin </a:t>
            </a:r>
            <a:endParaRPr lang="en-CA" baseline="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baseline="0" dirty="0" smtClean="0"/>
              <a:t>About us – Edwin </a:t>
            </a:r>
            <a:endParaRPr lang="en-CA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Contact Us page – contact information for the agency – Edwin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Agents</a:t>
            </a:r>
            <a:r>
              <a:rPr lang="en-CA" baseline="0" dirty="0" smtClean="0"/>
              <a:t> table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baseline="0" dirty="0" smtClean="0"/>
              <a:t>Contact us form database update </a:t>
            </a:r>
            <a:endParaRPr lang="en-CA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Vacation Package page – list of available packages – Chika</a:t>
            </a:r>
            <a:r>
              <a:rPr lang="en-CA" baseline="0" dirty="0" smtClean="0"/>
              <a:t> </a:t>
            </a:r>
            <a:endParaRPr lang="en-CA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Package table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Customer order form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Oder</a:t>
            </a:r>
            <a:r>
              <a:rPr lang="en-CA" baseline="0" dirty="0" smtClean="0"/>
              <a:t> database update </a:t>
            </a:r>
            <a:endParaRPr lang="en-CA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Customer Registration page – allows customer to set up account – Chinenye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New</a:t>
            </a:r>
            <a:r>
              <a:rPr lang="en-CA" baseline="0" dirty="0" smtClean="0"/>
              <a:t> user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baseline="0" dirty="0" smtClean="0"/>
              <a:t>Existing user </a:t>
            </a:r>
            <a:endParaRPr lang="en-CA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dirty="0" smtClean="0"/>
              <a:t>MS</a:t>
            </a:r>
            <a:r>
              <a:rPr lang="en-CA" baseline="0" dirty="0" smtClean="0"/>
              <a:t> Azure hosting – Chika 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695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932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</a:t>
            </a:r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26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</a:t>
            </a:r>
            <a:endParaRPr lang="en-CA" dirty="0"/>
          </a:p>
          <a:p>
            <a:pPr marL="0" indent="0">
              <a:buFontTx/>
              <a:buNone/>
            </a:pPr>
            <a:endParaRPr lang="en-CA" baseline="0" dirty="0"/>
          </a:p>
          <a:p>
            <a:pPr marL="171450" indent="-171450">
              <a:buFontTx/>
              <a:buChar char="-"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561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Oyaks</a:t>
            </a:r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86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11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723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Adam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04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Adam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44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Adam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36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64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97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Oyaks</a:t>
            </a:r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B2B7-3B1B-4352-80CA-25D0E9FBDF4C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45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54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59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949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8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ABBEA6-7C60-4B02-AE87-00D78D8422A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545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CAD897-D46E-4AD2-BD9B-49DD3E640873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jala.azurewebsites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supe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000" dirty="0"/>
              <a:t>Travel Experts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36024"/>
            <a:ext cx="8045373" cy="867522"/>
          </a:xfrm>
        </p:spPr>
        <p:txBody>
          <a:bodyPr>
            <a:noAutofit/>
          </a:bodyPr>
          <a:lstStyle/>
          <a:p>
            <a:r>
              <a:rPr lang="en-CA" sz="1400" dirty="0" smtClean="0"/>
              <a:t>Website Development project  </a:t>
            </a:r>
            <a:endParaRPr lang="en-CA" sz="1400" dirty="0"/>
          </a:p>
          <a:p>
            <a:r>
              <a:rPr lang="en-CA" sz="1400" dirty="0"/>
              <a:t>By </a:t>
            </a:r>
          </a:p>
          <a:p>
            <a:r>
              <a:rPr lang="en-CA" sz="1400" dirty="0"/>
              <a:t>the design super group</a:t>
            </a:r>
          </a:p>
        </p:txBody>
      </p:sp>
    </p:spTree>
    <p:extLst>
      <p:ext uri="{BB962C8B-B14F-4D97-AF65-F5344CB8AC3E}">
        <p14:creationId xmlns:p14="http://schemas.microsoft.com/office/powerpoint/2010/main" val="2415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9601"/>
            <a:ext cx="10178322" cy="1492132"/>
          </a:xfrm>
        </p:spPr>
        <p:txBody>
          <a:bodyPr/>
          <a:lstStyle/>
          <a:p>
            <a:r>
              <a:rPr lang="en-CA" dirty="0" smtClean="0"/>
              <a:t>Website – Live Drive  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917"/>
            <a:ext cx="10178322" cy="41893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200" b="1" dirty="0" smtClean="0"/>
              <a:t>Travel Experts Experience 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 smtClean="0"/>
              <a:t>Home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 smtClean="0"/>
              <a:t>About Us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 smtClean="0"/>
              <a:t>Contact Us 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 smtClean="0"/>
              <a:t>Packages 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 smtClean="0"/>
              <a:t>Registration/Log In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CA" sz="2000" dirty="0" smtClean="0">
                <a:hlinkClick r:id="rId3"/>
              </a:rPr>
              <a:t>https</a:t>
            </a:r>
            <a:r>
              <a:rPr lang="en-CA" sz="2000" dirty="0">
                <a:hlinkClick r:id="rId3"/>
              </a:rPr>
              <a:t>://ajala.azurewebsites.net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CA" sz="2000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3" y="1959954"/>
            <a:ext cx="6001969" cy="3858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6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9601"/>
            <a:ext cx="10178322" cy="1492132"/>
          </a:xfrm>
        </p:spPr>
        <p:txBody>
          <a:bodyPr/>
          <a:lstStyle/>
          <a:p>
            <a:r>
              <a:rPr lang="en-CA" dirty="0" smtClean="0"/>
              <a:t>Website Requirements 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81733"/>
            <a:ext cx="10178322" cy="401855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Clear and easy to navigate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 Attractive and with a consistent look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Main page – welcoming and provides links &amp; menus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Contact Us page – contact information for the agency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Vacation Package page – list of available packages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Customer Registration page – allows customer to set up account </a:t>
            </a:r>
          </a:p>
          <a:p>
            <a:pPr marL="457200" indent="-457200">
              <a:buFont typeface="+mj-lt"/>
              <a:buAutoNum type="arabicPeriod"/>
            </a:pPr>
            <a:endParaRPr lang="en-CA" sz="2200" dirty="0"/>
          </a:p>
        </p:txBody>
      </p:sp>
      <p:sp>
        <p:nvSpPr>
          <p:cNvPr id="4" name="5-Point Star 3"/>
          <p:cNvSpPr/>
          <p:nvPr/>
        </p:nvSpPr>
        <p:spPr>
          <a:xfrm>
            <a:off x="4780248" y="1881733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5-Point Star 6"/>
          <p:cNvSpPr/>
          <p:nvPr/>
        </p:nvSpPr>
        <p:spPr>
          <a:xfrm>
            <a:off x="6167137" y="2438796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5-Point Star 7"/>
          <p:cNvSpPr/>
          <p:nvPr/>
        </p:nvSpPr>
        <p:spPr>
          <a:xfrm>
            <a:off x="7601104" y="2929699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5-Point Star 8"/>
          <p:cNvSpPr/>
          <p:nvPr/>
        </p:nvSpPr>
        <p:spPr>
          <a:xfrm>
            <a:off x="8083918" y="3621797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5-Point Star 9"/>
          <p:cNvSpPr/>
          <p:nvPr/>
        </p:nvSpPr>
        <p:spPr>
          <a:xfrm>
            <a:off x="7423435" y="4218563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5-Point Star 10"/>
          <p:cNvSpPr/>
          <p:nvPr/>
        </p:nvSpPr>
        <p:spPr>
          <a:xfrm>
            <a:off x="9320864" y="4772562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3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9601"/>
            <a:ext cx="10178322" cy="1492132"/>
          </a:xfrm>
        </p:spPr>
        <p:txBody>
          <a:bodyPr/>
          <a:lstStyle/>
          <a:p>
            <a:r>
              <a:rPr lang="en-CA" dirty="0" smtClean="0"/>
              <a:t>Database Requirements  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917"/>
            <a:ext cx="10178322" cy="41893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Easy to navigate categories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Easy updates to existing data and categories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Vacation Packages page - data for packages dynamically generated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Registration page – data storage 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5-Point Star 3"/>
          <p:cNvSpPr/>
          <p:nvPr/>
        </p:nvSpPr>
        <p:spPr>
          <a:xfrm>
            <a:off x="4936154" y="1738436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5-Point Star 6"/>
          <p:cNvSpPr/>
          <p:nvPr/>
        </p:nvSpPr>
        <p:spPr>
          <a:xfrm>
            <a:off x="6835183" y="2335202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5-Point Star 7"/>
          <p:cNvSpPr/>
          <p:nvPr/>
        </p:nvSpPr>
        <p:spPr>
          <a:xfrm>
            <a:off x="9334721" y="2895870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5-Point Star 8"/>
          <p:cNvSpPr/>
          <p:nvPr/>
        </p:nvSpPr>
        <p:spPr>
          <a:xfrm>
            <a:off x="5638193" y="3592626"/>
            <a:ext cx="702646" cy="596766"/>
          </a:xfrm>
          <a:prstGeom prst="star5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22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1" y="353960"/>
            <a:ext cx="4291781" cy="1725563"/>
          </a:xfrm>
        </p:spPr>
        <p:txBody>
          <a:bodyPr>
            <a:noAutofit/>
          </a:bodyPr>
          <a:lstStyle/>
          <a:p>
            <a:r>
              <a:rPr lang="en-CA" sz="4400" dirty="0" smtClean="0"/>
              <a:t>Financials Summary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6"/>
            <a:ext cx="6394032" cy="5569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b="1" dirty="0" smtClean="0"/>
              <a:t>Budget </a:t>
            </a:r>
          </a:p>
          <a:p>
            <a:pPr>
              <a:buFontTx/>
              <a:buChar char="-"/>
            </a:pPr>
            <a:r>
              <a:rPr lang="en-CA" sz="2200" dirty="0" smtClean="0"/>
              <a:t>Total = </a:t>
            </a:r>
            <a:r>
              <a:rPr lang="en-CA" sz="2200" dirty="0"/>
              <a:t>$</a:t>
            </a:r>
            <a:r>
              <a:rPr lang="en-CA" sz="2200" dirty="0" smtClean="0"/>
              <a:t>55,249</a:t>
            </a:r>
          </a:p>
          <a:p>
            <a:pPr>
              <a:buFontTx/>
              <a:buChar char="-"/>
            </a:pPr>
            <a:r>
              <a:rPr lang="en-CA" sz="2200" dirty="0" smtClean="0"/>
              <a:t>Spent = $53,750</a:t>
            </a:r>
          </a:p>
          <a:p>
            <a:pPr>
              <a:buFontTx/>
              <a:buChar char="-"/>
            </a:pPr>
            <a:r>
              <a:rPr lang="en-CA" sz="2200" dirty="0" smtClean="0"/>
              <a:t>Balance = $1,499</a:t>
            </a:r>
          </a:p>
          <a:p>
            <a:pPr marL="0" indent="0">
              <a:buNone/>
            </a:pPr>
            <a:endParaRPr lang="en-CA" sz="2200" dirty="0" smtClean="0"/>
          </a:p>
          <a:p>
            <a:pPr marL="0" indent="0">
              <a:buNone/>
            </a:pPr>
            <a:endParaRPr lang="en-CA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CA" sz="3000" b="1" dirty="0"/>
              <a:t>Schedule</a:t>
            </a:r>
            <a:r>
              <a:rPr lang="en-CA" sz="2500" b="1" dirty="0"/>
              <a:t> </a:t>
            </a:r>
          </a:p>
          <a:p>
            <a:pPr>
              <a:buFontTx/>
              <a:buChar char="-"/>
            </a:pPr>
            <a:r>
              <a:rPr lang="en-CA" sz="2200" dirty="0" smtClean="0"/>
              <a:t>Start - July 20, 2020</a:t>
            </a:r>
          </a:p>
          <a:p>
            <a:pPr>
              <a:buFontTx/>
              <a:buChar char="-"/>
            </a:pPr>
            <a:r>
              <a:rPr lang="en-CA" sz="2200" dirty="0" smtClean="0"/>
              <a:t>End - August 7, 2020 </a:t>
            </a:r>
          </a:p>
          <a:p>
            <a:pPr marL="0" indent="0">
              <a:buNone/>
            </a:pPr>
            <a:r>
              <a:rPr lang="en-CA" sz="2200" dirty="0" smtClean="0"/>
              <a:t>-  Total </a:t>
            </a:r>
            <a:r>
              <a:rPr lang="en-CA" sz="2200" dirty="0"/>
              <a:t>hours </a:t>
            </a:r>
            <a:r>
              <a:rPr lang="en-CA" sz="2200" dirty="0" smtClean="0"/>
              <a:t>– </a:t>
            </a:r>
            <a:r>
              <a:rPr lang="en-CA" sz="2200" dirty="0"/>
              <a:t>395 hours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2288989"/>
            <a:ext cx="3092115" cy="2247900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Project Delivered</a:t>
            </a:r>
          </a:p>
          <a:p>
            <a:pPr marL="285750" indent="-285750">
              <a:buFontTx/>
              <a:buChar char="-"/>
            </a:pPr>
            <a:r>
              <a:rPr lang="en-CA" sz="2000" b="1" dirty="0" smtClean="0">
                <a:sym typeface="Wingdings" panose="05000000000000000000" pitchFamily="2" charset="2"/>
              </a:rPr>
              <a:t> </a:t>
            </a:r>
            <a:r>
              <a:rPr lang="en-CA" sz="2000" b="1" dirty="0" smtClean="0"/>
              <a:t>Under Budget </a:t>
            </a:r>
          </a:p>
          <a:p>
            <a:pPr marL="285750" indent="-285750">
              <a:buFontTx/>
              <a:buChar char="-"/>
            </a:pPr>
            <a:r>
              <a:rPr lang="en-CA" sz="2000" b="1" dirty="0" smtClean="0">
                <a:sym typeface="Wingdings" panose="05000000000000000000" pitchFamily="2" charset="2"/>
              </a:rPr>
              <a:t> </a:t>
            </a:r>
            <a:r>
              <a:rPr lang="en-CA" sz="2000" b="1" dirty="0" smtClean="0"/>
              <a:t>On Schedule </a:t>
            </a:r>
            <a:endParaRPr lang="en-CA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44" y="4536889"/>
            <a:ext cx="2667000" cy="173393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44" y="1591479"/>
            <a:ext cx="2667000" cy="1776222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04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200" b="1" dirty="0"/>
              <a:t>The Design Super Group</a:t>
            </a:r>
          </a:p>
          <a:p>
            <a:pPr marL="0" indent="0">
              <a:buNone/>
            </a:pPr>
            <a:r>
              <a:rPr lang="en-CA" sz="2200" dirty="0"/>
              <a:t>Calgary,  Alberta </a:t>
            </a:r>
          </a:p>
          <a:p>
            <a:pPr marL="0" indent="0">
              <a:buNone/>
            </a:pPr>
            <a:r>
              <a:rPr lang="en-CA" sz="2200" dirty="0">
                <a:hlinkClick r:id="rId3"/>
              </a:rPr>
              <a:t>www.designsuper.com</a:t>
            </a:r>
            <a:r>
              <a:rPr lang="en-CA" sz="2200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8" y="2286000"/>
            <a:ext cx="4373777" cy="319792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2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CA" sz="2400" dirty="0"/>
              <a:t>Executive Summary </a:t>
            </a:r>
          </a:p>
          <a:p>
            <a:r>
              <a:rPr lang="en-CA" sz="2400" dirty="0"/>
              <a:t>Who </a:t>
            </a:r>
            <a:r>
              <a:rPr lang="en-CA" sz="2400" dirty="0" smtClean="0"/>
              <a:t>we </a:t>
            </a:r>
            <a:r>
              <a:rPr lang="en-CA" sz="2400" dirty="0"/>
              <a:t>a</a:t>
            </a:r>
            <a:r>
              <a:rPr lang="en-CA" sz="2400" dirty="0" smtClean="0"/>
              <a:t>re </a:t>
            </a:r>
            <a:endParaRPr lang="en-CA" sz="2400" dirty="0"/>
          </a:p>
          <a:p>
            <a:r>
              <a:rPr lang="en-CA" sz="2400" dirty="0"/>
              <a:t>Goals and Objectives </a:t>
            </a:r>
          </a:p>
          <a:p>
            <a:r>
              <a:rPr lang="en-CA" sz="2400" dirty="0" smtClean="0"/>
              <a:t>Website Live Drive </a:t>
            </a:r>
          </a:p>
          <a:p>
            <a:r>
              <a:rPr lang="en-CA" sz="2400" dirty="0"/>
              <a:t>Financial Summary </a:t>
            </a:r>
          </a:p>
          <a:p>
            <a:r>
              <a:rPr lang="en-CA" sz="2400" dirty="0"/>
              <a:t>Q&amp;A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05" y="1874517"/>
            <a:ext cx="3295650" cy="428625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66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49895"/>
            <a:ext cx="10178322" cy="4818281"/>
          </a:xfrm>
        </p:spPr>
        <p:txBody>
          <a:bodyPr/>
          <a:lstStyle/>
          <a:p>
            <a:r>
              <a:rPr lang="en-CA" sz="2500" b="1" dirty="0"/>
              <a:t>Travel </a:t>
            </a:r>
            <a:r>
              <a:rPr lang="en-CA" sz="2500" b="1" dirty="0" smtClean="0"/>
              <a:t>Experts </a:t>
            </a:r>
            <a:r>
              <a:rPr lang="en-CA" sz="2500" dirty="0" smtClean="0"/>
              <a:t>	</a:t>
            </a:r>
          </a:p>
          <a:p>
            <a:pPr lvl="1"/>
            <a:r>
              <a:rPr lang="en-CA" sz="2200" dirty="0"/>
              <a:t>T</a:t>
            </a:r>
            <a:r>
              <a:rPr lang="en-CA" sz="2200" dirty="0" smtClean="0"/>
              <a:t>op </a:t>
            </a:r>
            <a:r>
              <a:rPr lang="en-CA" sz="2200" dirty="0"/>
              <a:t>travel agency in </a:t>
            </a:r>
            <a:r>
              <a:rPr lang="en-CA" sz="2200" dirty="0" smtClean="0"/>
              <a:t>Calgary, Alberta </a:t>
            </a:r>
          </a:p>
          <a:p>
            <a:pPr lvl="1"/>
            <a:r>
              <a:rPr lang="en-CA" sz="2200" dirty="0" smtClean="0"/>
              <a:t>Divers and growing client base </a:t>
            </a:r>
          </a:p>
          <a:p>
            <a:pPr lvl="1"/>
            <a:r>
              <a:rPr lang="en-CA" sz="2200" dirty="0"/>
              <a:t>W</a:t>
            </a:r>
            <a:r>
              <a:rPr lang="en-CA" sz="2200" dirty="0" smtClean="0"/>
              <a:t>ebsite to support growth strategy  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sz="2500" b="1" dirty="0"/>
              <a:t>The Design Super Group </a:t>
            </a:r>
            <a:endParaRPr lang="en-CA" sz="2500" b="1" dirty="0" smtClean="0"/>
          </a:p>
          <a:p>
            <a:pPr lvl="1">
              <a:buFontTx/>
              <a:buChar char="-"/>
            </a:pPr>
            <a:r>
              <a:rPr lang="en-CA" sz="2200" dirty="0"/>
              <a:t>T</a:t>
            </a:r>
            <a:r>
              <a:rPr lang="en-CA" sz="2200" dirty="0" smtClean="0"/>
              <a:t>eam of in-house developers </a:t>
            </a:r>
            <a:r>
              <a:rPr lang="en-CA" sz="2200" dirty="0"/>
              <a:t>and </a:t>
            </a:r>
            <a:r>
              <a:rPr lang="en-CA" sz="2200" dirty="0" smtClean="0"/>
              <a:t>designers</a:t>
            </a:r>
          </a:p>
          <a:p>
            <a:pPr lvl="1">
              <a:buFontTx/>
              <a:buChar char="-"/>
            </a:pPr>
            <a:r>
              <a:rPr lang="en-CA" sz="2200" dirty="0" smtClean="0"/>
              <a:t>Experienced in customer-specific web solutions  </a:t>
            </a:r>
          </a:p>
          <a:p>
            <a:pPr lvl="1">
              <a:buFontTx/>
              <a:buChar char="-"/>
            </a:pPr>
            <a:r>
              <a:rPr lang="en-CA" sz="2200" dirty="0" smtClean="0"/>
              <a:t>Drive solutions through technology </a:t>
            </a:r>
          </a:p>
          <a:p>
            <a:pPr lvl="1">
              <a:buFontTx/>
              <a:buChar char="-"/>
            </a:pP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53" y="2861951"/>
            <a:ext cx="3594847" cy="2394168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32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Who We 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2200" dirty="0"/>
              <a:t>Boutique software development firm based in Calgary, Alberta specializing in full-stack website design and development</a:t>
            </a:r>
          </a:p>
          <a:p>
            <a:r>
              <a:rPr lang="en-US" sz="2200" dirty="0"/>
              <a:t>Provide custom solutions for projects of all sizes </a:t>
            </a:r>
          </a:p>
          <a:p>
            <a:r>
              <a:rPr lang="en-US" sz="2200" dirty="0"/>
              <a:t>Focus on relationships to understand client needs </a:t>
            </a:r>
          </a:p>
          <a:p>
            <a:r>
              <a:rPr lang="en-US" sz="2200" dirty="0"/>
              <a:t>Technology:</a:t>
            </a:r>
          </a:p>
          <a:p>
            <a:pPr lvl="1"/>
            <a:r>
              <a:rPr lang="en-CA" sz="2000" dirty="0"/>
              <a:t>Website – HTML, JavaScript, Bootstrap, Cascading Style Sheet </a:t>
            </a:r>
          </a:p>
          <a:p>
            <a:pPr lvl="1"/>
            <a:r>
              <a:rPr lang="en-CA" sz="2000" dirty="0"/>
              <a:t>Database/Server  – </a:t>
            </a:r>
            <a:r>
              <a:rPr lang="en-CA" sz="2000" dirty="0" smtClean="0"/>
              <a:t>Mongoose, </a:t>
            </a:r>
            <a:r>
              <a:rPr lang="en-CA" sz="2000" dirty="0"/>
              <a:t>MongoDB, </a:t>
            </a:r>
            <a:r>
              <a:rPr lang="en-CA" sz="2000" dirty="0" smtClean="0"/>
              <a:t>Node.js, MS Azure </a:t>
            </a:r>
            <a:endParaRPr lang="en-CA" sz="20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95" y="5417357"/>
            <a:ext cx="1378746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29" y="5398308"/>
            <a:ext cx="1209675" cy="1153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04" y="5445982"/>
            <a:ext cx="1200150" cy="1164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44" y="5438802"/>
            <a:ext cx="828675" cy="1171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5" y="5426883"/>
            <a:ext cx="1200150" cy="1200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398308"/>
            <a:ext cx="12287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48" y="5404161"/>
            <a:ext cx="991352" cy="1206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16667"/>
          <a:stretch/>
        </p:blipFill>
        <p:spPr>
          <a:xfrm>
            <a:off x="10063789" y="5416719"/>
            <a:ext cx="1095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3003"/>
          </a:xfrm>
        </p:spPr>
        <p:txBody>
          <a:bodyPr/>
          <a:lstStyle/>
          <a:p>
            <a:r>
              <a:rPr lang="en-CA" dirty="0"/>
              <a:t>Our Team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815354"/>
            <a:ext cx="10178322" cy="4505048"/>
          </a:xfrm>
        </p:spPr>
        <p:txBody>
          <a:bodyPr>
            <a:normAutofit/>
          </a:bodyPr>
          <a:lstStyle/>
          <a:p>
            <a:r>
              <a:rPr lang="en-CA" sz="2200" dirty="0"/>
              <a:t>Edwin Gono Santosa </a:t>
            </a:r>
          </a:p>
          <a:p>
            <a:pPr lvl="1"/>
            <a:r>
              <a:rPr lang="en-CA" sz="2000" dirty="0"/>
              <a:t>Senior Developer </a:t>
            </a:r>
          </a:p>
          <a:p>
            <a:r>
              <a:rPr lang="en-CA" sz="2200" dirty="0"/>
              <a:t>Chikaodili Ikechukwu  </a:t>
            </a:r>
          </a:p>
          <a:p>
            <a:pPr lvl="1"/>
            <a:r>
              <a:rPr lang="en-CA" sz="2000" dirty="0"/>
              <a:t>Senior Developer </a:t>
            </a:r>
          </a:p>
          <a:p>
            <a:r>
              <a:rPr lang="en-CA" sz="2200" dirty="0"/>
              <a:t>Adam Zukowski</a:t>
            </a:r>
          </a:p>
          <a:p>
            <a:pPr lvl="1"/>
            <a:r>
              <a:rPr lang="en-CA" sz="2000" dirty="0"/>
              <a:t>Project Manager / Designer </a:t>
            </a:r>
          </a:p>
          <a:p>
            <a:r>
              <a:rPr lang="en-CA" sz="2200" dirty="0"/>
              <a:t>Oyakhire Airende </a:t>
            </a:r>
          </a:p>
          <a:p>
            <a:pPr lvl="1"/>
            <a:r>
              <a:rPr lang="en-CA" sz="2000" dirty="0"/>
              <a:t>Chief Technology Officer / Writer </a:t>
            </a:r>
          </a:p>
          <a:p>
            <a:r>
              <a:rPr lang="en-CA" sz="2200" dirty="0"/>
              <a:t>Chinenye Okpalanze </a:t>
            </a:r>
          </a:p>
          <a:p>
            <a:pPr lvl="1"/>
            <a:r>
              <a:rPr lang="en-CA" sz="2000" dirty="0"/>
              <a:t>Chief Executive Officer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75" y="2405096"/>
            <a:ext cx="4989672" cy="3325563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3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and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128212"/>
            <a:ext cx="3196498" cy="2938343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CA" sz="2200" b="1" dirty="0" smtClean="0">
                <a:solidFill>
                  <a:schemeClr val="tx1"/>
                </a:solidFill>
              </a:rPr>
              <a:t>Website and Server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Engaging customer    experience </a:t>
            </a:r>
            <a:endParaRPr lang="en-CA" sz="22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Attractive product showcase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High functionality </a:t>
            </a:r>
          </a:p>
          <a:p>
            <a:pPr lvl="1">
              <a:buFontTx/>
              <a:buChar char="-"/>
            </a:pPr>
            <a:endParaRPr lang="en-CA" sz="22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/>
          <a:stretch/>
        </p:blipFill>
        <p:spPr>
          <a:xfrm>
            <a:off x="4663197" y="2800588"/>
            <a:ext cx="3780007" cy="359359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58225" y="3128211"/>
            <a:ext cx="3032106" cy="293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CA" sz="2500" b="1" dirty="0" smtClean="0">
                <a:solidFill>
                  <a:schemeClr val="tx1"/>
                </a:solidFill>
              </a:rPr>
              <a:t>Database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Front-end back-end seamless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Easy to understand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</a:rPr>
              <a:t>Secure and safe </a:t>
            </a:r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7998" y="1874517"/>
            <a:ext cx="10178322" cy="56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CA" sz="2500" b="1" dirty="0" smtClean="0"/>
              <a:t>Create a solution which enables digital growth</a:t>
            </a:r>
          </a:p>
        </p:txBody>
      </p:sp>
    </p:spTree>
    <p:extLst>
      <p:ext uri="{BB962C8B-B14F-4D97-AF65-F5344CB8AC3E}">
        <p14:creationId xmlns:p14="http://schemas.microsoft.com/office/powerpoint/2010/main" val="35809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8685"/>
          </a:xfrm>
        </p:spPr>
        <p:txBody>
          <a:bodyPr/>
          <a:lstStyle/>
          <a:p>
            <a:r>
              <a:rPr lang="en-CA" dirty="0" smtClean="0"/>
              <a:t>Solution overview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3964435"/>
              </p:ext>
            </p:extLst>
          </p:nvPr>
        </p:nvGraphicFramePr>
        <p:xfrm>
          <a:off x="2037499" y="1519170"/>
          <a:ext cx="8605949" cy="520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6099842" y="1904581"/>
            <a:ext cx="2583910" cy="804930"/>
          </a:xfrm>
          <a:prstGeom prst="cloudCallout">
            <a:avLst/>
          </a:prstGeom>
          <a:solidFill>
            <a:schemeClr val="tx2">
              <a:lumMod val="25000"/>
              <a:lumOff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840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9601"/>
            <a:ext cx="10178322" cy="1492132"/>
          </a:xfrm>
        </p:spPr>
        <p:txBody>
          <a:bodyPr/>
          <a:lstStyle/>
          <a:p>
            <a:r>
              <a:rPr lang="en-CA" dirty="0" smtClean="0"/>
              <a:t>Website Requirements 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917"/>
            <a:ext cx="10178322" cy="41893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Clear and easy to navigate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Attractive and with a consistent look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Main page – welcoming and provides links &amp; menus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Contact Us page – contact information for the agency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Vacation Package page – list of available packages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Customer Registration page – customer account set up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62" y="1784602"/>
            <a:ext cx="3029975" cy="4041998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6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9601"/>
            <a:ext cx="10178322" cy="1492132"/>
          </a:xfrm>
        </p:spPr>
        <p:txBody>
          <a:bodyPr/>
          <a:lstStyle/>
          <a:p>
            <a:r>
              <a:rPr lang="en-CA" dirty="0" smtClean="0"/>
              <a:t>Database Requirements  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917"/>
            <a:ext cx="10178322" cy="41893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Easy to navigate categories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Easy updates to existing data and categories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Packages page - data dynamically generated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dirty="0" smtClean="0"/>
              <a:t>Registration page – data storage 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881733"/>
            <a:ext cx="3667828" cy="391477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03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D623D7D37C4CBE2AFE0D470C7A0E" ma:contentTypeVersion="6" ma:contentTypeDescription="Create a new document." ma:contentTypeScope="" ma:versionID="659d249240b86be2f3435d1cabf730b6">
  <xsd:schema xmlns:xsd="http://www.w3.org/2001/XMLSchema" xmlns:xs="http://www.w3.org/2001/XMLSchema" xmlns:p="http://schemas.microsoft.com/office/2006/metadata/properties" xmlns:ns2="2aedc227-559f-4315-8d1d-c0c74b5ca8dd" targetNamespace="http://schemas.microsoft.com/office/2006/metadata/properties" ma:root="true" ma:fieldsID="abc82548d542646966643edac10a5fa7" ns2:_="">
    <xsd:import namespace="2aedc227-559f-4315-8d1d-c0c74b5ca8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dc227-559f-4315-8d1d-c0c74b5ca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BD2E46-14FD-4D66-9A21-E68C8FA03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C450C2-44E5-43AC-B088-AD5FE778D205}">
  <ds:schemaRefs>
    <ds:schemaRef ds:uri="http://schemas.microsoft.com/office/2006/documentManagement/types"/>
    <ds:schemaRef ds:uri="http://schemas.microsoft.com/office/infopath/2007/PartnerControls"/>
    <ds:schemaRef ds:uri="2aedc227-559f-4315-8d1d-c0c74b5ca8d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C0F252-7B2F-40A4-9C7A-1EB9E1EC94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edc227-559f-4315-8d1d-c0c74b5ca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1345</TotalTime>
  <Words>482</Words>
  <Application>Microsoft Office PowerPoint</Application>
  <PresentationFormat>Widescreen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Calibri</vt:lpstr>
      <vt:lpstr>Gill Sans MT</vt:lpstr>
      <vt:lpstr>Impact</vt:lpstr>
      <vt:lpstr>Wingdings</vt:lpstr>
      <vt:lpstr>Badge</vt:lpstr>
      <vt:lpstr>Travel Experts </vt:lpstr>
      <vt:lpstr>Agenda </vt:lpstr>
      <vt:lpstr>Executive Summary </vt:lpstr>
      <vt:lpstr>Who We are </vt:lpstr>
      <vt:lpstr>Our Team </vt:lpstr>
      <vt:lpstr>Goals and Objectives </vt:lpstr>
      <vt:lpstr>Solution overview</vt:lpstr>
      <vt:lpstr>Website Requirements   </vt:lpstr>
      <vt:lpstr>Database Requirements    </vt:lpstr>
      <vt:lpstr>Website – Live Drive    </vt:lpstr>
      <vt:lpstr>Website Requirements   </vt:lpstr>
      <vt:lpstr>Database Requirements    </vt:lpstr>
      <vt:lpstr>Financials Summary</vt:lpstr>
      <vt:lpstr>Thank you  </vt:lpstr>
    </vt:vector>
  </TitlesOfParts>
  <Company>ManpowerGroup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189</cp:revision>
  <dcterms:created xsi:type="dcterms:W3CDTF">2020-07-28T15:39:18Z</dcterms:created>
  <dcterms:modified xsi:type="dcterms:W3CDTF">2020-08-07T14:33:13Z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0x0101001AD0D623D7D37C4CBE2AFE0D470C7A0E</vt:lpwstr>
  </property>
</Properties>
</file>