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ink/ink3.xml" ContentType="application/inkml+xml"/>
  <Override PartName="/ppt/ink/ink4.xml" ContentType="application/inkml+xml"/>
  <Override PartName="/ppt/ink/ink5.xml" ContentType="application/inkml+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821" r:id="rId2"/>
  </p:sldMasterIdLst>
  <p:sldIdLst>
    <p:sldId id="256" r:id="rId3"/>
    <p:sldId id="435" r:id="rId4"/>
    <p:sldId id="433" r:id="rId5"/>
    <p:sldId id="431" r:id="rId6"/>
    <p:sldId id="385" r:id="rId7"/>
    <p:sldId id="439" r:id="rId8"/>
    <p:sldId id="440" r:id="rId9"/>
    <p:sldId id="436" r:id="rId10"/>
    <p:sldId id="441" r:id="rId11"/>
    <p:sldId id="444" r:id="rId12"/>
    <p:sldId id="311" r:id="rId13"/>
    <p:sldId id="482" r:id="rId14"/>
    <p:sldId id="483" r:id="rId15"/>
    <p:sldId id="445" r:id="rId16"/>
    <p:sldId id="473" r:id="rId17"/>
    <p:sldId id="474" r:id="rId18"/>
    <p:sldId id="301" r:id="rId19"/>
    <p:sldId id="302" r:id="rId20"/>
    <p:sldId id="475" r:id="rId21"/>
    <p:sldId id="484" r:id="rId22"/>
    <p:sldId id="485" r:id="rId23"/>
    <p:sldId id="486" r:id="rId24"/>
    <p:sldId id="453" r:id="rId25"/>
    <p:sldId id="258" r:id="rId26"/>
    <p:sldId id="259" r:id="rId27"/>
    <p:sldId id="481" r:id="rId28"/>
    <p:sldId id="487" r:id="rId29"/>
    <p:sldId id="488" r:id="rId30"/>
    <p:sldId id="4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6.wmf"/><Relationship Id="rId18" Type="http://schemas.openxmlformats.org/officeDocument/2006/relationships/image" Target="../media/image21.wmf"/><Relationship Id="rId3" Type="http://schemas.openxmlformats.org/officeDocument/2006/relationships/image" Target="../media/image6.wmf"/><Relationship Id="rId7" Type="http://schemas.openxmlformats.org/officeDocument/2006/relationships/image" Target="../media/image10.wmf"/><Relationship Id="rId12" Type="http://schemas.openxmlformats.org/officeDocument/2006/relationships/image" Target="../media/image15.wmf"/><Relationship Id="rId17" Type="http://schemas.openxmlformats.org/officeDocument/2006/relationships/image" Target="../media/image20.wmf"/><Relationship Id="rId2" Type="http://schemas.openxmlformats.org/officeDocument/2006/relationships/image" Target="../media/image5.wmf"/><Relationship Id="rId16" Type="http://schemas.openxmlformats.org/officeDocument/2006/relationships/image" Target="../media/image19.wmf"/><Relationship Id="rId1" Type="http://schemas.openxmlformats.org/officeDocument/2006/relationships/image" Target="../media/image4.wmf"/><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5" Type="http://schemas.openxmlformats.org/officeDocument/2006/relationships/image" Target="../media/image1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 Id="rId14" Type="http://schemas.openxmlformats.org/officeDocument/2006/relationships/image" Target="../media/image1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67.wmf"/><Relationship Id="rId1" Type="http://schemas.openxmlformats.org/officeDocument/2006/relationships/image" Target="../media/image63.wmf"/><Relationship Id="rId5" Type="http://schemas.openxmlformats.org/officeDocument/2006/relationships/image" Target="../media/image66.wmf"/><Relationship Id="rId4" Type="http://schemas.openxmlformats.org/officeDocument/2006/relationships/image" Target="../media/image64.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image" Target="../media/image79.wmf"/><Relationship Id="rId7" Type="http://schemas.openxmlformats.org/officeDocument/2006/relationships/image" Target="../media/image83.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 Id="rId9" Type="http://schemas.openxmlformats.org/officeDocument/2006/relationships/image" Target="../media/image85.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88.wmf"/><Relationship Id="rId7" Type="http://schemas.openxmlformats.org/officeDocument/2006/relationships/image" Target="../media/image92.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10" Type="http://schemas.openxmlformats.org/officeDocument/2006/relationships/image" Target="../media/image95.wmf"/><Relationship Id="rId4" Type="http://schemas.openxmlformats.org/officeDocument/2006/relationships/image" Target="../media/image89.wmf"/><Relationship Id="rId9" Type="http://schemas.openxmlformats.org/officeDocument/2006/relationships/image" Target="../media/image9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5" Type="http://schemas.openxmlformats.org/officeDocument/2006/relationships/image" Target="../media/image100.wmf"/><Relationship Id="rId4" Type="http://schemas.openxmlformats.org/officeDocument/2006/relationships/image" Target="../media/image99.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4.wmf"/><Relationship Id="rId7" Type="http://schemas.openxmlformats.org/officeDocument/2006/relationships/image" Target="../media/image27.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6.wmf"/><Relationship Id="rId11" Type="http://schemas.openxmlformats.org/officeDocument/2006/relationships/image" Target="../media/image31.wmf"/><Relationship Id="rId5" Type="http://schemas.openxmlformats.org/officeDocument/2006/relationships/image" Target="../media/image25.wmf"/><Relationship Id="rId10" Type="http://schemas.openxmlformats.org/officeDocument/2006/relationships/image" Target="../media/image30.wmf"/><Relationship Id="rId4" Type="http://schemas.openxmlformats.org/officeDocument/2006/relationships/image" Target="../media/image12.wmf"/><Relationship Id="rId9"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image" Target="../media/image44.wmf"/><Relationship Id="rId3" Type="http://schemas.openxmlformats.org/officeDocument/2006/relationships/image" Target="../media/image34.wmf"/><Relationship Id="rId7" Type="http://schemas.openxmlformats.org/officeDocument/2006/relationships/image" Target="../media/image38.wmf"/><Relationship Id="rId12" Type="http://schemas.openxmlformats.org/officeDocument/2006/relationships/image" Target="../media/image43.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11" Type="http://schemas.openxmlformats.org/officeDocument/2006/relationships/image" Target="../media/image42.wmf"/><Relationship Id="rId5" Type="http://schemas.openxmlformats.org/officeDocument/2006/relationships/image" Target="../media/image36.wmf"/><Relationship Id="rId10" Type="http://schemas.openxmlformats.org/officeDocument/2006/relationships/image" Target="../media/image41.wmf"/><Relationship Id="rId4" Type="http://schemas.openxmlformats.org/officeDocument/2006/relationships/image" Target="../media/image35.wmf"/><Relationship Id="rId9" Type="http://schemas.openxmlformats.org/officeDocument/2006/relationships/image" Target="../media/image4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5" Type="http://schemas.openxmlformats.org/officeDocument/2006/relationships/image" Target="../media/image51.emf"/><Relationship Id="rId4" Type="http://schemas.openxmlformats.org/officeDocument/2006/relationships/image" Target="../media/image5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image" Target="../media/image64.wmf"/><Relationship Id="rId7" Type="http://schemas.openxmlformats.org/officeDocument/2006/relationships/image" Target="../media/image68.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image" Target="../media/image70.wmf"/><Relationship Id="rId7" Type="http://schemas.openxmlformats.org/officeDocument/2006/relationships/image" Target="../media/image74.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0-03-11T08:24:17.204"/>
    </inkml:context>
    <inkml:brush xml:id="br0">
      <inkml:brushProperty name="width" value="0.05" units="cm"/>
      <inkml:brushProperty name="height" value="0.05" units="cm"/>
      <inkml:brushProperty name="fitToCurve" value="1"/>
    </inkml:brush>
  </inkml:definitions>
  <inkml:trace contextRef="#ctx0" brushRef="#br0">0 17 8473 0,'0'-12'800'16,"0"12"-800"-16,0 0 201 0,0 0-201 15,0 0 16-15,0 0 280 32,0 0 200-32,0 0 1184 0,0-5 160 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03-11T08:25:46.025"/>
    </inkml:context>
    <inkml:brush xml:id="br0">
      <inkml:brushProperty name="width" value="0.05" units="cm"/>
      <inkml:brushProperty name="height" value="0.05" units="cm"/>
      <inkml:brushProperty name="fitToCurve" value="1"/>
    </inkml:brush>
  </inkml:definitions>
  <inkml:trace contextRef="#ctx0" brushRef="#br0">0 0 0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0-04-16T02:24:54.320"/>
    </inkml:context>
    <inkml:brush xml:id="br0">
      <inkml:brushProperty name="width" value="0.05" units="cm"/>
      <inkml:brushProperty name="height" value="0.05" units="cm"/>
      <inkml:brushProperty name="fitToCurve" value="1"/>
    </inkml:brush>
  </inkml:definitions>
  <inkml:trace contextRef="#ctx0" brushRef="#br0">0 66 8873 0,'0'0'2201'16,"0"0"-1593"-16,0 0 672 31,0 0 497-31,-5 0-489 0,5 0-208 16,0 0-160-16,0 0-256 15,0 0-119-15,5 0-273 0,1 0-128 16,10 0-144-16,1 0 0 0,-1 0-16 15,12 0 8 1,2 0 0 0,-3 0 0-16,12 0 0 0,-6 0 8 15,-5 0 8-15,6 0-8 16,-5 0 8-16,-2 0 0 16,1 0 8-16,1 0 56 0,-8 0-64 0,7 0 0 31,-5 0 0-31,-7 0-8 15,8 0 8-15,-2 0-8 0,5 0 8 16,2 0 232-16,-2 0-24 16,7 0 152-16,-1 0-96 15,1 0-72-15,-5-6-112 0,-2 6-40 32,1-4 0-32,-5 4 32 0,-1 0 16 15,-1 0 128-15,9 0 160 16,-8-4-64-16,17-2 16 15,-6 2 0-15,0-1-160 0,-4 1-88 16,0 4-40-16,-8 0-40 31,-3 0 8-31,-1 0-8 0,-7 0 8 16,-4 0-8-16,0 0 0 16,-6 0 65-16,0 0 15 15,0 0 136-15,0 0-160 0,0 0-64 16,0-5-120-16,0-4-473 15,0-2-215 1,0 3-424-16,0 8-240 0,0 0-433 16,-6 0-1255-16,-10 0-2714 15</inkml:trace>
  <inkml:trace contextRef="#ctx0" brushRef="#br0" timeOffset="666">375 98 5193 0,'0'0'3224'0,"0"0"-1711"0,0 0 311 15,0 0-192-15,0 0-863 16,179 24 63-16,-134-24-8 0,11 0 72 31,0 0 224-31,0-10-167 16,5-4 159-16,2 0-240 0,-14 0-88 16,-10 4-440-16,-10 6-112 15,-1 4-152-15,-13 0-80 0,-8 0 80 16,-1 0 8-16,0 0 32 31,-6 0 32-31,6 0 40 16,-6 0-80-16,0 0-112 0,0 0-672 15,0-14-1584-15,-12-9-4082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0-04-16T02:25:04.156"/>
    </inkml:context>
    <inkml:brush xml:id="br0">
      <inkml:brushProperty name="width" value="0.05" units="cm"/>
      <inkml:brushProperty name="height" value="0.05" units="cm"/>
      <inkml:brushProperty name="fitToCurve" value="1"/>
    </inkml:brush>
  </inkml:definitions>
  <inkml:trace contextRef="#ctx0" brushRef="#br0">33 0 3488 0,'-6'0'2481'0,"1"0"-2481"15,0 0-72-15,-1 0-432 0,1 0 168 16,-1 0-1353-16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0-04-16T02:25:20.593"/>
    </inkml:context>
    <inkml:brush xml:id="br0">
      <inkml:brushProperty name="width" value="0.05" units="cm"/>
      <inkml:brushProperty name="height" value="0.05" units="cm"/>
      <inkml:brushProperty name="fitToCurve" value="1"/>
    </inkml:brush>
  </inkml:definitions>
  <inkml:trace contextRef="#ctx0" brushRef="#br0">279 70 4480 0,'-28'-8'1753'16,"-11"-1"-953"-16,-39-13-616 15,6 4-184-15,10 5-32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B9B6CA7-CF6D-4391-88CA-2AF3BF20C3F7}" type="datetimeFigureOut">
              <a:rPr lang="zh-CN" altLang="en-US" smtClean="0"/>
              <a:t>2022/6/18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4DFBB2-0695-4F8B-95F2-DDACC55074BE}" type="slidenum">
              <a:rPr lang="zh-CN" altLang="en-US" smtClean="0"/>
              <a:t>‹#›</a:t>
            </a:fld>
            <a:endParaRPr lang="zh-CN" altLang="en-US"/>
          </a:p>
        </p:txBody>
      </p:sp>
    </p:spTree>
    <p:extLst>
      <p:ext uri="{BB962C8B-B14F-4D97-AF65-F5344CB8AC3E}">
        <p14:creationId xmlns:p14="http://schemas.microsoft.com/office/powerpoint/2010/main" val="269491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B9B6CA7-CF6D-4391-88CA-2AF3BF20C3F7}" type="datetimeFigureOut">
              <a:rPr lang="zh-CN" altLang="en-US" smtClean="0"/>
              <a:t>2022/6/18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4DFBB2-0695-4F8B-95F2-DDACC55074BE}" type="slidenum">
              <a:rPr lang="zh-CN" altLang="en-US" smtClean="0"/>
              <a:t>‹#›</a:t>
            </a:fld>
            <a:endParaRPr lang="zh-CN" altLang="en-US"/>
          </a:p>
        </p:txBody>
      </p:sp>
    </p:spTree>
    <p:extLst>
      <p:ext uri="{BB962C8B-B14F-4D97-AF65-F5344CB8AC3E}">
        <p14:creationId xmlns:p14="http://schemas.microsoft.com/office/powerpoint/2010/main" val="1006363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FB9B6CA7-CF6D-4391-88CA-2AF3BF20C3F7}" type="datetimeFigureOut">
              <a:rPr lang="zh-CN" altLang="en-US" smtClean="0"/>
              <a:t>2022/6/18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4DFBB2-0695-4F8B-95F2-DDACC55074BE}" type="slidenum">
              <a:rPr lang="zh-CN" altLang="en-US" smtClean="0"/>
              <a:t>‹#›</a:t>
            </a:fld>
            <a:endParaRPr lang="zh-CN" altLang="en-US"/>
          </a:p>
        </p:txBody>
      </p:sp>
    </p:spTree>
    <p:extLst>
      <p:ext uri="{BB962C8B-B14F-4D97-AF65-F5344CB8AC3E}">
        <p14:creationId xmlns:p14="http://schemas.microsoft.com/office/powerpoint/2010/main" val="970020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B9B6CA7-CF6D-4391-88CA-2AF3BF20C3F7}" type="datetimeFigureOut">
              <a:rPr lang="zh-CN" altLang="en-US" smtClean="0"/>
              <a:t>2022/6/18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4DFBB2-0695-4F8B-95F2-DDACC55074BE}" type="slidenum">
              <a:rPr lang="zh-CN" altLang="en-US" smtClean="0"/>
              <a:t>‹#›</a:t>
            </a:fld>
            <a:endParaRPr lang="zh-CN" altLang="en-US"/>
          </a:p>
        </p:txBody>
      </p:sp>
    </p:spTree>
    <p:extLst>
      <p:ext uri="{BB962C8B-B14F-4D97-AF65-F5344CB8AC3E}">
        <p14:creationId xmlns:p14="http://schemas.microsoft.com/office/powerpoint/2010/main" val="1162927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B9B6CA7-CF6D-4391-88CA-2AF3BF20C3F7}" type="datetimeFigureOut">
              <a:rPr lang="zh-CN" altLang="en-US" smtClean="0"/>
              <a:t>2022/6/18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4DFBB2-0695-4F8B-95F2-DDACC55074BE}" type="slidenum">
              <a:rPr lang="zh-CN" altLang="en-US" smtClean="0"/>
              <a:t>‹#›</a:t>
            </a:fld>
            <a:endParaRPr lang="zh-CN" altLang="en-US"/>
          </a:p>
        </p:txBody>
      </p:sp>
    </p:spTree>
    <p:extLst>
      <p:ext uri="{BB962C8B-B14F-4D97-AF65-F5344CB8AC3E}">
        <p14:creationId xmlns:p14="http://schemas.microsoft.com/office/powerpoint/2010/main" val="207081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B9B6CA7-CF6D-4391-88CA-2AF3BF20C3F7}" type="datetimeFigureOut">
              <a:rPr lang="zh-CN" altLang="en-US" smtClean="0"/>
              <a:t>2022/6/18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4DFBB2-0695-4F8B-95F2-DDACC55074BE}" type="slidenum">
              <a:rPr lang="zh-CN" altLang="en-US" smtClean="0"/>
              <a:t>‹#›</a:t>
            </a:fld>
            <a:endParaRPr lang="zh-CN" altLang="en-US"/>
          </a:p>
        </p:txBody>
      </p:sp>
    </p:spTree>
    <p:extLst>
      <p:ext uri="{BB962C8B-B14F-4D97-AF65-F5344CB8AC3E}">
        <p14:creationId xmlns:p14="http://schemas.microsoft.com/office/powerpoint/2010/main" val="2861925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B9B6CA7-CF6D-4391-88CA-2AF3BF20C3F7}" type="datetimeFigureOut">
              <a:rPr lang="zh-CN" altLang="en-US" smtClean="0"/>
              <a:t>2022/6/18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04DFBB2-0695-4F8B-95F2-DDACC55074BE}" type="slidenum">
              <a:rPr lang="zh-CN" altLang="en-US" smtClean="0"/>
              <a:t>‹#›</a:t>
            </a:fld>
            <a:endParaRPr lang="zh-CN" altLang="en-US"/>
          </a:p>
        </p:txBody>
      </p:sp>
    </p:spTree>
    <p:extLst>
      <p:ext uri="{BB962C8B-B14F-4D97-AF65-F5344CB8AC3E}">
        <p14:creationId xmlns:p14="http://schemas.microsoft.com/office/powerpoint/2010/main" val="1554183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B9B6CA7-CF6D-4391-88CA-2AF3BF20C3F7}" type="datetimeFigureOut">
              <a:rPr lang="zh-CN" altLang="en-US" smtClean="0"/>
              <a:t>2022/6/18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04DFBB2-0695-4F8B-95F2-DDACC55074BE}" type="slidenum">
              <a:rPr lang="zh-CN" altLang="en-US" smtClean="0"/>
              <a:t>‹#›</a:t>
            </a:fld>
            <a:endParaRPr lang="zh-CN" altLang="en-US"/>
          </a:p>
        </p:txBody>
      </p:sp>
    </p:spTree>
    <p:extLst>
      <p:ext uri="{BB962C8B-B14F-4D97-AF65-F5344CB8AC3E}">
        <p14:creationId xmlns:p14="http://schemas.microsoft.com/office/powerpoint/2010/main" val="3368614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B9B6CA7-CF6D-4391-88CA-2AF3BF20C3F7}" type="datetimeFigureOut">
              <a:rPr lang="zh-CN" altLang="en-US" smtClean="0"/>
              <a:t>2022/6/18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04DFBB2-0695-4F8B-95F2-DDACC55074BE}" type="slidenum">
              <a:rPr lang="zh-CN" altLang="en-US" smtClean="0"/>
              <a:t>‹#›</a:t>
            </a:fld>
            <a:endParaRPr lang="zh-CN" altLang="en-US"/>
          </a:p>
        </p:txBody>
      </p:sp>
    </p:spTree>
    <p:extLst>
      <p:ext uri="{BB962C8B-B14F-4D97-AF65-F5344CB8AC3E}">
        <p14:creationId xmlns:p14="http://schemas.microsoft.com/office/powerpoint/2010/main" val="1677573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B9B6CA7-CF6D-4391-88CA-2AF3BF20C3F7}" type="datetimeFigureOut">
              <a:rPr lang="zh-CN" altLang="en-US" smtClean="0"/>
              <a:t>2022/6/18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04DFBB2-0695-4F8B-95F2-DDACC55074BE}" type="slidenum">
              <a:rPr lang="zh-CN" altLang="en-US" smtClean="0"/>
              <a:t>‹#›</a:t>
            </a:fld>
            <a:endParaRPr lang="zh-CN" altLang="en-US"/>
          </a:p>
        </p:txBody>
      </p:sp>
    </p:spTree>
    <p:extLst>
      <p:ext uri="{BB962C8B-B14F-4D97-AF65-F5344CB8AC3E}">
        <p14:creationId xmlns:p14="http://schemas.microsoft.com/office/powerpoint/2010/main" val="30127460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B9B6CA7-CF6D-4391-88CA-2AF3BF20C3F7}" type="datetimeFigureOut">
              <a:rPr lang="zh-CN" altLang="en-US" smtClean="0"/>
              <a:t>2022/6/18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04DFBB2-0695-4F8B-95F2-DDACC55074BE}" type="slidenum">
              <a:rPr lang="zh-CN" altLang="en-US" smtClean="0"/>
              <a:t>‹#›</a:t>
            </a:fld>
            <a:endParaRPr lang="zh-CN" altLang="en-US"/>
          </a:p>
        </p:txBody>
      </p:sp>
    </p:spTree>
    <p:extLst>
      <p:ext uri="{BB962C8B-B14F-4D97-AF65-F5344CB8AC3E}">
        <p14:creationId xmlns:p14="http://schemas.microsoft.com/office/powerpoint/2010/main" val="217243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B9B6CA7-CF6D-4391-88CA-2AF3BF20C3F7}" type="datetimeFigureOut">
              <a:rPr lang="zh-CN" altLang="en-US" smtClean="0"/>
              <a:t>2022/6/18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4DFBB2-0695-4F8B-95F2-DDACC55074BE}" type="slidenum">
              <a:rPr lang="zh-CN" altLang="en-US" smtClean="0"/>
              <a:t>‹#›</a:t>
            </a:fld>
            <a:endParaRPr lang="zh-CN" altLang="en-US"/>
          </a:p>
        </p:txBody>
      </p:sp>
    </p:spTree>
    <p:extLst>
      <p:ext uri="{BB962C8B-B14F-4D97-AF65-F5344CB8AC3E}">
        <p14:creationId xmlns:p14="http://schemas.microsoft.com/office/powerpoint/2010/main" val="709156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B9B6CA7-CF6D-4391-88CA-2AF3BF20C3F7}" type="datetimeFigureOut">
              <a:rPr lang="zh-CN" altLang="en-US" smtClean="0"/>
              <a:t>2022/6/18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04DFBB2-0695-4F8B-95F2-DDACC55074BE}" type="slidenum">
              <a:rPr lang="zh-CN" altLang="en-US" smtClean="0"/>
              <a:t>‹#›</a:t>
            </a:fld>
            <a:endParaRPr lang="zh-CN" altLang="en-US"/>
          </a:p>
        </p:txBody>
      </p:sp>
    </p:spTree>
    <p:extLst>
      <p:ext uri="{BB962C8B-B14F-4D97-AF65-F5344CB8AC3E}">
        <p14:creationId xmlns:p14="http://schemas.microsoft.com/office/powerpoint/2010/main" val="5192749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B9B6CA7-CF6D-4391-88CA-2AF3BF20C3F7}" type="datetimeFigureOut">
              <a:rPr lang="zh-CN" altLang="en-US" smtClean="0"/>
              <a:t>2022/6/18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04DFBB2-0695-4F8B-95F2-DDACC55074BE}" type="slidenum">
              <a:rPr lang="zh-CN" altLang="en-US" smtClean="0"/>
              <a:t>‹#›</a:t>
            </a:fld>
            <a:endParaRPr lang="zh-CN" altLang="en-US"/>
          </a:p>
        </p:txBody>
      </p:sp>
    </p:spTree>
    <p:extLst>
      <p:ext uri="{BB962C8B-B14F-4D97-AF65-F5344CB8AC3E}">
        <p14:creationId xmlns:p14="http://schemas.microsoft.com/office/powerpoint/2010/main" val="30195715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B9B6CA7-CF6D-4391-88CA-2AF3BF20C3F7}" type="datetimeFigureOut">
              <a:rPr lang="zh-CN" altLang="en-US" smtClean="0"/>
              <a:t>2022/6/18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04DFBB2-0695-4F8B-95F2-DDACC55074BE}" type="slidenum">
              <a:rPr lang="zh-CN" altLang="en-US" smtClean="0"/>
              <a:t>‹#›</a:t>
            </a:fld>
            <a:endParaRPr lang="zh-CN" altLang="en-US"/>
          </a:p>
        </p:txBody>
      </p:sp>
    </p:spTree>
    <p:extLst>
      <p:ext uri="{BB962C8B-B14F-4D97-AF65-F5344CB8AC3E}">
        <p14:creationId xmlns:p14="http://schemas.microsoft.com/office/powerpoint/2010/main" val="39335550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B9B6CA7-CF6D-4391-88CA-2AF3BF20C3F7}" type="datetimeFigureOut">
              <a:rPr lang="zh-CN" altLang="en-US" smtClean="0"/>
              <a:t>2022/6/18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04DFBB2-0695-4F8B-95F2-DDACC55074BE}" type="slidenum">
              <a:rPr lang="zh-CN" altLang="en-US" smtClean="0"/>
              <a:t>‹#›</a:t>
            </a:fld>
            <a:endParaRPr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3132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B9B6CA7-CF6D-4391-88CA-2AF3BF20C3F7}" type="datetimeFigureOut">
              <a:rPr lang="zh-CN" altLang="en-US" smtClean="0"/>
              <a:t>2022/6/18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04DFBB2-0695-4F8B-95F2-DDACC55074BE}" type="slidenum">
              <a:rPr lang="zh-CN" altLang="en-US" smtClean="0"/>
              <a:t>‹#›</a:t>
            </a:fld>
            <a:endParaRPr lang="zh-CN" altLang="en-US"/>
          </a:p>
        </p:txBody>
      </p:sp>
    </p:spTree>
    <p:extLst>
      <p:ext uri="{BB962C8B-B14F-4D97-AF65-F5344CB8AC3E}">
        <p14:creationId xmlns:p14="http://schemas.microsoft.com/office/powerpoint/2010/main" val="31543370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FB9B6CA7-CF6D-4391-88CA-2AF3BF20C3F7}" type="datetimeFigureOut">
              <a:rPr lang="zh-CN" altLang="en-US" smtClean="0"/>
              <a:t>2022/6/18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04DFBB2-0695-4F8B-95F2-DDACC55074BE}" type="slidenum">
              <a:rPr lang="zh-CN" altLang="en-US" smtClean="0"/>
              <a:t>‹#›</a:t>
            </a:fld>
            <a:endParaRPr lang="zh-CN" altLang="en-US"/>
          </a:p>
        </p:txBody>
      </p:sp>
    </p:spTree>
    <p:extLst>
      <p:ext uri="{BB962C8B-B14F-4D97-AF65-F5344CB8AC3E}">
        <p14:creationId xmlns:p14="http://schemas.microsoft.com/office/powerpoint/2010/main" val="36134208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FB9B6CA7-CF6D-4391-88CA-2AF3BF20C3F7}" type="datetimeFigureOut">
              <a:rPr lang="zh-CN" altLang="en-US" smtClean="0"/>
              <a:t>2022/6/18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04DFBB2-0695-4F8B-95F2-DDACC55074BE}" type="slidenum">
              <a:rPr lang="zh-CN" altLang="en-US" smtClean="0"/>
              <a:t>‹#›</a:t>
            </a:fld>
            <a:endParaRPr lang="zh-CN" altLang="en-US"/>
          </a:p>
        </p:txBody>
      </p:sp>
    </p:spTree>
    <p:extLst>
      <p:ext uri="{BB962C8B-B14F-4D97-AF65-F5344CB8AC3E}">
        <p14:creationId xmlns:p14="http://schemas.microsoft.com/office/powerpoint/2010/main" val="1535698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B9B6CA7-CF6D-4391-88CA-2AF3BF20C3F7}" type="datetimeFigureOut">
              <a:rPr lang="zh-CN" altLang="en-US" smtClean="0"/>
              <a:t>2022/6/18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4DFBB2-0695-4F8B-95F2-DDACC55074BE}" type="slidenum">
              <a:rPr lang="zh-CN" altLang="en-US" smtClean="0"/>
              <a:t>‹#›</a:t>
            </a:fld>
            <a:endParaRPr lang="zh-CN" altLang="en-US"/>
          </a:p>
        </p:txBody>
      </p:sp>
    </p:spTree>
    <p:extLst>
      <p:ext uri="{BB962C8B-B14F-4D97-AF65-F5344CB8AC3E}">
        <p14:creationId xmlns:p14="http://schemas.microsoft.com/office/powerpoint/2010/main" val="38805358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B9B6CA7-CF6D-4391-88CA-2AF3BF20C3F7}" type="datetimeFigureOut">
              <a:rPr lang="zh-CN" altLang="en-US" smtClean="0"/>
              <a:t>2022/6/18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4DFBB2-0695-4F8B-95F2-DDACC55074BE}" type="slidenum">
              <a:rPr lang="zh-CN" altLang="en-US" smtClean="0"/>
              <a:t>‹#›</a:t>
            </a:fld>
            <a:endParaRPr lang="zh-CN" altLang="en-US"/>
          </a:p>
        </p:txBody>
      </p:sp>
    </p:spTree>
    <p:extLst>
      <p:ext uri="{BB962C8B-B14F-4D97-AF65-F5344CB8AC3E}">
        <p14:creationId xmlns:p14="http://schemas.microsoft.com/office/powerpoint/2010/main" val="38423591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B9B6CA7-CF6D-4391-88CA-2AF3BF20C3F7}" type="datetimeFigureOut">
              <a:rPr lang="zh-CN" altLang="en-US" smtClean="0"/>
              <a:t>2022/6/18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4DFBB2-0695-4F8B-95F2-DDACC55074BE}" type="slidenum">
              <a:rPr lang="zh-CN" altLang="en-US" smtClean="0"/>
              <a:t>‹#›</a:t>
            </a:fld>
            <a:endParaRPr lang="zh-CN" altLang="en-US"/>
          </a:p>
        </p:txBody>
      </p:sp>
    </p:spTree>
    <p:extLst>
      <p:ext uri="{BB962C8B-B14F-4D97-AF65-F5344CB8AC3E}">
        <p14:creationId xmlns:p14="http://schemas.microsoft.com/office/powerpoint/2010/main" val="3694482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B9B6CA7-CF6D-4391-88CA-2AF3BF20C3F7}" type="datetimeFigureOut">
              <a:rPr lang="zh-CN" altLang="en-US" smtClean="0"/>
              <a:t>2022/6/18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4DFBB2-0695-4F8B-95F2-DDACC55074BE}" type="slidenum">
              <a:rPr lang="zh-CN" altLang="en-US" smtClean="0"/>
              <a:t>‹#›</a:t>
            </a:fld>
            <a:endParaRPr lang="zh-CN" altLang="en-US"/>
          </a:p>
        </p:txBody>
      </p:sp>
    </p:spTree>
    <p:extLst>
      <p:ext uri="{BB962C8B-B14F-4D97-AF65-F5344CB8AC3E}">
        <p14:creationId xmlns:p14="http://schemas.microsoft.com/office/powerpoint/2010/main" val="960455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B9B6CA7-CF6D-4391-88CA-2AF3BF20C3F7}" type="datetimeFigureOut">
              <a:rPr lang="zh-CN" altLang="en-US" smtClean="0"/>
              <a:t>2022/6/18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04DFBB2-0695-4F8B-95F2-DDACC55074BE}" type="slidenum">
              <a:rPr lang="zh-CN" altLang="en-US" smtClean="0"/>
              <a:t>‹#›</a:t>
            </a:fld>
            <a:endParaRPr lang="zh-CN" altLang="en-US"/>
          </a:p>
        </p:txBody>
      </p:sp>
    </p:spTree>
    <p:extLst>
      <p:ext uri="{BB962C8B-B14F-4D97-AF65-F5344CB8AC3E}">
        <p14:creationId xmlns:p14="http://schemas.microsoft.com/office/powerpoint/2010/main" val="3367645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FB9B6CA7-CF6D-4391-88CA-2AF3BF20C3F7}" type="datetimeFigureOut">
              <a:rPr lang="zh-CN" altLang="en-US" smtClean="0"/>
              <a:t>2022/6/18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04DFBB2-0695-4F8B-95F2-DDACC55074BE}"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662743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B9B6CA7-CF6D-4391-88CA-2AF3BF20C3F7}" type="datetimeFigureOut">
              <a:rPr lang="zh-CN" altLang="en-US" smtClean="0"/>
              <a:t>2022/6/18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04DFBB2-0695-4F8B-95F2-DDACC55074BE}"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610170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9B6CA7-CF6D-4391-88CA-2AF3BF20C3F7}" type="datetimeFigureOut">
              <a:rPr lang="zh-CN" altLang="en-US" smtClean="0"/>
              <a:t>2022/6/18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04DFBB2-0695-4F8B-95F2-DDACC55074BE}" type="slidenum">
              <a:rPr lang="zh-CN" altLang="en-US" smtClean="0"/>
              <a:t>‹#›</a:t>
            </a:fld>
            <a:endParaRPr lang="zh-CN" altLang="en-US"/>
          </a:p>
        </p:txBody>
      </p:sp>
    </p:spTree>
    <p:extLst>
      <p:ext uri="{BB962C8B-B14F-4D97-AF65-F5344CB8AC3E}">
        <p14:creationId xmlns:p14="http://schemas.microsoft.com/office/powerpoint/2010/main" val="3846793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B9B6CA7-CF6D-4391-88CA-2AF3BF20C3F7}" type="datetimeFigureOut">
              <a:rPr lang="zh-CN" altLang="en-US" smtClean="0"/>
              <a:t>2022/6/18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04DFBB2-0695-4F8B-95F2-DDACC55074BE}" type="slidenum">
              <a:rPr lang="zh-CN" altLang="en-US" smtClean="0"/>
              <a:t>‹#›</a:t>
            </a:fld>
            <a:endParaRPr lang="zh-CN" altLang="en-US"/>
          </a:p>
        </p:txBody>
      </p:sp>
    </p:spTree>
    <p:extLst>
      <p:ext uri="{BB962C8B-B14F-4D97-AF65-F5344CB8AC3E}">
        <p14:creationId xmlns:p14="http://schemas.microsoft.com/office/powerpoint/2010/main" val="3552114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B9B6CA7-CF6D-4391-88CA-2AF3BF20C3F7}" type="datetimeFigureOut">
              <a:rPr lang="zh-CN" altLang="en-US" smtClean="0"/>
              <a:t>2022/6/18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04DFBB2-0695-4F8B-95F2-DDACC55074BE}" type="slidenum">
              <a:rPr lang="zh-CN" altLang="en-US" smtClean="0"/>
              <a:t>‹#›</a:t>
            </a:fld>
            <a:endParaRPr lang="zh-CN" altLang="en-US"/>
          </a:p>
        </p:txBody>
      </p:sp>
    </p:spTree>
    <p:extLst>
      <p:ext uri="{BB962C8B-B14F-4D97-AF65-F5344CB8AC3E}">
        <p14:creationId xmlns:p14="http://schemas.microsoft.com/office/powerpoint/2010/main" val="388965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FB9B6CA7-CF6D-4391-88CA-2AF3BF20C3F7}" type="datetimeFigureOut">
              <a:rPr lang="zh-CN" altLang="en-US" smtClean="0"/>
              <a:t>2022/6/18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904DFBB2-0695-4F8B-95F2-DDACC55074BE}" type="slidenum">
              <a:rPr lang="zh-CN" altLang="en-US" smtClean="0"/>
              <a:t>‹#›</a:t>
            </a:fld>
            <a:endParaRPr lang="zh-CN" altLang="en-US"/>
          </a:p>
        </p:txBody>
      </p:sp>
    </p:spTree>
    <p:extLst>
      <p:ext uri="{BB962C8B-B14F-4D97-AF65-F5344CB8AC3E}">
        <p14:creationId xmlns:p14="http://schemas.microsoft.com/office/powerpoint/2010/main" val="423748361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B9B6CA7-CF6D-4391-88CA-2AF3BF20C3F7}" type="datetimeFigureOut">
              <a:rPr lang="zh-CN" altLang="en-US" smtClean="0"/>
              <a:t>2022/6/18</a:t>
            </a:fld>
            <a:endParaRPr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04DFBB2-0695-4F8B-95F2-DDACC55074BE}" type="slidenum">
              <a:rPr lang="zh-CN" altLang="en-US" smtClean="0"/>
              <a:t>‹#›</a:t>
            </a:fld>
            <a:endParaRPr lang="zh-CN" altLang="en-US"/>
          </a:p>
        </p:txBody>
      </p:sp>
    </p:spTree>
    <p:extLst>
      <p:ext uri="{BB962C8B-B14F-4D97-AF65-F5344CB8AC3E}">
        <p14:creationId xmlns:p14="http://schemas.microsoft.com/office/powerpoint/2010/main" val="3289640310"/>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 id="214748383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image" Target="../media/image50.wmf"/><Relationship Id="rId3" Type="http://schemas.openxmlformats.org/officeDocument/2006/relationships/oleObject" Target="../embeddings/oleObject45.bin"/><Relationship Id="rId7" Type="http://schemas.openxmlformats.org/officeDocument/2006/relationships/image" Target="../media/image133.png"/><Relationship Id="rId12" Type="http://schemas.openxmlformats.org/officeDocument/2006/relationships/oleObject" Target="../embeddings/oleObject48.bin"/><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image" Target="../media/image132.png"/><Relationship Id="rId11" Type="http://schemas.openxmlformats.org/officeDocument/2006/relationships/image" Target="../media/image49.wmf"/><Relationship Id="rId5" Type="http://schemas.openxmlformats.org/officeDocument/2006/relationships/image" Target="../media/image131.png"/><Relationship Id="rId15" Type="http://schemas.openxmlformats.org/officeDocument/2006/relationships/image" Target="../media/image51.emf"/><Relationship Id="rId10" Type="http://schemas.openxmlformats.org/officeDocument/2006/relationships/oleObject" Target="../embeddings/oleObject47.bin"/><Relationship Id="rId4" Type="http://schemas.openxmlformats.org/officeDocument/2006/relationships/image" Target="../media/image47.wmf"/><Relationship Id="rId9" Type="http://schemas.openxmlformats.org/officeDocument/2006/relationships/image" Target="../media/image48.wmf"/><Relationship Id="rId14" Type="http://schemas.openxmlformats.org/officeDocument/2006/relationships/oleObject" Target="../embeddings/oleObject49.bin"/></Relationships>
</file>

<file path=ppt/slides/_rels/slide12.x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image" Target="../media/image53.wmf"/><Relationship Id="rId5" Type="http://schemas.openxmlformats.org/officeDocument/2006/relationships/oleObject" Target="../embeddings/oleObject51.bin"/><Relationship Id="rId10" Type="http://schemas.openxmlformats.org/officeDocument/2006/relationships/image" Target="../media/image55.emf"/><Relationship Id="rId4" Type="http://schemas.openxmlformats.org/officeDocument/2006/relationships/image" Target="../media/image52.wmf"/><Relationship Id="rId9" Type="http://schemas.openxmlformats.org/officeDocument/2006/relationships/oleObject" Target="../embeddings/oleObject53.bin"/></Relationships>
</file>

<file path=ppt/slides/_rels/slide13.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59.bin"/><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60.wmf"/><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image" Target="../media/image57.wmf"/><Relationship Id="rId11" Type="http://schemas.openxmlformats.org/officeDocument/2006/relationships/oleObject" Target="../embeddings/oleObject58.bin"/><Relationship Id="rId5" Type="http://schemas.openxmlformats.org/officeDocument/2006/relationships/oleObject" Target="../embeddings/oleObject55.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57.bin"/><Relationship Id="rId14" Type="http://schemas.openxmlformats.org/officeDocument/2006/relationships/image" Target="../media/image61.w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51" Type="http://schemas.openxmlformats.org/officeDocument/2006/relationships/image" Target="../media/image63.wmf"/><Relationship Id="rId3" Type="http://schemas.openxmlformats.org/officeDocument/2006/relationships/customXml" Target="../ink/ink3.xml"/><Relationship Id="rId47" Type="http://schemas.openxmlformats.org/officeDocument/2006/relationships/image" Target="../media/image26.emf"/><Relationship Id="rId50" Type="http://schemas.openxmlformats.org/officeDocument/2006/relationships/oleObject" Target="../embeddings/oleObject61.bin"/><Relationship Id="rId55" Type="http://schemas.openxmlformats.org/officeDocument/2006/relationships/image" Target="../media/image65.wmf"/><Relationship Id="rId63" Type="http://schemas.openxmlformats.org/officeDocument/2006/relationships/oleObject" Target="../embeddings/oleObject67.bin"/><Relationship Id="rId46" Type="http://schemas.openxmlformats.org/officeDocument/2006/relationships/customXml" Target="../ink/ink5.xml"/><Relationship Id="rId59" Type="http://schemas.openxmlformats.org/officeDocument/2006/relationships/image" Target="../media/image67.wmf"/><Relationship Id="rId2" Type="http://schemas.openxmlformats.org/officeDocument/2006/relationships/slideLayout" Target="../slideLayouts/slideLayout18.xml"/><Relationship Id="rId54" Type="http://schemas.openxmlformats.org/officeDocument/2006/relationships/oleObject" Target="../embeddings/oleObject63.bin"/><Relationship Id="rId62" Type="http://schemas.openxmlformats.org/officeDocument/2006/relationships/image" Target="../media/image144.png"/><Relationship Id="rId1" Type="http://schemas.openxmlformats.org/officeDocument/2006/relationships/vmlDrawing" Target="../drawings/vmlDrawing8.vml"/><Relationship Id="rId45" Type="http://schemas.openxmlformats.org/officeDocument/2006/relationships/image" Target="../media/image25.emf"/><Relationship Id="rId53" Type="http://schemas.openxmlformats.org/officeDocument/2006/relationships/image" Target="../media/image64.wmf"/><Relationship Id="rId58" Type="http://schemas.openxmlformats.org/officeDocument/2006/relationships/oleObject" Target="../embeddings/oleObject65.bin"/><Relationship Id="rId49" Type="http://schemas.openxmlformats.org/officeDocument/2006/relationships/image" Target="../media/image62.wmf"/><Relationship Id="rId57" Type="http://schemas.openxmlformats.org/officeDocument/2006/relationships/image" Target="../media/image66.wmf"/><Relationship Id="rId61" Type="http://schemas.openxmlformats.org/officeDocument/2006/relationships/image" Target="../media/image68.wmf"/><Relationship Id="rId44" Type="http://schemas.openxmlformats.org/officeDocument/2006/relationships/customXml" Target="../ink/ink4.xml"/><Relationship Id="rId52" Type="http://schemas.openxmlformats.org/officeDocument/2006/relationships/oleObject" Target="../embeddings/oleObject62.bin"/><Relationship Id="rId60" Type="http://schemas.openxmlformats.org/officeDocument/2006/relationships/oleObject" Target="../embeddings/oleObject66.bin"/><Relationship Id="rId43" Type="http://schemas.openxmlformats.org/officeDocument/2006/relationships/image" Target="../media/image24.emf"/><Relationship Id="rId48" Type="http://schemas.openxmlformats.org/officeDocument/2006/relationships/oleObject" Target="../embeddings/oleObject60.bin"/><Relationship Id="rId56" Type="http://schemas.openxmlformats.org/officeDocument/2006/relationships/oleObject" Target="../embeddings/oleObject64.bin"/><Relationship Id="rId64" Type="http://schemas.openxmlformats.org/officeDocument/2006/relationships/image" Target="../media/image69.wmf"/></Relationships>
</file>

<file path=ppt/slides/_rels/slide17.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oleObject" Target="../embeddings/oleObject73.bin"/><Relationship Id="rId18" Type="http://schemas.openxmlformats.org/officeDocument/2006/relationships/image" Target="../media/image75.wmf"/><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72.wmf"/><Relationship Id="rId17" Type="http://schemas.openxmlformats.org/officeDocument/2006/relationships/oleObject" Target="../embeddings/oleObject75.bin"/><Relationship Id="rId2" Type="http://schemas.openxmlformats.org/officeDocument/2006/relationships/slideLayout" Target="../slideLayouts/slideLayout18.xml"/><Relationship Id="rId16" Type="http://schemas.openxmlformats.org/officeDocument/2006/relationships/image" Target="../media/image74.wmf"/><Relationship Id="rId1" Type="http://schemas.openxmlformats.org/officeDocument/2006/relationships/vmlDrawing" Target="../drawings/vmlDrawing9.vml"/><Relationship Id="rId6" Type="http://schemas.openxmlformats.org/officeDocument/2006/relationships/image" Target="../media/image11.wmf"/><Relationship Id="rId11" Type="http://schemas.openxmlformats.org/officeDocument/2006/relationships/oleObject" Target="../embeddings/oleObject72.bin"/><Relationship Id="rId5" Type="http://schemas.openxmlformats.org/officeDocument/2006/relationships/oleObject" Target="../embeddings/oleObject69.bin"/><Relationship Id="rId15" Type="http://schemas.openxmlformats.org/officeDocument/2006/relationships/oleObject" Target="../embeddings/oleObject74.bin"/><Relationship Id="rId10" Type="http://schemas.openxmlformats.org/officeDocument/2006/relationships/image" Target="../media/image71.wmf"/><Relationship Id="rId4" Type="http://schemas.openxmlformats.org/officeDocument/2006/relationships/image" Target="../media/image10.wmf"/><Relationship Id="rId9" Type="http://schemas.openxmlformats.org/officeDocument/2006/relationships/oleObject" Target="../embeddings/oleObject71.bin"/><Relationship Id="rId14" Type="http://schemas.openxmlformats.org/officeDocument/2006/relationships/image" Target="../media/image73.wmf"/></Relationships>
</file>

<file path=ppt/slides/_rels/slide18.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76.bin"/><Relationship Id="rId7" Type="http://schemas.openxmlformats.org/officeDocument/2006/relationships/oleObject" Target="../embeddings/oleObject78.bin"/><Relationship Id="rId12" Type="http://schemas.openxmlformats.org/officeDocument/2006/relationships/image" Target="../media/image66.wmf"/><Relationship Id="rId2" Type="http://schemas.openxmlformats.org/officeDocument/2006/relationships/slideLayout" Target="../slideLayouts/slideLayout18.xml"/><Relationship Id="rId1" Type="http://schemas.openxmlformats.org/officeDocument/2006/relationships/vmlDrawing" Target="../drawings/vmlDrawing10.vml"/><Relationship Id="rId6" Type="http://schemas.openxmlformats.org/officeDocument/2006/relationships/image" Target="../media/image67.wmf"/><Relationship Id="rId11" Type="http://schemas.openxmlformats.org/officeDocument/2006/relationships/oleObject" Target="../embeddings/oleObject80.bin"/><Relationship Id="rId5" Type="http://schemas.openxmlformats.org/officeDocument/2006/relationships/oleObject" Target="../embeddings/oleObject77.bin"/><Relationship Id="rId10" Type="http://schemas.openxmlformats.org/officeDocument/2006/relationships/image" Target="../media/image64.wmf"/><Relationship Id="rId4" Type="http://schemas.openxmlformats.org/officeDocument/2006/relationships/image" Target="../media/image63.wmf"/><Relationship Id="rId9" Type="http://schemas.openxmlformats.org/officeDocument/2006/relationships/oleObject" Target="../embeddings/oleObject79.bin"/></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86.bin"/><Relationship Id="rId18" Type="http://schemas.openxmlformats.org/officeDocument/2006/relationships/image" Target="../media/image84.wmf"/><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81.wmf"/><Relationship Id="rId17" Type="http://schemas.openxmlformats.org/officeDocument/2006/relationships/oleObject" Target="../embeddings/oleObject88.bin"/><Relationship Id="rId2" Type="http://schemas.openxmlformats.org/officeDocument/2006/relationships/slideLayout" Target="../slideLayouts/slideLayout18.xml"/><Relationship Id="rId16" Type="http://schemas.openxmlformats.org/officeDocument/2006/relationships/image" Target="../media/image83.wmf"/><Relationship Id="rId20" Type="http://schemas.openxmlformats.org/officeDocument/2006/relationships/image" Target="../media/image85.wmf"/><Relationship Id="rId1" Type="http://schemas.openxmlformats.org/officeDocument/2006/relationships/vmlDrawing" Target="../drawings/vmlDrawing11.vml"/><Relationship Id="rId6" Type="http://schemas.openxmlformats.org/officeDocument/2006/relationships/image" Target="../media/image78.wmf"/><Relationship Id="rId11" Type="http://schemas.openxmlformats.org/officeDocument/2006/relationships/oleObject" Target="../embeddings/oleObject85.bin"/><Relationship Id="rId5" Type="http://schemas.openxmlformats.org/officeDocument/2006/relationships/oleObject" Target="../embeddings/oleObject82.bin"/><Relationship Id="rId15" Type="http://schemas.openxmlformats.org/officeDocument/2006/relationships/oleObject" Target="../embeddings/oleObject87.bin"/><Relationship Id="rId10" Type="http://schemas.openxmlformats.org/officeDocument/2006/relationships/image" Target="../media/image80.wmf"/><Relationship Id="rId19" Type="http://schemas.openxmlformats.org/officeDocument/2006/relationships/oleObject" Target="../embeddings/oleObject89.bin"/><Relationship Id="rId4" Type="http://schemas.openxmlformats.org/officeDocument/2006/relationships/image" Target="../media/image77.wmf"/><Relationship Id="rId9" Type="http://schemas.openxmlformats.org/officeDocument/2006/relationships/oleObject" Target="../embeddings/oleObject84.bin"/><Relationship Id="rId14" Type="http://schemas.openxmlformats.org/officeDocument/2006/relationships/image" Target="../media/image82.wmf"/></Relationships>
</file>

<file path=ppt/slides/_rels/slide28.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95.bin"/><Relationship Id="rId18" Type="http://schemas.openxmlformats.org/officeDocument/2006/relationships/image" Target="../media/image93.wmf"/><Relationship Id="rId3" Type="http://schemas.openxmlformats.org/officeDocument/2006/relationships/oleObject" Target="../embeddings/oleObject90.bin"/><Relationship Id="rId21" Type="http://schemas.openxmlformats.org/officeDocument/2006/relationships/oleObject" Target="../embeddings/oleObject99.bin"/><Relationship Id="rId7" Type="http://schemas.openxmlformats.org/officeDocument/2006/relationships/oleObject" Target="../embeddings/oleObject92.bin"/><Relationship Id="rId12" Type="http://schemas.openxmlformats.org/officeDocument/2006/relationships/image" Target="../media/image90.wmf"/><Relationship Id="rId17" Type="http://schemas.openxmlformats.org/officeDocument/2006/relationships/oleObject" Target="../embeddings/oleObject97.bin"/><Relationship Id="rId2" Type="http://schemas.openxmlformats.org/officeDocument/2006/relationships/slideLayout" Target="../slideLayouts/slideLayout18.xml"/><Relationship Id="rId16" Type="http://schemas.openxmlformats.org/officeDocument/2006/relationships/image" Target="../media/image92.wmf"/><Relationship Id="rId20" Type="http://schemas.openxmlformats.org/officeDocument/2006/relationships/image" Target="../media/image94.wmf"/><Relationship Id="rId1" Type="http://schemas.openxmlformats.org/officeDocument/2006/relationships/vmlDrawing" Target="../drawings/vmlDrawing12.vml"/><Relationship Id="rId6" Type="http://schemas.openxmlformats.org/officeDocument/2006/relationships/image" Target="../media/image87.wmf"/><Relationship Id="rId11" Type="http://schemas.openxmlformats.org/officeDocument/2006/relationships/oleObject" Target="../embeddings/oleObject94.bin"/><Relationship Id="rId5" Type="http://schemas.openxmlformats.org/officeDocument/2006/relationships/oleObject" Target="../embeddings/oleObject91.bin"/><Relationship Id="rId15" Type="http://schemas.openxmlformats.org/officeDocument/2006/relationships/oleObject" Target="../embeddings/oleObject96.bin"/><Relationship Id="rId10" Type="http://schemas.openxmlformats.org/officeDocument/2006/relationships/image" Target="../media/image89.wmf"/><Relationship Id="rId19" Type="http://schemas.openxmlformats.org/officeDocument/2006/relationships/oleObject" Target="../embeddings/oleObject98.bin"/><Relationship Id="rId4" Type="http://schemas.openxmlformats.org/officeDocument/2006/relationships/image" Target="../media/image86.wmf"/><Relationship Id="rId9" Type="http://schemas.openxmlformats.org/officeDocument/2006/relationships/oleObject" Target="../embeddings/oleObject93.bin"/><Relationship Id="rId14" Type="http://schemas.openxmlformats.org/officeDocument/2006/relationships/image" Target="../media/image91.wmf"/><Relationship Id="rId22" Type="http://schemas.openxmlformats.org/officeDocument/2006/relationships/image" Target="../media/image95.wmf"/></Relationships>
</file>

<file path=ppt/slides/_rels/slide29.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oleObject" Target="../embeddings/oleObject105.bin"/><Relationship Id="rId3" Type="http://schemas.openxmlformats.org/officeDocument/2006/relationships/oleObject" Target="../embeddings/oleObject100.bin"/><Relationship Id="rId7" Type="http://schemas.openxmlformats.org/officeDocument/2006/relationships/oleObject" Target="../embeddings/oleObject102.bin"/><Relationship Id="rId12" Type="http://schemas.openxmlformats.org/officeDocument/2006/relationships/image" Target="../media/image100.wmf"/><Relationship Id="rId2" Type="http://schemas.openxmlformats.org/officeDocument/2006/relationships/slideLayout" Target="../slideLayouts/slideLayout18.xml"/><Relationship Id="rId1" Type="http://schemas.openxmlformats.org/officeDocument/2006/relationships/vmlDrawing" Target="../drawings/vmlDrawing13.vml"/><Relationship Id="rId6" Type="http://schemas.openxmlformats.org/officeDocument/2006/relationships/image" Target="../media/image97.wmf"/><Relationship Id="rId11" Type="http://schemas.openxmlformats.org/officeDocument/2006/relationships/oleObject" Target="../embeddings/oleObject104.bin"/><Relationship Id="rId5" Type="http://schemas.openxmlformats.org/officeDocument/2006/relationships/oleObject" Target="../embeddings/oleObject101.bin"/><Relationship Id="rId10" Type="http://schemas.openxmlformats.org/officeDocument/2006/relationships/image" Target="../media/image99.wmf"/><Relationship Id="rId4" Type="http://schemas.openxmlformats.org/officeDocument/2006/relationships/image" Target="../media/image96.wmf"/><Relationship Id="rId9" Type="http://schemas.openxmlformats.org/officeDocument/2006/relationships/oleObject" Target="../embeddings/oleObject103.bin"/></Relationships>
</file>

<file path=ppt/slides/_rels/slide3.xml.rels><?xml version="1.0" encoding="UTF-8" standalone="yes"?>
<Relationships xmlns="http://schemas.openxmlformats.org/package/2006/relationships"><Relationship Id="rId13" Type="http://schemas.openxmlformats.org/officeDocument/2006/relationships/oleObject" Target="../embeddings/oleObject5.bin"/><Relationship Id="rId18" Type="http://schemas.openxmlformats.org/officeDocument/2006/relationships/oleObject" Target="../embeddings/oleObject7.bin"/><Relationship Id="rId26" Type="http://schemas.openxmlformats.org/officeDocument/2006/relationships/oleObject" Target="../embeddings/oleObject11.bin"/><Relationship Id="rId39" Type="http://schemas.openxmlformats.org/officeDocument/2006/relationships/image" Target="../media/image19.wmf"/><Relationship Id="rId21" Type="http://schemas.openxmlformats.org/officeDocument/2006/relationships/image" Target="../media/image11.wmf"/><Relationship Id="rId34" Type="http://schemas.openxmlformats.org/officeDocument/2006/relationships/oleObject" Target="../embeddings/oleObject14.bin"/><Relationship Id="rId42" Type="http://schemas.openxmlformats.org/officeDocument/2006/relationships/image" Target="NULL"/><Relationship Id="rId7" Type="http://schemas.openxmlformats.org/officeDocument/2006/relationships/oleObject" Target="../embeddings/oleObject2.bin"/><Relationship Id="rId2" Type="http://schemas.openxmlformats.org/officeDocument/2006/relationships/slideLayout" Target="../slideLayouts/slideLayout18.xml"/><Relationship Id="rId16" Type="http://schemas.openxmlformats.org/officeDocument/2006/relationships/image" Target="../media/image9.wmf"/><Relationship Id="rId29" Type="http://schemas.openxmlformats.org/officeDocument/2006/relationships/image" Target="../media/image15.wmf"/><Relationship Id="rId1" Type="http://schemas.openxmlformats.org/officeDocument/2006/relationships/vmlDrawing" Target="../drawings/vmlDrawing1.vml"/><Relationship Id="rId6" Type="http://schemas.openxmlformats.org/officeDocument/2006/relationships/image" Target="NULL"/><Relationship Id="rId11" Type="http://schemas.openxmlformats.org/officeDocument/2006/relationships/oleObject" Target="../embeddings/oleObject4.bin"/><Relationship Id="rId24" Type="http://schemas.openxmlformats.org/officeDocument/2006/relationships/oleObject" Target="../embeddings/oleObject10.bin"/><Relationship Id="rId32" Type="http://schemas.openxmlformats.org/officeDocument/2006/relationships/customXml" Target="../ink/ink2.xml"/><Relationship Id="rId37" Type="http://schemas.openxmlformats.org/officeDocument/2006/relationships/image" Target="../media/image18.wmf"/><Relationship Id="rId40" Type="http://schemas.openxmlformats.org/officeDocument/2006/relationships/oleObject" Target="NULL"/><Relationship Id="rId45" Type="http://schemas.openxmlformats.org/officeDocument/2006/relationships/oleObject" Target="../embeddings/oleObject18.bin"/><Relationship Id="rId5" Type="http://schemas.openxmlformats.org/officeDocument/2006/relationships/customXml" Target="../ink/ink1.xml"/><Relationship Id="rId15" Type="http://schemas.openxmlformats.org/officeDocument/2006/relationships/oleObject" Target="../embeddings/oleObject6.bin"/><Relationship Id="rId23" Type="http://schemas.openxmlformats.org/officeDocument/2006/relationships/image" Target="../media/image12.wmf"/><Relationship Id="rId28" Type="http://schemas.openxmlformats.org/officeDocument/2006/relationships/oleObject" Target="../embeddings/oleObject12.bin"/><Relationship Id="rId36" Type="http://schemas.openxmlformats.org/officeDocument/2006/relationships/oleObject" Target="../embeddings/oleObject15.bin"/><Relationship Id="rId10" Type="http://schemas.openxmlformats.org/officeDocument/2006/relationships/image" Target="../media/image6.wmf"/><Relationship Id="rId19" Type="http://schemas.openxmlformats.org/officeDocument/2006/relationships/image" Target="../media/image10.wmf"/><Relationship Id="rId31" Type="http://schemas.openxmlformats.org/officeDocument/2006/relationships/image" Target="../media/image16.wmf"/><Relationship Id="rId44" Type="http://schemas.openxmlformats.org/officeDocument/2006/relationships/image" Target="../media/image20.wmf"/><Relationship Id="rId4" Type="http://schemas.openxmlformats.org/officeDocument/2006/relationships/image" Target="../media/image4.wmf"/><Relationship Id="rId9" Type="http://schemas.openxmlformats.org/officeDocument/2006/relationships/oleObject" Target="../embeddings/oleObject3.bin"/><Relationship Id="rId14" Type="http://schemas.openxmlformats.org/officeDocument/2006/relationships/image" Target="../media/image8.wmf"/><Relationship Id="rId22" Type="http://schemas.openxmlformats.org/officeDocument/2006/relationships/oleObject" Target="../embeddings/oleObject9.bin"/><Relationship Id="rId27" Type="http://schemas.openxmlformats.org/officeDocument/2006/relationships/image" Target="../media/image14.wmf"/><Relationship Id="rId30" Type="http://schemas.openxmlformats.org/officeDocument/2006/relationships/oleObject" Target="../embeddings/oleObject13.bin"/><Relationship Id="rId35" Type="http://schemas.openxmlformats.org/officeDocument/2006/relationships/image" Target="../media/image17.wmf"/><Relationship Id="rId43" Type="http://schemas.openxmlformats.org/officeDocument/2006/relationships/oleObject" Target="../embeddings/oleObject17.bin"/><Relationship Id="rId8" Type="http://schemas.openxmlformats.org/officeDocument/2006/relationships/image" Target="../media/image5.wmf"/><Relationship Id="rId3"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NULL"/><Relationship Id="rId25" Type="http://schemas.openxmlformats.org/officeDocument/2006/relationships/image" Target="../media/image13.wmf"/><Relationship Id="rId33" Type="http://schemas.openxmlformats.org/officeDocument/2006/relationships/image" Target="NULL"/><Relationship Id="rId38" Type="http://schemas.openxmlformats.org/officeDocument/2006/relationships/oleObject" Target="../embeddings/oleObject16.bin"/><Relationship Id="rId46" Type="http://schemas.openxmlformats.org/officeDocument/2006/relationships/image" Target="../media/image21.wmf"/><Relationship Id="rId20" Type="http://schemas.openxmlformats.org/officeDocument/2006/relationships/oleObject" Target="../embeddings/oleObject8.bin"/><Relationship Id="rId41" Type="http://schemas.openxmlformats.org/officeDocument/2006/relationships/image" Target="NUL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12.wmf"/><Relationship Id="rId18" Type="http://schemas.openxmlformats.org/officeDocument/2006/relationships/oleObject" Target="../embeddings/oleObject25.bin"/><Relationship Id="rId26" Type="http://schemas.openxmlformats.org/officeDocument/2006/relationships/oleObject" Target="../embeddings/oleObject29.bin"/><Relationship Id="rId3" Type="http://schemas.openxmlformats.org/officeDocument/2006/relationships/image" Target="NULL"/><Relationship Id="rId21" Type="http://schemas.openxmlformats.org/officeDocument/2006/relationships/image" Target="../media/image28.wmf"/><Relationship Id="rId7" Type="http://schemas.openxmlformats.org/officeDocument/2006/relationships/image" Target="NULL"/><Relationship Id="rId12" Type="http://schemas.openxmlformats.org/officeDocument/2006/relationships/oleObject" Target="../embeddings/oleObject22.bin"/><Relationship Id="rId17" Type="http://schemas.openxmlformats.org/officeDocument/2006/relationships/image" Target="../media/image26.wmf"/><Relationship Id="rId25" Type="http://schemas.openxmlformats.org/officeDocument/2006/relationships/image" Target="../media/image30.wmf"/><Relationship Id="rId2" Type="http://schemas.openxmlformats.org/officeDocument/2006/relationships/slideLayout" Target="../slideLayouts/slideLayout18.xml"/><Relationship Id="rId16" Type="http://schemas.openxmlformats.org/officeDocument/2006/relationships/oleObject" Target="../embeddings/oleObject24.bin"/><Relationship Id="rId20" Type="http://schemas.openxmlformats.org/officeDocument/2006/relationships/oleObject" Target="../embeddings/oleObject26.bin"/><Relationship Id="rId1" Type="http://schemas.openxmlformats.org/officeDocument/2006/relationships/vmlDrawing" Target="../drawings/vmlDrawing2.vml"/><Relationship Id="rId6" Type="http://schemas.openxmlformats.org/officeDocument/2006/relationships/oleObject" Target="NULL"/><Relationship Id="rId11" Type="http://schemas.openxmlformats.org/officeDocument/2006/relationships/image" Target="../media/image24.wmf"/><Relationship Id="rId24" Type="http://schemas.openxmlformats.org/officeDocument/2006/relationships/oleObject" Target="../embeddings/oleObject28.bin"/><Relationship Id="rId5" Type="http://schemas.openxmlformats.org/officeDocument/2006/relationships/image" Target="../media/image22.wmf"/><Relationship Id="rId15" Type="http://schemas.openxmlformats.org/officeDocument/2006/relationships/image" Target="../media/image25.wmf"/><Relationship Id="rId23" Type="http://schemas.openxmlformats.org/officeDocument/2006/relationships/image" Target="../media/image29.wmf"/><Relationship Id="rId10" Type="http://schemas.openxmlformats.org/officeDocument/2006/relationships/oleObject" Target="../embeddings/oleObject21.bin"/><Relationship Id="rId19" Type="http://schemas.openxmlformats.org/officeDocument/2006/relationships/image" Target="../media/image27.wmf"/><Relationship Id="rId4" Type="http://schemas.openxmlformats.org/officeDocument/2006/relationships/oleObject" Target="../embeddings/oleObject19.bin"/><Relationship Id="rId9" Type="http://schemas.openxmlformats.org/officeDocument/2006/relationships/image" Target="../media/image23.wmf"/><Relationship Id="rId14" Type="http://schemas.openxmlformats.org/officeDocument/2006/relationships/oleObject" Target="../embeddings/oleObject23.bin"/><Relationship Id="rId22" Type="http://schemas.openxmlformats.org/officeDocument/2006/relationships/oleObject" Target="../embeddings/oleObject27.bin"/><Relationship Id="rId27" Type="http://schemas.openxmlformats.org/officeDocument/2006/relationships/image" Target="../media/image31.w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36.wmf"/><Relationship Id="rId18" Type="http://schemas.openxmlformats.org/officeDocument/2006/relationships/oleObject" Target="../embeddings/oleObject37.bin"/><Relationship Id="rId26" Type="http://schemas.openxmlformats.org/officeDocument/2006/relationships/oleObject" Target="../embeddings/oleObject41.bin"/><Relationship Id="rId3" Type="http://schemas.openxmlformats.org/officeDocument/2006/relationships/oleObject" Target="../embeddings/oleObject30.bin"/><Relationship Id="rId21" Type="http://schemas.openxmlformats.org/officeDocument/2006/relationships/image" Target="../media/image40.wmf"/><Relationship Id="rId7" Type="http://schemas.openxmlformats.org/officeDocument/2006/relationships/image" Target="NULL"/><Relationship Id="rId12" Type="http://schemas.openxmlformats.org/officeDocument/2006/relationships/oleObject" Target="../embeddings/oleObject34.bin"/><Relationship Id="rId17" Type="http://schemas.openxmlformats.org/officeDocument/2006/relationships/image" Target="../media/image38.wmf"/><Relationship Id="rId25" Type="http://schemas.openxmlformats.org/officeDocument/2006/relationships/image" Target="../media/image42.wmf"/><Relationship Id="rId2" Type="http://schemas.openxmlformats.org/officeDocument/2006/relationships/slideLayout" Target="../slideLayouts/slideLayout18.xml"/><Relationship Id="rId16" Type="http://schemas.openxmlformats.org/officeDocument/2006/relationships/oleObject" Target="../embeddings/oleObject36.bin"/><Relationship Id="rId20" Type="http://schemas.openxmlformats.org/officeDocument/2006/relationships/oleObject" Target="../embeddings/oleObject38.bin"/><Relationship Id="rId29" Type="http://schemas.openxmlformats.org/officeDocument/2006/relationships/image" Target="../media/image44.wmf"/><Relationship Id="rId1" Type="http://schemas.openxmlformats.org/officeDocument/2006/relationships/vmlDrawing" Target="../drawings/vmlDrawing3.vml"/><Relationship Id="rId6" Type="http://schemas.openxmlformats.org/officeDocument/2006/relationships/image" Target="../media/image33.wmf"/><Relationship Id="rId11" Type="http://schemas.openxmlformats.org/officeDocument/2006/relationships/image" Target="../media/image35.wmf"/><Relationship Id="rId24" Type="http://schemas.openxmlformats.org/officeDocument/2006/relationships/oleObject" Target="../embeddings/oleObject40.bin"/><Relationship Id="rId5" Type="http://schemas.openxmlformats.org/officeDocument/2006/relationships/oleObject" Target="../embeddings/oleObject31.bin"/><Relationship Id="rId15" Type="http://schemas.openxmlformats.org/officeDocument/2006/relationships/image" Target="../media/image37.wmf"/><Relationship Id="rId23" Type="http://schemas.openxmlformats.org/officeDocument/2006/relationships/image" Target="../media/image41.wmf"/><Relationship Id="rId28" Type="http://schemas.openxmlformats.org/officeDocument/2006/relationships/oleObject" Target="../embeddings/oleObject42.bin"/><Relationship Id="rId10" Type="http://schemas.openxmlformats.org/officeDocument/2006/relationships/oleObject" Target="../embeddings/oleObject33.bin"/><Relationship Id="rId19" Type="http://schemas.openxmlformats.org/officeDocument/2006/relationships/image" Target="../media/image39.wmf"/><Relationship Id="rId4" Type="http://schemas.openxmlformats.org/officeDocument/2006/relationships/image" Target="../media/image32.wmf"/><Relationship Id="rId9" Type="http://schemas.openxmlformats.org/officeDocument/2006/relationships/image" Target="../media/image34.wmf"/><Relationship Id="rId14" Type="http://schemas.openxmlformats.org/officeDocument/2006/relationships/oleObject" Target="../embeddings/oleObject35.bin"/><Relationship Id="rId22" Type="http://schemas.openxmlformats.org/officeDocument/2006/relationships/oleObject" Target="../embeddings/oleObject39.bin"/><Relationship Id="rId27" Type="http://schemas.openxmlformats.org/officeDocument/2006/relationships/image" Target="../media/image43.w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46.wmf"/><Relationship Id="rId2" Type="http://schemas.openxmlformats.org/officeDocument/2006/relationships/tags" Target="../tags/tag2.xml"/><Relationship Id="rId1" Type="http://schemas.openxmlformats.org/officeDocument/2006/relationships/vmlDrawing" Target="../drawings/vmlDrawing4.vml"/><Relationship Id="rId6" Type="http://schemas.openxmlformats.org/officeDocument/2006/relationships/oleObject" Target="../embeddings/oleObject44.bin"/><Relationship Id="rId5" Type="http://schemas.openxmlformats.org/officeDocument/2006/relationships/image" Target="../media/image45.wmf"/><Relationship Id="rId4" Type="http://schemas.openxmlformats.org/officeDocument/2006/relationships/oleObject" Target="../embeddings/oleObject43.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6176EA-1203-48F4-BEE5-3CF5914B4D12}"/>
              </a:ext>
            </a:extLst>
          </p:cNvPr>
          <p:cNvSpPr>
            <a:spLocks noGrp="1"/>
          </p:cNvSpPr>
          <p:nvPr>
            <p:ph type="ctrTitle"/>
          </p:nvPr>
        </p:nvSpPr>
        <p:spPr>
          <a:xfrm>
            <a:off x="1751012" y="1300785"/>
            <a:ext cx="9168522" cy="2509213"/>
          </a:xfrm>
        </p:spPr>
        <p:txBody>
          <a:bodyPr>
            <a:normAutofit/>
          </a:bodyPr>
          <a:lstStyle/>
          <a:p>
            <a:r>
              <a:rPr lang="zh-CN" altLang="en-US" sz="4800" b="1" dirty="0"/>
              <a:t>大学物理</a:t>
            </a:r>
            <a:r>
              <a:rPr lang="en-US" altLang="zh-CN" sz="4800" b="1" dirty="0"/>
              <a:t>A</a:t>
            </a:r>
            <a:r>
              <a:rPr lang="zh-CN" altLang="en-US" sz="4800" b="1" dirty="0"/>
              <a:t>（</a:t>
            </a:r>
            <a:r>
              <a:rPr lang="en-US" altLang="zh-CN" sz="4800" b="1" dirty="0"/>
              <a:t>1</a:t>
            </a:r>
            <a:r>
              <a:rPr lang="zh-CN" altLang="en-US" sz="4800" b="1" dirty="0"/>
              <a:t>）各章知识点总结</a:t>
            </a:r>
            <a:r>
              <a:rPr lang="en-US" altLang="zh-CN" sz="4800" b="1" dirty="0"/>
              <a:t/>
            </a:r>
            <a:br>
              <a:rPr lang="en-US" altLang="zh-CN" sz="4800" b="1" dirty="0"/>
            </a:br>
            <a:r>
              <a:rPr lang="zh-CN" altLang="en-US" sz="4800" dirty="0"/>
              <a:t>（</a:t>
            </a:r>
            <a:r>
              <a:rPr lang="en-US" altLang="zh-CN" sz="4800" dirty="0"/>
              <a:t>1~4</a:t>
            </a:r>
            <a:r>
              <a:rPr lang="zh-CN" altLang="en-US" sz="4800" dirty="0"/>
              <a:t>章）</a:t>
            </a:r>
          </a:p>
        </p:txBody>
      </p:sp>
    </p:spTree>
    <p:extLst>
      <p:ext uri="{BB962C8B-B14F-4D97-AF65-F5344CB8AC3E}">
        <p14:creationId xmlns:p14="http://schemas.microsoft.com/office/powerpoint/2010/main" val="2630021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313AD8-E2C9-49DF-A423-71AC1DC03CD0}"/>
              </a:ext>
            </a:extLst>
          </p:cNvPr>
          <p:cNvSpPr>
            <a:spLocks noGrp="1"/>
          </p:cNvSpPr>
          <p:nvPr>
            <p:ph type="ctrTitle"/>
          </p:nvPr>
        </p:nvSpPr>
        <p:spPr>
          <a:xfrm>
            <a:off x="1488948" y="1597034"/>
            <a:ext cx="9144000" cy="2387600"/>
          </a:xfrm>
        </p:spPr>
        <p:txBody>
          <a:bodyPr/>
          <a:lstStyle/>
          <a:p>
            <a:r>
              <a:rPr lang="zh-CN" altLang="en-US" dirty="0"/>
              <a:t>第三章 动量守恒定律及能量守恒定律</a:t>
            </a:r>
          </a:p>
        </p:txBody>
      </p:sp>
    </p:spTree>
    <p:extLst>
      <p:ext uri="{BB962C8B-B14F-4D97-AF65-F5344CB8AC3E}">
        <p14:creationId xmlns:p14="http://schemas.microsoft.com/office/powerpoint/2010/main" val="1195913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1" name="Text Box 24"/>
          <p:cNvSpPr txBox="1"/>
          <p:nvPr/>
        </p:nvSpPr>
        <p:spPr>
          <a:xfrm>
            <a:off x="1251784" y="3544460"/>
            <a:ext cx="2917531" cy="1015663"/>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质点系动量定理</a:t>
            </a: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a:p>
            <a:pPr algn="ctr"/>
            <a:endParaRPr lang="zh-CN" altLang="en-US" sz="2000" dirty="0">
              <a:latin typeface="楷体_GB2312" pitchFamily="49" charset="-122"/>
              <a:ea typeface="楷体_GB2312" pitchFamily="49" charset="-122"/>
            </a:endParaRPr>
          </a:p>
        </p:txBody>
      </p:sp>
      <p:sp>
        <p:nvSpPr>
          <p:cNvPr id="73777" name="Text Box 49"/>
          <p:cNvSpPr txBox="1"/>
          <p:nvPr/>
        </p:nvSpPr>
        <p:spPr>
          <a:xfrm>
            <a:off x="4323446" y="2067667"/>
            <a:ext cx="990600" cy="398780"/>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a:spAutoFit/>
          </a:bodyPr>
          <a:lstStyle/>
          <a:p>
            <a:pPr algn="ctr"/>
            <a:r>
              <a:rPr lang="zh-CN" altLang="en-US" sz="2000" dirty="0">
                <a:latin typeface="楷体_GB2312" pitchFamily="49" charset="-122"/>
                <a:ea typeface="楷体_GB2312" pitchFamily="49" charset="-122"/>
              </a:rPr>
              <a:t>冲量</a:t>
            </a:r>
          </a:p>
        </p:txBody>
      </p:sp>
      <p:sp>
        <p:nvSpPr>
          <p:cNvPr id="73778" name="Rectangle 50"/>
          <p:cNvSpPr/>
          <p:nvPr/>
        </p:nvSpPr>
        <p:spPr>
          <a:xfrm>
            <a:off x="7644310" y="1795162"/>
            <a:ext cx="2229631" cy="1015663"/>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  质点动能定理</a:t>
            </a: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a:p>
            <a:pPr algn="ctr"/>
            <a:endParaRPr lang="zh-CN" altLang="en-US" sz="2000" dirty="0">
              <a:latin typeface="楷体_GB2312" pitchFamily="49" charset="-122"/>
              <a:ea typeface="楷体_GB2312" pitchFamily="49" charset="-122"/>
            </a:endParaRPr>
          </a:p>
        </p:txBody>
      </p:sp>
      <p:sp>
        <p:nvSpPr>
          <p:cNvPr id="3127" name="Line 54"/>
          <p:cNvSpPr/>
          <p:nvPr/>
        </p:nvSpPr>
        <p:spPr>
          <a:xfrm>
            <a:off x="2655152" y="1412776"/>
            <a:ext cx="0" cy="507999"/>
          </a:xfrm>
          <a:prstGeom prst="line">
            <a:avLst/>
          </a:prstGeom>
          <a:ln w="28575" cap="flat" cmpd="sng">
            <a:solidFill>
              <a:srgbClr val="FF0000"/>
            </a:solidFill>
            <a:prstDash val="solid"/>
            <a:headEnd type="none" w="med" len="med"/>
            <a:tailEnd type="none" w="med" len="med"/>
          </a:ln>
        </p:spPr>
      </p:sp>
      <p:sp>
        <p:nvSpPr>
          <p:cNvPr id="3129" name="Rectangle 56"/>
          <p:cNvSpPr/>
          <p:nvPr/>
        </p:nvSpPr>
        <p:spPr>
          <a:xfrm>
            <a:off x="1808430" y="1944885"/>
            <a:ext cx="1795156" cy="1323439"/>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质点</a:t>
            </a:r>
          </a:p>
          <a:p>
            <a:pPr algn="ctr"/>
            <a:r>
              <a:rPr lang="zh-CN" altLang="en-US" sz="2000" dirty="0">
                <a:latin typeface="楷体_GB2312" pitchFamily="49" charset="-122"/>
                <a:ea typeface="楷体_GB2312" pitchFamily="49" charset="-122"/>
              </a:rPr>
              <a:t>动量定理</a:t>
            </a: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a:p>
            <a:pPr algn="ctr"/>
            <a:endParaRPr lang="zh-CN" altLang="en-US" sz="2000" dirty="0">
              <a:latin typeface="楷体_GB2312" pitchFamily="49" charset="-122"/>
              <a:ea typeface="楷体_GB2312" pitchFamily="49" charset="-122"/>
            </a:endParaRPr>
          </a:p>
        </p:txBody>
      </p:sp>
      <p:sp>
        <p:nvSpPr>
          <p:cNvPr id="3130" name="Text Box 57"/>
          <p:cNvSpPr txBox="1"/>
          <p:nvPr/>
        </p:nvSpPr>
        <p:spPr>
          <a:xfrm>
            <a:off x="1689096" y="4873149"/>
            <a:ext cx="1887943" cy="1015663"/>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动量守恒定律</a:t>
            </a: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a:p>
            <a:pPr algn="ctr"/>
            <a:endParaRPr lang="zh-CN" altLang="en-US" sz="2000" dirty="0">
              <a:latin typeface="楷体_GB2312" pitchFamily="49" charset="-122"/>
              <a:ea typeface="楷体_GB2312" pitchFamily="49" charset="-122"/>
            </a:endParaRPr>
          </a:p>
        </p:txBody>
      </p:sp>
      <p:sp>
        <p:nvSpPr>
          <p:cNvPr id="3121" name="Text Box 70"/>
          <p:cNvSpPr txBox="1"/>
          <p:nvPr/>
        </p:nvSpPr>
        <p:spPr>
          <a:xfrm>
            <a:off x="7122657" y="3284352"/>
            <a:ext cx="3131052" cy="1015663"/>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质点系动能定理</a:t>
            </a: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a:p>
            <a:pPr algn="ctr"/>
            <a:endParaRPr lang="zh-CN" altLang="en-US" sz="2000" dirty="0">
              <a:latin typeface="楷体_GB2312" pitchFamily="49" charset="-122"/>
              <a:ea typeface="楷体_GB2312" pitchFamily="49" charset="-122"/>
            </a:endParaRPr>
          </a:p>
        </p:txBody>
      </p:sp>
      <p:sp>
        <p:nvSpPr>
          <p:cNvPr id="3114" name="Line 73"/>
          <p:cNvSpPr/>
          <p:nvPr/>
        </p:nvSpPr>
        <p:spPr>
          <a:xfrm>
            <a:off x="8528688" y="2979552"/>
            <a:ext cx="0" cy="304800"/>
          </a:xfrm>
          <a:prstGeom prst="line">
            <a:avLst/>
          </a:prstGeom>
          <a:ln w="25400" cap="flat" cmpd="sng">
            <a:solidFill>
              <a:srgbClr val="FF0000"/>
            </a:solidFill>
            <a:prstDash val="solid"/>
            <a:headEnd type="none" w="med" len="med"/>
            <a:tailEnd type="none" w="med" len="med"/>
          </a:ln>
        </p:spPr>
      </p:sp>
      <p:sp>
        <p:nvSpPr>
          <p:cNvPr id="3115" name="Text Box 74"/>
          <p:cNvSpPr txBox="1"/>
          <p:nvPr/>
        </p:nvSpPr>
        <p:spPr>
          <a:xfrm>
            <a:off x="6264153" y="2072765"/>
            <a:ext cx="685800" cy="398463"/>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a:spAutoFit/>
          </a:bodyPr>
          <a:lstStyle/>
          <a:p>
            <a:pPr algn="ctr"/>
            <a:r>
              <a:rPr lang="zh-CN" altLang="en-US" sz="2000" dirty="0">
                <a:latin typeface="楷体_GB2312" pitchFamily="49" charset="-122"/>
                <a:ea typeface="楷体_GB2312" pitchFamily="49" charset="-122"/>
              </a:rPr>
              <a:t>功</a:t>
            </a:r>
          </a:p>
        </p:txBody>
      </p:sp>
      <p:sp>
        <p:nvSpPr>
          <p:cNvPr id="3112" name="Rectangle 76"/>
          <p:cNvSpPr/>
          <p:nvPr/>
        </p:nvSpPr>
        <p:spPr>
          <a:xfrm>
            <a:off x="7124730" y="4623514"/>
            <a:ext cx="3166510" cy="1015663"/>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功能原理</a:t>
            </a: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a:p>
            <a:pPr algn="ctr"/>
            <a:endParaRPr lang="zh-CN" altLang="en-US" sz="2000" dirty="0">
              <a:latin typeface="楷体_GB2312" pitchFamily="49" charset="-122"/>
              <a:ea typeface="楷体_GB2312" pitchFamily="49" charset="-122"/>
            </a:endParaRPr>
          </a:p>
        </p:txBody>
      </p:sp>
      <p:sp>
        <p:nvSpPr>
          <p:cNvPr id="3113" name="Rectangle 77"/>
          <p:cNvSpPr/>
          <p:nvPr/>
        </p:nvSpPr>
        <p:spPr>
          <a:xfrm>
            <a:off x="7190920" y="5962676"/>
            <a:ext cx="3333768" cy="707886"/>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机械能守恒定律</a:t>
            </a:r>
            <a:endParaRPr lang="en-US" altLang="zh-CN" sz="2000" dirty="0">
              <a:latin typeface="楷体_GB2312" pitchFamily="49" charset="-122"/>
              <a:ea typeface="楷体_GB2312" pitchFamily="49" charset="-122"/>
            </a:endParaRPr>
          </a:p>
          <a:p>
            <a:pPr algn="ctr"/>
            <a:endParaRPr lang="zh-CN" altLang="en-US" sz="2000" dirty="0">
              <a:latin typeface="楷体_GB2312" pitchFamily="49" charset="-122"/>
              <a:ea typeface="楷体_GB2312" pitchFamily="49" charset="-122"/>
            </a:endParaRPr>
          </a:p>
        </p:txBody>
      </p:sp>
      <p:sp>
        <p:nvSpPr>
          <p:cNvPr id="88" name="Line 54">
            <a:extLst>
              <a:ext uri="{FF2B5EF4-FFF2-40B4-BE49-F238E27FC236}">
                <a16:creationId xmlns:a16="http://schemas.microsoft.com/office/drawing/2014/main" id="{77D3E90B-4595-4665-B91A-48B24C052567}"/>
              </a:ext>
            </a:extLst>
          </p:cNvPr>
          <p:cNvSpPr/>
          <p:nvPr/>
        </p:nvSpPr>
        <p:spPr>
          <a:xfrm>
            <a:off x="2625125" y="3213609"/>
            <a:ext cx="7943" cy="304800"/>
          </a:xfrm>
          <a:prstGeom prst="line">
            <a:avLst/>
          </a:prstGeom>
          <a:ln w="28575" cap="flat" cmpd="sng">
            <a:solidFill>
              <a:srgbClr val="FF0000"/>
            </a:solidFill>
            <a:prstDash val="solid"/>
            <a:headEnd type="none" w="med" len="med"/>
            <a:tailEnd type="none" w="med" len="med"/>
          </a:ln>
        </p:spPr>
      </p:sp>
      <p:sp>
        <p:nvSpPr>
          <p:cNvPr id="89" name="Line 54">
            <a:extLst>
              <a:ext uri="{FF2B5EF4-FFF2-40B4-BE49-F238E27FC236}">
                <a16:creationId xmlns:a16="http://schemas.microsoft.com/office/drawing/2014/main" id="{04FAD59F-2915-4738-87AF-247AFFC5728E}"/>
              </a:ext>
            </a:extLst>
          </p:cNvPr>
          <p:cNvSpPr/>
          <p:nvPr/>
        </p:nvSpPr>
        <p:spPr>
          <a:xfrm flipH="1">
            <a:off x="2617204" y="4586174"/>
            <a:ext cx="7921" cy="304800"/>
          </a:xfrm>
          <a:prstGeom prst="line">
            <a:avLst/>
          </a:prstGeom>
          <a:ln w="28575" cap="flat" cmpd="sng">
            <a:solidFill>
              <a:srgbClr val="FF0000"/>
            </a:solidFill>
            <a:prstDash val="solid"/>
            <a:headEnd type="none" w="med" len="med"/>
            <a:tailEnd type="none" w="med" len="med"/>
          </a:ln>
        </p:spPr>
      </p:sp>
      <p:sp>
        <p:nvSpPr>
          <p:cNvPr id="90" name="Text Box 49">
            <a:extLst>
              <a:ext uri="{FF2B5EF4-FFF2-40B4-BE49-F238E27FC236}">
                <a16:creationId xmlns:a16="http://schemas.microsoft.com/office/drawing/2014/main" id="{953B8700-890E-43AD-BB5E-1D057046F3A9}"/>
              </a:ext>
            </a:extLst>
          </p:cNvPr>
          <p:cNvSpPr txBox="1"/>
          <p:nvPr/>
        </p:nvSpPr>
        <p:spPr>
          <a:xfrm>
            <a:off x="182798" y="2093230"/>
            <a:ext cx="990600" cy="400110"/>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a:spAutoFit/>
          </a:bodyPr>
          <a:lstStyle/>
          <a:p>
            <a:pPr algn="ctr"/>
            <a:r>
              <a:rPr lang="zh-CN" altLang="en-US" sz="2000" dirty="0">
                <a:latin typeface="楷体_GB2312" pitchFamily="49" charset="-122"/>
                <a:ea typeface="楷体_GB2312" pitchFamily="49" charset="-122"/>
              </a:rPr>
              <a:t>动量</a:t>
            </a:r>
          </a:p>
        </p:txBody>
      </p:sp>
      <p:sp>
        <p:nvSpPr>
          <p:cNvPr id="91" name="Text Box 49">
            <a:extLst>
              <a:ext uri="{FF2B5EF4-FFF2-40B4-BE49-F238E27FC236}">
                <a16:creationId xmlns:a16="http://schemas.microsoft.com/office/drawing/2014/main" id="{982C0F79-E3DB-4608-B482-D70ADD7409E7}"/>
              </a:ext>
            </a:extLst>
          </p:cNvPr>
          <p:cNvSpPr txBox="1"/>
          <p:nvPr/>
        </p:nvSpPr>
        <p:spPr>
          <a:xfrm>
            <a:off x="10579622" y="1967088"/>
            <a:ext cx="990600" cy="400110"/>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a:spAutoFit/>
          </a:bodyPr>
          <a:lstStyle/>
          <a:p>
            <a:pPr algn="ctr"/>
            <a:r>
              <a:rPr lang="zh-CN" altLang="en-US" sz="2000" dirty="0">
                <a:latin typeface="楷体_GB2312" pitchFamily="49" charset="-122"/>
                <a:ea typeface="楷体_GB2312" pitchFamily="49" charset="-122"/>
              </a:rPr>
              <a:t>动能</a:t>
            </a:r>
          </a:p>
        </p:txBody>
      </p:sp>
      <p:sp>
        <p:nvSpPr>
          <p:cNvPr id="93" name="Line 73">
            <a:extLst>
              <a:ext uri="{FF2B5EF4-FFF2-40B4-BE49-F238E27FC236}">
                <a16:creationId xmlns:a16="http://schemas.microsoft.com/office/drawing/2014/main" id="{0B92E5E4-A096-4F52-9C5F-3DED1D4D2C1A}"/>
              </a:ext>
            </a:extLst>
          </p:cNvPr>
          <p:cNvSpPr/>
          <p:nvPr/>
        </p:nvSpPr>
        <p:spPr>
          <a:xfrm>
            <a:off x="8590809" y="4281374"/>
            <a:ext cx="0" cy="304800"/>
          </a:xfrm>
          <a:prstGeom prst="line">
            <a:avLst/>
          </a:prstGeom>
          <a:ln w="25400" cap="flat" cmpd="sng">
            <a:solidFill>
              <a:srgbClr val="FF0000"/>
            </a:solidFill>
            <a:prstDash val="solid"/>
            <a:headEnd type="none" w="med" len="med"/>
            <a:tailEnd type="none" w="med" len="med"/>
          </a:ln>
        </p:spPr>
      </p:sp>
      <p:sp>
        <p:nvSpPr>
          <p:cNvPr id="94" name="Line 73">
            <a:extLst>
              <a:ext uri="{FF2B5EF4-FFF2-40B4-BE49-F238E27FC236}">
                <a16:creationId xmlns:a16="http://schemas.microsoft.com/office/drawing/2014/main" id="{1DC326F6-7460-445D-B06F-4C39C24E6E2B}"/>
              </a:ext>
            </a:extLst>
          </p:cNvPr>
          <p:cNvSpPr/>
          <p:nvPr/>
        </p:nvSpPr>
        <p:spPr>
          <a:xfrm>
            <a:off x="8705937" y="5584012"/>
            <a:ext cx="0" cy="304800"/>
          </a:xfrm>
          <a:prstGeom prst="line">
            <a:avLst/>
          </a:prstGeom>
          <a:ln w="25400" cap="flat" cmpd="sng">
            <a:solidFill>
              <a:srgbClr val="FF0000"/>
            </a:solidFill>
            <a:prstDash val="solid"/>
            <a:headEnd type="none" w="med" len="med"/>
            <a:tailEnd type="none" w="med" len="med"/>
          </a:ln>
        </p:spPr>
      </p:sp>
      <p:grpSp>
        <p:nvGrpSpPr>
          <p:cNvPr id="6" name="组合 5">
            <a:extLst>
              <a:ext uri="{FF2B5EF4-FFF2-40B4-BE49-F238E27FC236}">
                <a16:creationId xmlns:a16="http://schemas.microsoft.com/office/drawing/2014/main" id="{6BAFBD86-9E1F-4F23-8C31-66C02D904F31}"/>
              </a:ext>
            </a:extLst>
          </p:cNvPr>
          <p:cNvGrpSpPr/>
          <p:nvPr/>
        </p:nvGrpSpPr>
        <p:grpSpPr>
          <a:xfrm>
            <a:off x="1502802" y="127461"/>
            <a:ext cx="8371149" cy="1667701"/>
            <a:chOff x="1522593" y="926790"/>
            <a:chExt cx="8371149" cy="1667701"/>
          </a:xfrm>
        </p:grpSpPr>
        <p:grpSp>
          <p:nvGrpSpPr>
            <p:cNvPr id="11" name="Group 37"/>
            <p:cNvGrpSpPr/>
            <p:nvPr/>
          </p:nvGrpSpPr>
          <p:grpSpPr>
            <a:xfrm>
              <a:off x="2667000" y="1632018"/>
              <a:ext cx="5943600" cy="228600"/>
              <a:chOff x="1056" y="912"/>
              <a:chExt cx="3744" cy="144"/>
            </a:xfrm>
          </p:grpSpPr>
          <p:sp>
            <p:nvSpPr>
              <p:cNvPr id="3135" name="Line 38"/>
              <p:cNvSpPr/>
              <p:nvPr/>
            </p:nvSpPr>
            <p:spPr>
              <a:xfrm>
                <a:off x="1056" y="912"/>
                <a:ext cx="3744" cy="0"/>
              </a:xfrm>
              <a:prstGeom prst="line">
                <a:avLst/>
              </a:prstGeom>
              <a:ln w="25400" cap="flat" cmpd="sng">
                <a:solidFill>
                  <a:srgbClr val="0000FF"/>
                </a:solidFill>
                <a:prstDash val="solid"/>
                <a:headEnd type="none" w="med" len="med"/>
                <a:tailEnd type="none" w="med" len="med"/>
              </a:ln>
            </p:spPr>
          </p:sp>
          <p:sp>
            <p:nvSpPr>
              <p:cNvPr id="3136" name="Line 39"/>
              <p:cNvSpPr/>
              <p:nvPr/>
            </p:nvSpPr>
            <p:spPr>
              <a:xfrm>
                <a:off x="1056" y="912"/>
                <a:ext cx="0" cy="144"/>
              </a:xfrm>
              <a:prstGeom prst="line">
                <a:avLst/>
              </a:prstGeom>
              <a:ln w="25400" cap="flat" cmpd="sng">
                <a:solidFill>
                  <a:srgbClr val="0000FF"/>
                </a:solidFill>
                <a:prstDash val="solid"/>
                <a:headEnd type="none" w="med" len="med"/>
                <a:tailEnd type="none" w="med" len="med"/>
              </a:ln>
            </p:spPr>
          </p:sp>
          <p:sp>
            <p:nvSpPr>
              <p:cNvPr id="3137" name="Line 40"/>
              <p:cNvSpPr/>
              <p:nvPr/>
            </p:nvSpPr>
            <p:spPr>
              <a:xfrm>
                <a:off x="4800" y="912"/>
                <a:ext cx="0" cy="144"/>
              </a:xfrm>
              <a:prstGeom prst="line">
                <a:avLst/>
              </a:prstGeom>
              <a:ln w="25400" cap="flat" cmpd="sng">
                <a:solidFill>
                  <a:srgbClr val="0000FF"/>
                </a:solidFill>
                <a:prstDash val="solid"/>
                <a:headEnd type="none" w="med" len="med"/>
                <a:tailEnd type="none" w="med" len="med"/>
              </a:ln>
            </p:spPr>
          </p:sp>
        </p:grpSp>
        <p:sp>
          <p:nvSpPr>
            <p:cNvPr id="73770" name="Text Box 42"/>
            <p:cNvSpPr txBox="1"/>
            <p:nvPr/>
          </p:nvSpPr>
          <p:spPr>
            <a:xfrm>
              <a:off x="4511824" y="926790"/>
              <a:ext cx="1981200" cy="368300"/>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a:spAutoFit/>
            </a:bodyPr>
            <a:lstStyle/>
            <a:p>
              <a:pPr algn="ctr"/>
              <a:r>
                <a:rPr lang="zh-CN" altLang="en-US" dirty="0">
                  <a:latin typeface="楷体_GB2312" pitchFamily="49" charset="-122"/>
                  <a:ea typeface="楷体_GB2312" pitchFamily="49" charset="-122"/>
                </a:rPr>
                <a:t>质点动力学（</a:t>
              </a:r>
              <a:r>
                <a:rPr lang="en-US" altLang="zh-CN" dirty="0">
                  <a:latin typeface="楷体_GB2312" pitchFamily="49" charset="-122"/>
                  <a:ea typeface="楷体_GB2312" pitchFamily="49" charset="-122"/>
                </a:rPr>
                <a:t>2</a:t>
              </a:r>
              <a:r>
                <a:rPr lang="zh-CN" altLang="en-US" dirty="0">
                  <a:latin typeface="楷体_GB2312" pitchFamily="49" charset="-122"/>
                  <a:ea typeface="楷体_GB2312" pitchFamily="49" charset="-122"/>
                </a:rPr>
                <a:t>）</a:t>
              </a:r>
            </a:p>
          </p:txBody>
        </p:sp>
        <p:sp>
          <p:nvSpPr>
            <p:cNvPr id="73779" name="Rectangle 51"/>
            <p:cNvSpPr>
              <a:spLocks noChangeArrowheads="1"/>
            </p:cNvSpPr>
            <p:nvPr/>
          </p:nvSpPr>
          <p:spPr bwMode="auto">
            <a:xfrm>
              <a:off x="7531542" y="1882105"/>
              <a:ext cx="2362200" cy="398780"/>
            </a:xfrm>
            <a:prstGeom prst="rect">
              <a:avLst/>
            </a:prstGeom>
            <a:gradFill rotWithShape="1">
              <a:gsLst>
                <a:gs pos="0">
                  <a:srgbClr val="FAA93C">
                    <a:alpha val="99001"/>
                  </a:srgbClr>
                </a:gs>
                <a:gs pos="50000">
                  <a:srgbClr val="FAA93C">
                    <a:gamma/>
                    <a:tint val="22353"/>
                    <a:invGamma/>
                  </a:srgbClr>
                </a:gs>
                <a:gs pos="100000">
                  <a:srgbClr val="FAA93C">
                    <a:alpha val="99001"/>
                  </a:srgbClr>
                </a:gs>
              </a:gsLst>
              <a:lin ang="5400000" scaled="1"/>
            </a:gradFill>
            <a:ln w="9525" algn="ctr">
              <a:solidFill>
                <a:srgbClr val="993300"/>
              </a:solidFill>
              <a:miter lim="800000"/>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力对空间的积累</a:t>
              </a:r>
            </a:p>
          </p:txBody>
        </p:sp>
        <p:sp>
          <p:nvSpPr>
            <p:cNvPr id="73780" name="Rectangle 52"/>
            <p:cNvSpPr>
              <a:spLocks noChangeArrowheads="1"/>
            </p:cNvSpPr>
            <p:nvPr/>
          </p:nvSpPr>
          <p:spPr bwMode="auto">
            <a:xfrm>
              <a:off x="1522593" y="1891989"/>
              <a:ext cx="2362200" cy="398780"/>
            </a:xfrm>
            <a:prstGeom prst="rect">
              <a:avLst/>
            </a:prstGeom>
            <a:gradFill rotWithShape="1">
              <a:gsLst>
                <a:gs pos="0">
                  <a:srgbClr val="FAA93C">
                    <a:alpha val="99001"/>
                  </a:srgbClr>
                </a:gs>
                <a:gs pos="50000">
                  <a:srgbClr val="FAA93C">
                    <a:gamma/>
                    <a:tint val="22353"/>
                    <a:invGamma/>
                  </a:srgbClr>
                </a:gs>
                <a:gs pos="100000">
                  <a:srgbClr val="FAA93C">
                    <a:alpha val="99001"/>
                  </a:srgbClr>
                </a:gs>
              </a:gsLst>
              <a:lin ang="5400000" scaled="1"/>
            </a:gradFill>
            <a:ln w="9525" algn="ctr">
              <a:solidFill>
                <a:srgbClr val="993300"/>
              </a:solidFill>
              <a:miter lim="800000"/>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力对时间的积累</a:t>
              </a:r>
            </a:p>
          </p:txBody>
        </p:sp>
        <p:sp>
          <p:nvSpPr>
            <p:cNvPr id="92" name="Line 54">
              <a:extLst>
                <a:ext uri="{FF2B5EF4-FFF2-40B4-BE49-F238E27FC236}">
                  <a16:creationId xmlns:a16="http://schemas.microsoft.com/office/drawing/2014/main" id="{F3F721F2-2668-432B-8511-D995C27B33DD}"/>
                </a:ext>
              </a:extLst>
            </p:cNvPr>
            <p:cNvSpPr/>
            <p:nvPr/>
          </p:nvSpPr>
          <p:spPr>
            <a:xfrm>
              <a:off x="8610600" y="2280885"/>
              <a:ext cx="0" cy="313606"/>
            </a:xfrm>
            <a:prstGeom prst="line">
              <a:avLst/>
            </a:prstGeom>
            <a:ln w="28575" cap="flat" cmpd="sng">
              <a:solidFill>
                <a:srgbClr val="FF0000"/>
              </a:solidFill>
              <a:prstDash val="solid"/>
              <a:headEnd type="none" w="med" len="med"/>
              <a:tailEnd type="none" w="med" len="med"/>
            </a:ln>
          </p:spPr>
        </p:sp>
        <p:sp>
          <p:nvSpPr>
            <p:cNvPr id="95" name="Line 73">
              <a:extLst>
                <a:ext uri="{FF2B5EF4-FFF2-40B4-BE49-F238E27FC236}">
                  <a16:creationId xmlns:a16="http://schemas.microsoft.com/office/drawing/2014/main" id="{7174799F-8108-4DE3-846B-970E8A9FDAA2}"/>
                </a:ext>
              </a:extLst>
            </p:cNvPr>
            <p:cNvSpPr/>
            <p:nvPr/>
          </p:nvSpPr>
          <p:spPr>
            <a:xfrm>
              <a:off x="5502424" y="1295090"/>
              <a:ext cx="0" cy="304800"/>
            </a:xfrm>
            <a:prstGeom prst="line">
              <a:avLst/>
            </a:prstGeom>
            <a:ln w="25400" cap="flat" cmpd="sng">
              <a:solidFill>
                <a:srgbClr val="0070C0"/>
              </a:solidFill>
              <a:prstDash val="solid"/>
              <a:headEnd type="none" w="med" len="med"/>
              <a:tailEnd type="none" w="med" len="med"/>
            </a:ln>
          </p:spPr>
        </p:sp>
      </p:grpSp>
      <p:sp>
        <p:nvSpPr>
          <p:cNvPr id="97" name="Line 54">
            <a:extLst>
              <a:ext uri="{FF2B5EF4-FFF2-40B4-BE49-F238E27FC236}">
                <a16:creationId xmlns:a16="http://schemas.microsoft.com/office/drawing/2014/main" id="{2C19BB32-FEFD-4E9A-A6E2-5F3C6E265D70}"/>
              </a:ext>
            </a:extLst>
          </p:cNvPr>
          <p:cNvSpPr/>
          <p:nvPr/>
        </p:nvSpPr>
        <p:spPr>
          <a:xfrm flipH="1">
            <a:off x="1142015" y="2336954"/>
            <a:ext cx="518112" cy="1949"/>
          </a:xfrm>
          <a:prstGeom prst="line">
            <a:avLst/>
          </a:prstGeom>
          <a:ln w="28575" cap="flat" cmpd="sng">
            <a:solidFill>
              <a:srgbClr val="FF0000"/>
            </a:solidFill>
            <a:prstDash val="solid"/>
            <a:headEnd type="none" w="med" len="med"/>
            <a:tailEnd type="none" w="med" len="med"/>
          </a:ln>
        </p:spPr>
      </p:sp>
      <p:sp>
        <p:nvSpPr>
          <p:cNvPr id="98" name="Line 54">
            <a:extLst>
              <a:ext uri="{FF2B5EF4-FFF2-40B4-BE49-F238E27FC236}">
                <a16:creationId xmlns:a16="http://schemas.microsoft.com/office/drawing/2014/main" id="{0C93CE6F-1D7A-4B81-BE73-6D42F958B178}"/>
              </a:ext>
            </a:extLst>
          </p:cNvPr>
          <p:cNvSpPr/>
          <p:nvPr/>
        </p:nvSpPr>
        <p:spPr>
          <a:xfrm flipH="1">
            <a:off x="10006576" y="2167143"/>
            <a:ext cx="518112" cy="1949"/>
          </a:xfrm>
          <a:prstGeom prst="line">
            <a:avLst/>
          </a:prstGeom>
          <a:ln w="28575" cap="flat" cmpd="sng">
            <a:solidFill>
              <a:srgbClr val="FF0000"/>
            </a:solidFill>
            <a:prstDash val="solid"/>
            <a:headEnd type="none" w="med" len="med"/>
            <a:tailEnd type="none" w="med" len="med"/>
          </a:ln>
        </p:spPr>
      </p:sp>
      <p:sp>
        <p:nvSpPr>
          <p:cNvPr id="99" name="Line 54">
            <a:extLst>
              <a:ext uri="{FF2B5EF4-FFF2-40B4-BE49-F238E27FC236}">
                <a16:creationId xmlns:a16="http://schemas.microsoft.com/office/drawing/2014/main" id="{E2AF6AE5-F937-48C5-ABEB-7C2EB652F235}"/>
              </a:ext>
            </a:extLst>
          </p:cNvPr>
          <p:cNvSpPr/>
          <p:nvPr/>
        </p:nvSpPr>
        <p:spPr>
          <a:xfrm flipH="1">
            <a:off x="6978741" y="2261224"/>
            <a:ext cx="518112" cy="1949"/>
          </a:xfrm>
          <a:prstGeom prst="line">
            <a:avLst/>
          </a:prstGeom>
          <a:ln w="28575" cap="flat" cmpd="sng">
            <a:solidFill>
              <a:srgbClr val="FF0000"/>
            </a:solidFill>
            <a:prstDash val="solid"/>
            <a:headEnd type="none" w="med" len="med"/>
            <a:tailEnd type="none" w="med" len="med"/>
          </a:ln>
        </p:spPr>
      </p:sp>
      <p:sp>
        <p:nvSpPr>
          <p:cNvPr id="100" name="Line 54">
            <a:extLst>
              <a:ext uri="{FF2B5EF4-FFF2-40B4-BE49-F238E27FC236}">
                <a16:creationId xmlns:a16="http://schemas.microsoft.com/office/drawing/2014/main" id="{39ED7B76-0B50-4CEA-ACA6-BCD440E947D4}"/>
              </a:ext>
            </a:extLst>
          </p:cNvPr>
          <p:cNvSpPr/>
          <p:nvPr/>
        </p:nvSpPr>
        <p:spPr>
          <a:xfrm flipH="1">
            <a:off x="3776546" y="2239634"/>
            <a:ext cx="518112" cy="1949"/>
          </a:xfrm>
          <a:prstGeom prst="line">
            <a:avLst/>
          </a:prstGeom>
          <a:ln w="28575" cap="flat" cmpd="sng">
            <a:solidFill>
              <a:srgbClr val="FF0000"/>
            </a:solidFill>
            <a:prstDash val="solid"/>
            <a:headEnd type="none" w="med" len="med"/>
            <a:tailEnd type="none" w="med" len="med"/>
          </a:ln>
        </p:spPr>
      </p:sp>
      <p:graphicFrame>
        <p:nvGraphicFramePr>
          <p:cNvPr id="34" name="Object 7">
            <a:extLst>
              <a:ext uri="{FF2B5EF4-FFF2-40B4-BE49-F238E27FC236}">
                <a16:creationId xmlns:a16="http://schemas.microsoft.com/office/drawing/2014/main" id="{368F6177-0F08-4A94-BB04-531B56F8A2F5}"/>
              </a:ext>
            </a:extLst>
          </p:cNvPr>
          <p:cNvGraphicFramePr/>
          <p:nvPr/>
        </p:nvGraphicFramePr>
        <p:xfrm>
          <a:off x="1865255" y="2667367"/>
          <a:ext cx="1603486" cy="516728"/>
        </p:xfrm>
        <a:graphic>
          <a:graphicData uri="http://schemas.openxmlformats.org/presentationml/2006/ole">
            <mc:AlternateContent xmlns:mc="http://schemas.openxmlformats.org/markup-compatibility/2006">
              <mc:Choice xmlns:v="urn:schemas-microsoft-com:vml" Requires="v">
                <p:oleObj spid="_x0000_s24628" r:id="rId3" imgW="1116330" imgH="355600" progId="Equation.3">
                  <p:embed/>
                </p:oleObj>
              </mc:Choice>
              <mc:Fallback>
                <p:oleObj r:id="rId3" imgW="1116330" imgH="355600" progId="Equation.3">
                  <p:embed/>
                  <p:pic>
                    <p:nvPicPr>
                      <p:cNvPr id="34" name="Object 7">
                        <a:extLst>
                          <a:ext uri="{FF2B5EF4-FFF2-40B4-BE49-F238E27FC236}">
                            <a16:creationId xmlns:a16="http://schemas.microsoft.com/office/drawing/2014/main" id="{368F6177-0F08-4A94-BB04-531B56F8A2F5}"/>
                          </a:ext>
                        </a:extLst>
                      </p:cNvPr>
                      <p:cNvPicPr/>
                      <p:nvPr/>
                    </p:nvPicPr>
                    <p:blipFill>
                      <a:blip r:embed="rId4"/>
                      <a:stretch>
                        <a:fillRect/>
                      </a:stretch>
                    </p:blipFill>
                    <p:spPr>
                      <a:xfrm>
                        <a:off x="1865255" y="2667367"/>
                        <a:ext cx="1603486" cy="516728"/>
                      </a:xfrm>
                      <a:prstGeom prst="rect">
                        <a:avLst/>
                      </a:prstGeom>
                      <a:noFill/>
                      <a:ln w="38100">
                        <a:noFill/>
                        <a:miter/>
                      </a:ln>
                    </p:spPr>
                  </p:pic>
                </p:oleObj>
              </mc:Fallback>
            </mc:AlternateContent>
          </a:graphicData>
        </a:graphic>
      </p:graphicFrame>
      <mc:AlternateContent xmlns:mc="http://schemas.openxmlformats.org/markup-compatibility/2006" xmlns:a14="http://schemas.microsoft.com/office/drawing/2010/main">
        <mc:Choice Requires="a14">
          <p:sp>
            <p:nvSpPr>
              <p:cNvPr id="35" name="Object 9">
                <a:extLst>
                  <a:ext uri="{FF2B5EF4-FFF2-40B4-BE49-F238E27FC236}">
                    <a16:creationId xmlns:a16="http://schemas.microsoft.com/office/drawing/2014/main" id="{672487EF-80C6-41B8-9C59-CE13C49CB68F}"/>
                  </a:ext>
                </a:extLst>
              </p:cNvPr>
              <p:cNvSpPr txBox="1"/>
              <p:nvPr/>
            </p:nvSpPr>
            <p:spPr>
              <a:xfrm>
                <a:off x="1360488" y="3906838"/>
                <a:ext cx="2933700" cy="588962"/>
              </a:xfrm>
              <a:prstGeom prst="rect">
                <a:avLst/>
              </a:prstGeom>
              <a:noFill/>
              <a:ln w="38100">
                <a:noFill/>
                <a:miter/>
              </a:ln>
            </p:spPr>
            <p:txBody>
              <a:bodyPr>
                <a:normAutofit fontScale="70000" lnSpcReduction="20000"/>
              </a:bodyPr>
              <a:lstStyle/>
              <a:p>
                <a:pPr/>
                <a14:m>
                  <m:oMathPara xmlns:m="http://schemas.openxmlformats.org/officeDocument/2006/math">
                    <m:oMathParaPr>
                      <m:jc m:val="left"/>
                    </m:oMathParaPr>
                    <m:oMath xmlns:m="http://schemas.openxmlformats.org/officeDocument/2006/math">
                      <m:nary>
                        <m:naryPr>
                          <m:ctrlPr>
                            <a:rPr lang="zh-CN" altLang="en-US" i="1">
                              <a:solidFill>
                                <a:srgbClr val="000000"/>
                              </a:solidFill>
                              <a:latin typeface="Cambria Math" panose="02040503050406030204" pitchFamily="18" charset="0"/>
                            </a:rPr>
                          </m:ctrlPr>
                        </m:naryPr>
                        <m: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0">
                                  <a:solidFill>
                                    <a:srgbClr val="000000"/>
                                  </a:solidFill>
                                  <a:latin typeface="Cambria Math" panose="02040503050406030204" pitchFamily="18" charset="0"/>
                                </a:rPr>
                                <m:t>1</m:t>
                              </m:r>
                            </m:sub>
                          </m:sSub>
                        </m:sub>
                        <m: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𝑡</m:t>
                              </m:r>
                            </m:e>
                            <m:sub>
                              <m:r>
                                <a:rPr lang="zh-CN" altLang="en-US" i="0">
                                  <a:solidFill>
                                    <a:srgbClr val="000000"/>
                                  </a:solidFill>
                                  <a:latin typeface="Cambria Math" panose="02040503050406030204" pitchFamily="18" charset="0"/>
                                </a:rPr>
                                <m:t>2</m:t>
                              </m:r>
                            </m:sub>
                          </m:sSub>
                        </m:sup>
                        <m:e>
                          <m:r>
                            <a:rPr lang="zh-CN" altLang="en-US" i="1">
                              <a:solidFill>
                                <a:srgbClr val="000000"/>
                              </a:solidFill>
                              <a:latin typeface="Cambria Math" panose="02040503050406030204" pitchFamily="18" charset="0"/>
                            </a:rPr>
                            <m:t>(</m:t>
                          </m:r>
                          <m:nary>
                            <m:naryPr>
                              <m:chr m:val="∑"/>
                              <m:subHide m:val="on"/>
                              <m:supHide m:val="on"/>
                              <m:ctrlPr>
                                <a:rPr lang="zh-CN" altLang="en-US" i="1">
                                  <a:solidFill>
                                    <a:srgbClr val="000000"/>
                                  </a:solidFill>
                                  <a:latin typeface="Cambria Math" panose="02040503050406030204" pitchFamily="18" charset="0"/>
                                </a:rPr>
                              </m:ctrlPr>
                            </m:naryPr>
                            <m:sub/>
                            <m:sup/>
                            <m:e>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𝐹</m:t>
                                      </m:r>
                                    </m:e>
                                  </m:acc>
                                </m:e>
                                <m:sub>
                                  <m:r>
                                    <a:rPr lang="zh-CN" altLang="en-US" i="1">
                                      <a:solidFill>
                                        <a:srgbClr val="000000"/>
                                      </a:solidFill>
                                      <a:latin typeface="Cambria Math" panose="02040503050406030204" pitchFamily="18" charset="0"/>
                                    </a:rPr>
                                    <m:t>外</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𝑑𝑡</m:t>
                              </m:r>
                            </m:e>
                          </m:nary>
                        </m:e>
                      </m:nary>
                      <m:r>
                        <a:rPr lang="zh-CN" altLang="en-US" i="1">
                          <a:solidFill>
                            <a:srgbClr val="000000"/>
                          </a:solidFill>
                          <a:latin typeface="Cambria Math" panose="02040503050406030204" pitchFamily="18" charset="0"/>
                        </a:rPr>
                        <m:t>=</m:t>
                      </m:r>
                      <m:nary>
                        <m:naryPr>
                          <m:chr m:val="∑"/>
                          <m:subHide m:val="on"/>
                          <m:supHide m:val="on"/>
                          <m:ctrlPr>
                            <a:rPr lang="zh-CN" altLang="en-US" i="1">
                              <a:solidFill>
                                <a:srgbClr val="000000"/>
                              </a:solidFill>
                              <a:latin typeface="Cambria Math" panose="02040503050406030204" pitchFamily="18" charset="0"/>
                            </a:rPr>
                          </m:ctrlPr>
                        </m:naryPr>
                        <m:sub/>
                        <m:sup/>
                        <m:e>
                          <m:r>
                            <a:rPr lang="zh-CN" altLang="en-US" i="1">
                              <a:solidFill>
                                <a:srgbClr val="000000"/>
                              </a:solidFill>
                              <a:latin typeface="Cambria Math" panose="02040503050406030204" pitchFamily="18" charset="0"/>
                            </a:rPr>
                            <m:t>𝑚</m:t>
                          </m:r>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𝑣</m:t>
                                  </m:r>
                                </m:e>
                              </m:acc>
                            </m:e>
                            <m:sub>
                              <m:r>
                                <a:rPr lang="zh-CN" altLang="en-US" i="1">
                                  <a:solidFill>
                                    <a:srgbClr val="000000"/>
                                  </a:solidFill>
                                  <a:latin typeface="Cambria Math" panose="02040503050406030204" pitchFamily="18" charset="0"/>
                                </a:rPr>
                                <m:t>𝑖</m:t>
                              </m:r>
                              <m:r>
                                <a:rPr lang="zh-CN" altLang="en-US" i="0">
                                  <a:solidFill>
                                    <a:srgbClr val="000000"/>
                                  </a:solidFill>
                                  <a:latin typeface="Cambria Math" panose="02040503050406030204" pitchFamily="18" charset="0"/>
                                </a:rPr>
                                <m:t>2</m:t>
                              </m:r>
                            </m:sub>
                          </m:sSub>
                        </m:e>
                      </m:nary>
                      <m:r>
                        <a:rPr lang="zh-CN" altLang="en-US" i="0">
                          <a:solidFill>
                            <a:srgbClr val="000000"/>
                          </a:solidFill>
                          <a:latin typeface="Cambria Math" panose="02040503050406030204" pitchFamily="18" charset="0"/>
                        </a:rPr>
                        <m:t>−</m:t>
                      </m:r>
                      <m:nary>
                        <m:naryPr>
                          <m:chr m:val="∑"/>
                          <m:subHide m:val="on"/>
                          <m:supHide m:val="on"/>
                          <m:ctrlPr>
                            <a:rPr lang="zh-CN" altLang="en-US" i="1">
                              <a:solidFill>
                                <a:srgbClr val="000000"/>
                              </a:solidFill>
                              <a:latin typeface="Cambria Math" panose="02040503050406030204" pitchFamily="18" charset="0"/>
                            </a:rPr>
                          </m:ctrlPr>
                        </m:naryPr>
                        <m:sub/>
                        <m:sup/>
                        <m:e>
                          <m:r>
                            <a:rPr lang="zh-CN" altLang="en-US" i="1">
                              <a:solidFill>
                                <a:srgbClr val="000000"/>
                              </a:solidFill>
                              <a:latin typeface="Cambria Math" panose="02040503050406030204" pitchFamily="18" charset="0"/>
                            </a:rPr>
                            <m:t>𝑚</m:t>
                          </m:r>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𝑣</m:t>
                                  </m:r>
                                </m:e>
                              </m:acc>
                            </m:e>
                            <m:sub>
                              <m:r>
                                <a:rPr lang="zh-CN" altLang="en-US" i="1">
                                  <a:solidFill>
                                    <a:srgbClr val="000000"/>
                                  </a:solidFill>
                                  <a:latin typeface="Cambria Math" panose="02040503050406030204" pitchFamily="18" charset="0"/>
                                </a:rPr>
                                <m:t>𝑖</m:t>
                              </m:r>
                              <m:r>
                                <a:rPr lang="zh-CN" altLang="en-US" i="0">
                                  <a:solidFill>
                                    <a:srgbClr val="000000"/>
                                  </a:solidFill>
                                  <a:latin typeface="Cambria Math" panose="02040503050406030204" pitchFamily="18" charset="0"/>
                                </a:rPr>
                                <m:t>1</m:t>
                              </m:r>
                            </m:sub>
                          </m:sSub>
                        </m:e>
                      </m:nary>
                    </m:oMath>
                  </m:oMathPara>
                </a14:m>
                <a:endParaRPr lang="zh-CN" altLang="en-US" dirty="0"/>
              </a:p>
            </p:txBody>
          </p:sp>
        </mc:Choice>
        <mc:Fallback xmlns="">
          <p:sp>
            <p:nvSpPr>
              <p:cNvPr id="35" name="Object 9">
                <a:extLst>
                  <a:ext uri="{FF2B5EF4-FFF2-40B4-BE49-F238E27FC236}">
                    <a16:creationId xmlns:a16="http://schemas.microsoft.com/office/drawing/2014/main" id="{672487EF-80C6-41B8-9C59-CE13C49CB68F}"/>
                  </a:ext>
                </a:extLst>
              </p:cNvPr>
              <p:cNvSpPr txBox="1">
                <a:spLocks noRot="1" noChangeAspect="1" noMove="1" noResize="1" noEditPoints="1" noAdjustHandles="1" noChangeArrowheads="1" noChangeShapeType="1" noTextEdit="1"/>
              </p:cNvSpPr>
              <p:nvPr/>
            </p:nvSpPr>
            <p:spPr>
              <a:xfrm>
                <a:off x="1360488" y="3906838"/>
                <a:ext cx="2933700" cy="588962"/>
              </a:xfrm>
              <a:prstGeom prst="rect">
                <a:avLst/>
              </a:prstGeom>
              <a:blipFill>
                <a:blip r:embed="rId5"/>
                <a:stretch>
                  <a:fillRect l="-20998" t="-131959" r="-23701" b="-187629"/>
                </a:stretch>
              </a:blipFill>
              <a:ln w="38100">
                <a:noFill/>
                <a:miter/>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Object 6">
                <a:extLst>
                  <a:ext uri="{FF2B5EF4-FFF2-40B4-BE49-F238E27FC236}">
                    <a16:creationId xmlns:a16="http://schemas.microsoft.com/office/drawing/2014/main" id="{69F98C8D-46FC-4144-BC6E-36133FFA02C1}"/>
                  </a:ext>
                </a:extLst>
              </p:cNvPr>
              <p:cNvSpPr txBox="1"/>
              <p:nvPr/>
            </p:nvSpPr>
            <p:spPr>
              <a:xfrm>
                <a:off x="1660127" y="5332844"/>
                <a:ext cx="2182251" cy="597690"/>
              </a:xfrm>
              <a:prstGeom prst="rect">
                <a:avLst/>
              </a:prstGeom>
              <a:noFill/>
              <a:ln w="38100">
                <a:noFill/>
                <a:miter/>
              </a:ln>
            </p:spPr>
            <p:txBody>
              <a:bodyPr>
                <a:normAutofit fontScale="70000" lnSpcReduction="20000"/>
              </a:bodyPr>
              <a:lstStyle/>
              <a:p>
                <a:pPr/>
                <a14:m>
                  <m:oMathPara xmlns:m="http://schemas.openxmlformats.org/officeDocument/2006/math">
                    <m:oMathParaPr>
                      <m:jc m:val="left"/>
                    </m:oMathParaPr>
                    <m:oMath xmlns:m="http://schemas.openxmlformats.org/officeDocument/2006/math">
                      <m:nary>
                        <m:naryPr>
                          <m:chr m:val="∑"/>
                          <m:subHide m:val="on"/>
                          <m:supHide m:val="on"/>
                          <m:ctrlPr>
                            <a:rPr lang="zh-CN" altLang="en-US" i="1">
                              <a:solidFill>
                                <a:srgbClr val="000000"/>
                              </a:solidFill>
                              <a:latin typeface="Cambria Math" panose="02040503050406030204" pitchFamily="18" charset="0"/>
                            </a:rPr>
                          </m:ctrlPr>
                        </m:naryPr>
                        <m:sub/>
                        <m:sup/>
                        <m:e>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𝐹</m:t>
                                  </m:r>
                                </m:e>
                              </m:acc>
                            </m:e>
                            <m:sub>
                              <m:r>
                                <a:rPr lang="zh-CN" altLang="en-US" i="1">
                                  <a:solidFill>
                                    <a:srgbClr val="000000"/>
                                  </a:solidFill>
                                  <a:latin typeface="Cambria Math" panose="02040503050406030204" pitchFamily="18" charset="0"/>
                                </a:rPr>
                                <m:t>外</m:t>
                              </m:r>
                            </m:sub>
                          </m:sSub>
                        </m:e>
                      </m:nary>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0</m:t>
                      </m:r>
                      <m:r>
                        <a:rPr lang="zh-CN" altLang="en-US" i="0">
                          <a:solidFill>
                            <a:srgbClr val="000000"/>
                          </a:solidFill>
                          <a:latin typeface="Cambria Math" panose="02040503050406030204" pitchFamily="18" charset="0"/>
                        </a:rPr>
                        <m:t>,</m:t>
                      </m:r>
                      <m:nary>
                        <m:naryPr>
                          <m:chr m:val="∑"/>
                          <m:subHide m:val="on"/>
                          <m:supHide m:val="on"/>
                          <m:ctrlPr>
                            <a:rPr lang="zh-CN" altLang="en-US" i="1">
                              <a:solidFill>
                                <a:srgbClr val="000000"/>
                              </a:solidFill>
                              <a:latin typeface="Cambria Math" panose="02040503050406030204" pitchFamily="18" charset="0"/>
                            </a:rPr>
                          </m:ctrlPr>
                        </m:naryPr>
                        <m:sub/>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𝑚</m:t>
                              </m:r>
                            </m:e>
                            <m:sub>
                              <m:r>
                                <a:rPr lang="zh-CN" altLang="en-US" i="1">
                                  <a:solidFill>
                                    <a:srgbClr val="000000"/>
                                  </a:solidFill>
                                  <a:latin typeface="Cambria Math" panose="02040503050406030204" pitchFamily="18" charset="0"/>
                                </a:rPr>
                                <m:t>𝑖</m:t>
                              </m:r>
                            </m:sub>
                          </m:sSub>
                        </m:e>
                      </m:nary>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𝑣</m:t>
                              </m:r>
                            </m:e>
                          </m:acc>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𝐶</m:t>
                          </m:r>
                        </m:e>
                      </m:acc>
                    </m:oMath>
                  </m:oMathPara>
                </a14:m>
                <a:endParaRPr lang="zh-CN" altLang="en-US" dirty="0"/>
              </a:p>
            </p:txBody>
          </p:sp>
        </mc:Choice>
        <mc:Fallback xmlns="">
          <p:sp>
            <p:nvSpPr>
              <p:cNvPr id="38" name="Object 6">
                <a:extLst>
                  <a:ext uri="{FF2B5EF4-FFF2-40B4-BE49-F238E27FC236}">
                    <a16:creationId xmlns:a16="http://schemas.microsoft.com/office/drawing/2014/main" id="{69F98C8D-46FC-4144-BC6E-36133FFA02C1}"/>
                  </a:ext>
                </a:extLst>
              </p:cNvPr>
              <p:cNvSpPr txBox="1">
                <a:spLocks noRot="1" noChangeAspect="1" noMove="1" noResize="1" noEditPoints="1" noAdjustHandles="1" noChangeArrowheads="1" noChangeShapeType="1" noTextEdit="1"/>
              </p:cNvSpPr>
              <p:nvPr/>
            </p:nvSpPr>
            <p:spPr>
              <a:xfrm>
                <a:off x="1660127" y="5332844"/>
                <a:ext cx="2182251" cy="597690"/>
              </a:xfrm>
              <a:prstGeom prst="rect">
                <a:avLst/>
              </a:prstGeom>
              <a:blipFill>
                <a:blip r:embed="rId6"/>
                <a:stretch>
                  <a:fillRect l="-24302" t="-111224" r="-10615" b="-154082"/>
                </a:stretch>
              </a:blipFill>
              <a:ln w="38100">
                <a:noFill/>
                <a:miter/>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Object 7">
                <a:extLst>
                  <a:ext uri="{FF2B5EF4-FFF2-40B4-BE49-F238E27FC236}">
                    <a16:creationId xmlns:a16="http://schemas.microsoft.com/office/drawing/2014/main" id="{5E24B86B-47D8-46ED-A7F5-3BB22F947BB3}"/>
                  </a:ext>
                </a:extLst>
              </p:cNvPr>
              <p:cNvSpPr txBox="1"/>
              <p:nvPr/>
            </p:nvSpPr>
            <p:spPr>
              <a:xfrm>
                <a:off x="7617878" y="2127450"/>
                <a:ext cx="2388698" cy="715084"/>
              </a:xfrm>
              <a:prstGeom prst="rect">
                <a:avLst/>
              </a:prstGeom>
              <a:noFill/>
              <a:ln>
                <a:noFill/>
                <a:miter/>
              </a:ln>
            </p:spPr>
            <p:txBody>
              <a:bodyPr>
                <a:normAutofit fontScale="47500" lnSpcReduction="20000"/>
              </a:bodyPr>
              <a:lstStyle/>
              <a:p>
                <a:pPr/>
                <a14:m>
                  <m:oMathPara xmlns:m="http://schemas.openxmlformats.org/officeDocument/2006/math">
                    <m:oMathParaPr>
                      <m:jc m:val="left"/>
                    </m:oMathParaPr>
                    <m:oMath xmlns:m="http://schemas.openxmlformats.org/officeDocument/2006/math">
                      <m:r>
                        <a:rPr lang="zh-CN" altLang="en-US" sz="2800" i="1" smtClean="0">
                          <a:solidFill>
                            <a:srgbClr val="000000"/>
                          </a:solidFill>
                          <a:latin typeface="Cambria Math" panose="02040503050406030204" pitchFamily="18" charset="0"/>
                        </a:rPr>
                        <m:t>𝑊</m:t>
                      </m:r>
                      <m:r>
                        <a:rPr lang="zh-CN" altLang="en-US" sz="2800" i="1" smtClean="0">
                          <a:solidFill>
                            <a:srgbClr val="000000"/>
                          </a:solidFill>
                          <a:latin typeface="Cambria Math" panose="02040503050406030204" pitchFamily="18" charset="0"/>
                        </a:rPr>
                        <m:t>=</m:t>
                      </m:r>
                      <m:nary>
                        <m:naryPr>
                          <m:subHide m:val="on"/>
                          <m:supHide m:val="on"/>
                          <m:ctrlPr>
                            <a:rPr lang="zh-CN" altLang="en-US" sz="2800" i="1">
                              <a:solidFill>
                                <a:srgbClr val="000000"/>
                              </a:solidFill>
                              <a:latin typeface="Cambria Math" panose="02040503050406030204" pitchFamily="18" charset="0"/>
                            </a:rPr>
                          </m:ctrlPr>
                        </m:naryPr>
                        <m:sub/>
                        <m:sup/>
                        <m:e>
                          <m:acc>
                            <m:accPr>
                              <m:chr m:val="⃑"/>
                              <m:ctrlPr>
                                <a:rPr lang="zh-CN" altLang="en-US" sz="2800" i="1">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𝐹</m:t>
                              </m:r>
                            </m:e>
                          </m:acc>
                          <m:r>
                            <a:rPr lang="zh-CN" altLang="en-US" sz="2800" i="1">
                              <a:solidFill>
                                <a:srgbClr val="000000"/>
                              </a:solidFill>
                              <a:latin typeface="Cambria Math" panose="02040503050406030204" pitchFamily="18" charset="0"/>
                            </a:rPr>
                            <m:t>⋅</m:t>
                          </m:r>
                          <m:r>
                            <m:rPr>
                              <m:sty m:val="p"/>
                            </m:rPr>
                            <a:rPr lang="zh-CN" altLang="en-US" sz="2800" i="0">
                              <a:solidFill>
                                <a:srgbClr val="000000"/>
                              </a:solidFill>
                              <a:latin typeface="Cambria Math" panose="02040503050406030204" pitchFamily="18" charset="0"/>
                            </a:rPr>
                            <m:t>d</m:t>
                          </m:r>
                          <m:acc>
                            <m:accPr>
                              <m:chr m:val="⃑"/>
                              <m:ctrlPr>
                                <a:rPr lang="zh-CN" altLang="en-US" sz="2800" i="1">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𝑟</m:t>
                              </m:r>
                            </m:e>
                          </m:acc>
                        </m:e>
                      </m:nary>
                      <m:r>
                        <a:rPr lang="en-US" altLang="zh-CN"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1</m:t>
                          </m:r>
                        </m:num>
                        <m:den>
                          <m:r>
                            <a:rPr lang="zh-CN" altLang="en-US" sz="2800" i="1">
                              <a:solidFill>
                                <a:srgbClr val="000000"/>
                              </a:solidFill>
                              <a:latin typeface="Cambria Math" panose="02040503050406030204" pitchFamily="18" charset="0"/>
                            </a:rPr>
                            <m:t>2</m:t>
                          </m:r>
                        </m:den>
                      </m:f>
                      <m:r>
                        <a:rPr lang="zh-CN" altLang="en-US" sz="2800" i="1">
                          <a:solidFill>
                            <a:srgbClr val="000000"/>
                          </a:solidFill>
                          <a:latin typeface="Cambria Math" panose="02040503050406030204" pitchFamily="18" charset="0"/>
                        </a:rPr>
                        <m:t>𝑚</m:t>
                      </m:r>
                      <m:sSubSup>
                        <m:sSubSupPr>
                          <m:ctrlPr>
                            <a:rPr lang="zh-CN" altLang="en-US" sz="2800" i="1">
                              <a:solidFill>
                                <a:srgbClr val="000000"/>
                              </a:solidFill>
                              <a:latin typeface="Cambria Math" panose="02040503050406030204" pitchFamily="18" charset="0"/>
                            </a:rPr>
                          </m:ctrlPr>
                        </m:sSubSupPr>
                        <m:e>
                          <m:r>
                            <m:rPr>
                              <m:sty m:val="p"/>
                            </m:rPr>
                            <a:rPr lang="zh-CN" altLang="en-US" sz="2800" i="1">
                              <a:solidFill>
                                <a:srgbClr val="000000"/>
                              </a:solidFill>
                              <a:latin typeface="Cambria Math" panose="02040503050406030204" pitchFamily="18" charset="0"/>
                            </a:rPr>
                            <m:t>v</m:t>
                          </m:r>
                        </m:e>
                        <m:sub>
                          <m:r>
                            <a:rPr lang="zh-CN" altLang="en-US" sz="2800" i="1">
                              <a:solidFill>
                                <a:srgbClr val="000000"/>
                              </a:solidFill>
                              <a:latin typeface="Cambria Math" panose="02040503050406030204" pitchFamily="18" charset="0"/>
                            </a:rPr>
                            <m:t>2</m:t>
                          </m:r>
                        </m:sub>
                        <m:sup>
                          <m:r>
                            <a:rPr lang="zh-CN" altLang="en-US" sz="2800" i="1">
                              <a:solidFill>
                                <a:srgbClr val="000000"/>
                              </a:solidFill>
                              <a:latin typeface="Cambria Math" panose="02040503050406030204" pitchFamily="18" charset="0"/>
                            </a:rPr>
                            <m:t>2</m:t>
                          </m:r>
                        </m:sup>
                      </m:sSubSup>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1</m:t>
                          </m:r>
                        </m:num>
                        <m:den>
                          <m:r>
                            <a:rPr lang="zh-CN" altLang="en-US" sz="2800" i="1">
                              <a:solidFill>
                                <a:srgbClr val="000000"/>
                              </a:solidFill>
                              <a:latin typeface="Cambria Math" panose="02040503050406030204" pitchFamily="18" charset="0"/>
                            </a:rPr>
                            <m:t>2</m:t>
                          </m:r>
                        </m:den>
                      </m:f>
                      <m:r>
                        <a:rPr lang="zh-CN" altLang="en-US" sz="2800" i="1">
                          <a:solidFill>
                            <a:srgbClr val="000000"/>
                          </a:solidFill>
                          <a:latin typeface="Cambria Math" panose="02040503050406030204" pitchFamily="18" charset="0"/>
                        </a:rPr>
                        <m:t>𝑚</m:t>
                      </m:r>
                      <m:sSubSup>
                        <m:sSubSupPr>
                          <m:ctrlPr>
                            <a:rPr lang="zh-CN" altLang="en-US" sz="2800" i="1">
                              <a:solidFill>
                                <a:srgbClr val="000000"/>
                              </a:solidFill>
                              <a:latin typeface="Cambria Math" panose="02040503050406030204" pitchFamily="18" charset="0"/>
                            </a:rPr>
                          </m:ctrlPr>
                        </m:sSubSupPr>
                        <m:e>
                          <m:r>
                            <m:rPr>
                              <m:sty m:val="p"/>
                            </m:rPr>
                            <a:rPr lang="zh-CN" altLang="en-US" sz="2800" i="1">
                              <a:solidFill>
                                <a:srgbClr val="000000"/>
                              </a:solidFill>
                              <a:latin typeface="Cambria Math" panose="02040503050406030204" pitchFamily="18" charset="0"/>
                            </a:rPr>
                            <m:t>v</m:t>
                          </m:r>
                        </m:e>
                        <m:sub>
                          <m:r>
                            <a:rPr lang="zh-CN" altLang="en-US" sz="2800" i="1">
                              <a:solidFill>
                                <a:srgbClr val="000000"/>
                              </a:solidFill>
                              <a:latin typeface="Cambria Math" panose="02040503050406030204" pitchFamily="18" charset="0"/>
                            </a:rPr>
                            <m:t>1</m:t>
                          </m:r>
                        </m:sub>
                        <m:sup>
                          <m:r>
                            <a:rPr lang="zh-CN" altLang="en-US" sz="2800" i="1">
                              <a:solidFill>
                                <a:srgbClr val="000000"/>
                              </a:solidFill>
                              <a:latin typeface="Cambria Math" panose="02040503050406030204" pitchFamily="18" charset="0"/>
                            </a:rPr>
                            <m:t>2</m:t>
                          </m:r>
                        </m:sup>
                      </m:sSubSup>
                    </m:oMath>
                  </m:oMathPara>
                </a14:m>
                <a:endParaRPr lang="en-US" altLang="zh-CN" sz="2800"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𝐸</m:t>
                          </m:r>
                        </m:e>
                        <m:sub>
                          <m:r>
                            <m:rPr>
                              <m:sty m:val="p"/>
                            </m:rPr>
                            <a:rPr lang="zh-CN" altLang="en-US" sz="2800" i="0">
                              <a:solidFill>
                                <a:srgbClr val="000000"/>
                              </a:solidFill>
                              <a:latin typeface="Cambria Math" panose="02040503050406030204" pitchFamily="18" charset="0"/>
                            </a:rPr>
                            <m:t>k</m:t>
                          </m:r>
                          <m:r>
                            <a:rPr lang="zh-CN" altLang="en-US" sz="2800" i="1">
                              <a:solidFill>
                                <a:srgbClr val="000000"/>
                              </a:solidFill>
                              <a:latin typeface="Cambria Math" panose="02040503050406030204" pitchFamily="18" charset="0"/>
                            </a:rPr>
                            <m:t>2</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𝐸</m:t>
                          </m:r>
                        </m:e>
                        <m:sub>
                          <m:r>
                            <m:rPr>
                              <m:sty m:val="p"/>
                            </m:rPr>
                            <a:rPr lang="zh-CN" altLang="en-US" sz="2800" i="0">
                              <a:solidFill>
                                <a:srgbClr val="000000"/>
                              </a:solidFill>
                              <a:latin typeface="Cambria Math" panose="02040503050406030204" pitchFamily="18" charset="0"/>
                            </a:rPr>
                            <m:t>k</m:t>
                          </m:r>
                          <m:r>
                            <a:rPr lang="zh-CN" altLang="en-US" sz="2800" i="1">
                              <a:solidFill>
                                <a:srgbClr val="000000"/>
                              </a:solidFill>
                              <a:latin typeface="Cambria Math" panose="02040503050406030204" pitchFamily="18" charset="0"/>
                            </a:rPr>
                            <m:t>1</m:t>
                          </m:r>
                        </m:sub>
                      </m:sSub>
                    </m:oMath>
                  </m:oMathPara>
                </a14:m>
                <a:endParaRPr lang="zh-CN" altLang="en-US" sz="2800" dirty="0"/>
              </a:p>
            </p:txBody>
          </p:sp>
        </mc:Choice>
        <mc:Fallback xmlns="">
          <p:sp>
            <p:nvSpPr>
              <p:cNvPr id="41" name="Object 7">
                <a:extLst>
                  <a:ext uri="{FF2B5EF4-FFF2-40B4-BE49-F238E27FC236}">
                    <a16:creationId xmlns:a16="http://schemas.microsoft.com/office/drawing/2014/main" id="{5E24B86B-47D8-46ED-A7F5-3BB22F947BB3}"/>
                  </a:ext>
                </a:extLst>
              </p:cNvPr>
              <p:cNvSpPr txBox="1">
                <a:spLocks noRot="1" noChangeAspect="1" noMove="1" noResize="1" noEditPoints="1" noAdjustHandles="1" noChangeArrowheads="1" noChangeShapeType="1" noTextEdit="1"/>
              </p:cNvSpPr>
              <p:nvPr/>
            </p:nvSpPr>
            <p:spPr>
              <a:xfrm>
                <a:off x="7617878" y="2127450"/>
                <a:ext cx="2388698" cy="715084"/>
              </a:xfrm>
              <a:prstGeom prst="rect">
                <a:avLst/>
              </a:prstGeom>
              <a:blipFill>
                <a:blip r:embed="rId7"/>
                <a:stretch>
                  <a:fillRect l="-10230" t="-112821" b="-135043"/>
                </a:stretch>
              </a:blipFill>
              <a:ln>
                <a:noFill/>
                <a:miter/>
              </a:ln>
            </p:spPr>
            <p:txBody>
              <a:bodyPr/>
              <a:lstStyle/>
              <a:p>
                <a:r>
                  <a:rPr lang="zh-CN" altLang="en-US">
                    <a:noFill/>
                  </a:rPr>
                  <a:t> </a:t>
                </a:r>
              </a:p>
            </p:txBody>
          </p:sp>
        </mc:Fallback>
      </mc:AlternateContent>
      <p:graphicFrame>
        <p:nvGraphicFramePr>
          <p:cNvPr id="44" name="Object 12">
            <a:extLst>
              <a:ext uri="{FF2B5EF4-FFF2-40B4-BE49-F238E27FC236}">
                <a16:creationId xmlns:a16="http://schemas.microsoft.com/office/drawing/2014/main" id="{4446B531-A140-4439-AF19-1F23866461FB}"/>
              </a:ext>
            </a:extLst>
          </p:cNvPr>
          <p:cNvGraphicFramePr/>
          <p:nvPr/>
        </p:nvGraphicFramePr>
        <p:xfrm>
          <a:off x="7085125" y="3713562"/>
          <a:ext cx="3206115" cy="413385"/>
        </p:xfrm>
        <a:graphic>
          <a:graphicData uri="http://schemas.openxmlformats.org/presentationml/2006/ole">
            <mc:AlternateContent xmlns:mc="http://schemas.openxmlformats.org/markup-compatibility/2006">
              <mc:Choice xmlns:v="urn:schemas-microsoft-com:vml" Requires="v">
                <p:oleObj spid="_x0000_s24629" r:id="rId8" imgW="1676400" imgH="241300" progId="Equation.3">
                  <p:embed/>
                </p:oleObj>
              </mc:Choice>
              <mc:Fallback>
                <p:oleObj r:id="rId8" imgW="1676400" imgH="241300" progId="Equation.3">
                  <p:embed/>
                  <p:pic>
                    <p:nvPicPr>
                      <p:cNvPr id="44" name="Object 12">
                        <a:extLst>
                          <a:ext uri="{FF2B5EF4-FFF2-40B4-BE49-F238E27FC236}">
                            <a16:creationId xmlns:a16="http://schemas.microsoft.com/office/drawing/2014/main" id="{4446B531-A140-4439-AF19-1F23866461FB}"/>
                          </a:ext>
                        </a:extLst>
                      </p:cNvPr>
                      <p:cNvPicPr/>
                      <p:nvPr/>
                    </p:nvPicPr>
                    <p:blipFill>
                      <a:blip r:embed="rId9"/>
                      <a:stretch>
                        <a:fillRect/>
                      </a:stretch>
                    </p:blipFill>
                    <p:spPr>
                      <a:xfrm>
                        <a:off x="7085125" y="3713562"/>
                        <a:ext cx="3206115" cy="413385"/>
                      </a:xfrm>
                      <a:prstGeom prst="rect">
                        <a:avLst/>
                      </a:prstGeom>
                      <a:noFill/>
                      <a:ln w="6350" cap="flat" cmpd="sng">
                        <a:noFill/>
                        <a:prstDash val="solid"/>
                        <a:miter/>
                        <a:headEnd type="none" w="med" len="med"/>
                        <a:tailEnd type="none" w="med" len="med"/>
                      </a:ln>
                    </p:spPr>
                  </p:pic>
                </p:oleObj>
              </mc:Fallback>
            </mc:AlternateContent>
          </a:graphicData>
        </a:graphic>
      </p:graphicFrame>
      <p:graphicFrame>
        <p:nvGraphicFramePr>
          <p:cNvPr id="45" name="Object 12">
            <a:extLst>
              <a:ext uri="{FF2B5EF4-FFF2-40B4-BE49-F238E27FC236}">
                <a16:creationId xmlns:a16="http://schemas.microsoft.com/office/drawing/2014/main" id="{64BC8AA1-CBF1-4398-86CD-AFF744A15FD3}"/>
              </a:ext>
            </a:extLst>
          </p:cNvPr>
          <p:cNvGraphicFramePr/>
          <p:nvPr/>
        </p:nvGraphicFramePr>
        <p:xfrm>
          <a:off x="7617878" y="5021822"/>
          <a:ext cx="2296588" cy="524850"/>
        </p:xfrm>
        <a:graphic>
          <a:graphicData uri="http://schemas.openxmlformats.org/presentationml/2006/ole">
            <mc:AlternateContent xmlns:mc="http://schemas.openxmlformats.org/markup-compatibility/2006">
              <mc:Choice xmlns:v="urn:schemas-microsoft-com:vml" Requires="v">
                <p:oleObj spid="_x0000_s24630" r:id="rId10" imgW="1193165" imgH="241300" progId="Equation.3">
                  <p:embed/>
                </p:oleObj>
              </mc:Choice>
              <mc:Fallback>
                <p:oleObj r:id="rId10" imgW="1193165" imgH="241300" progId="Equation.3">
                  <p:embed/>
                  <p:pic>
                    <p:nvPicPr>
                      <p:cNvPr id="45" name="Object 12">
                        <a:extLst>
                          <a:ext uri="{FF2B5EF4-FFF2-40B4-BE49-F238E27FC236}">
                            <a16:creationId xmlns:a16="http://schemas.microsoft.com/office/drawing/2014/main" id="{64BC8AA1-CBF1-4398-86CD-AFF744A15FD3}"/>
                          </a:ext>
                        </a:extLst>
                      </p:cNvPr>
                      <p:cNvPicPr/>
                      <p:nvPr/>
                    </p:nvPicPr>
                    <p:blipFill>
                      <a:blip r:embed="rId11"/>
                      <a:stretch>
                        <a:fillRect/>
                      </a:stretch>
                    </p:blipFill>
                    <p:spPr>
                      <a:xfrm>
                        <a:off x="7617878" y="5021822"/>
                        <a:ext cx="2296588" cy="524850"/>
                      </a:xfrm>
                      <a:prstGeom prst="rect">
                        <a:avLst/>
                      </a:prstGeom>
                      <a:noFill/>
                      <a:ln w="6350" cap="flat" cmpd="sng">
                        <a:noFill/>
                        <a:prstDash val="solid"/>
                        <a:miter/>
                        <a:headEnd type="none" w="med" len="med"/>
                        <a:tailEnd type="none" w="med" len="med"/>
                      </a:ln>
                    </p:spPr>
                  </p:pic>
                </p:oleObj>
              </mc:Fallback>
            </mc:AlternateContent>
          </a:graphicData>
        </a:graphic>
      </p:graphicFrame>
      <p:graphicFrame>
        <p:nvGraphicFramePr>
          <p:cNvPr id="46" name="Object 12">
            <a:extLst>
              <a:ext uri="{FF2B5EF4-FFF2-40B4-BE49-F238E27FC236}">
                <a16:creationId xmlns:a16="http://schemas.microsoft.com/office/drawing/2014/main" id="{B3C3BE92-93EF-4871-BC4A-ECBCAF55D13D}"/>
              </a:ext>
            </a:extLst>
          </p:cNvPr>
          <p:cNvGraphicFramePr/>
          <p:nvPr/>
        </p:nvGraphicFramePr>
        <p:xfrm>
          <a:off x="7279277" y="6327041"/>
          <a:ext cx="1532950" cy="343521"/>
        </p:xfrm>
        <a:graphic>
          <a:graphicData uri="http://schemas.openxmlformats.org/presentationml/2006/ole">
            <mc:AlternateContent xmlns:mc="http://schemas.openxmlformats.org/markup-compatibility/2006">
              <mc:Choice xmlns:v="urn:schemas-microsoft-com:vml" Requires="v">
                <p:oleObj spid="_x0000_s24631" r:id="rId12" imgW="876300" imgH="241300" progId="Equation.3">
                  <p:embed/>
                </p:oleObj>
              </mc:Choice>
              <mc:Fallback>
                <p:oleObj r:id="rId12" imgW="876300" imgH="241300" progId="Equation.3">
                  <p:embed/>
                  <p:pic>
                    <p:nvPicPr>
                      <p:cNvPr id="46" name="Object 12">
                        <a:extLst>
                          <a:ext uri="{FF2B5EF4-FFF2-40B4-BE49-F238E27FC236}">
                            <a16:creationId xmlns:a16="http://schemas.microsoft.com/office/drawing/2014/main" id="{B3C3BE92-93EF-4871-BC4A-ECBCAF55D13D}"/>
                          </a:ext>
                        </a:extLst>
                      </p:cNvPr>
                      <p:cNvPicPr/>
                      <p:nvPr/>
                    </p:nvPicPr>
                    <p:blipFill>
                      <a:blip r:embed="rId13"/>
                      <a:stretch>
                        <a:fillRect/>
                      </a:stretch>
                    </p:blipFill>
                    <p:spPr>
                      <a:xfrm>
                        <a:off x="7279277" y="6327041"/>
                        <a:ext cx="1532950" cy="343521"/>
                      </a:xfrm>
                      <a:prstGeom prst="rect">
                        <a:avLst/>
                      </a:prstGeom>
                      <a:noFill/>
                      <a:ln w="6350" cap="flat" cmpd="sng">
                        <a:noFill/>
                        <a:prstDash val="solid"/>
                        <a:miter/>
                        <a:headEnd type="none" w="med" len="med"/>
                        <a:tailEnd type="none" w="med" len="med"/>
                      </a:ln>
                    </p:spPr>
                  </p:pic>
                </p:oleObj>
              </mc:Fallback>
            </mc:AlternateContent>
          </a:graphicData>
        </a:graphic>
      </p:graphicFrame>
      <p:graphicFrame>
        <p:nvGraphicFramePr>
          <p:cNvPr id="47" name="Object 5">
            <a:extLst>
              <a:ext uri="{FF2B5EF4-FFF2-40B4-BE49-F238E27FC236}">
                <a16:creationId xmlns:a16="http://schemas.microsoft.com/office/drawing/2014/main" id="{55323A3F-EFDE-418C-9D8C-AF719E1365EA}"/>
              </a:ext>
            </a:extLst>
          </p:cNvPr>
          <p:cNvGraphicFramePr>
            <a:graphicFrameLocks noChangeAspect="1"/>
          </p:cNvGraphicFramePr>
          <p:nvPr/>
        </p:nvGraphicFramePr>
        <p:xfrm>
          <a:off x="8901399" y="6306358"/>
          <a:ext cx="1364233" cy="398464"/>
        </p:xfrm>
        <a:graphic>
          <a:graphicData uri="http://schemas.openxmlformats.org/presentationml/2006/ole">
            <mc:AlternateContent xmlns:mc="http://schemas.openxmlformats.org/markup-compatibility/2006">
              <mc:Choice xmlns:v="urn:schemas-microsoft-com:vml" Requires="v">
                <p:oleObj spid="_x0000_s24632" r:id="rId14" imgW="1104900" imgH="317500" progId="Equation.3">
                  <p:embed/>
                </p:oleObj>
              </mc:Choice>
              <mc:Fallback>
                <p:oleObj r:id="rId14" imgW="1104900" imgH="317500" progId="Equation.3">
                  <p:embed/>
                  <p:pic>
                    <p:nvPicPr>
                      <p:cNvPr id="47" name="Object 5">
                        <a:extLst>
                          <a:ext uri="{FF2B5EF4-FFF2-40B4-BE49-F238E27FC236}">
                            <a16:creationId xmlns:a16="http://schemas.microsoft.com/office/drawing/2014/main" id="{55323A3F-EFDE-418C-9D8C-AF719E1365EA}"/>
                          </a:ext>
                        </a:extLst>
                      </p:cNvPr>
                      <p:cNvPicPr/>
                      <p:nvPr/>
                    </p:nvPicPr>
                    <p:blipFill>
                      <a:blip r:embed="rId15">
                        <a:clrChange>
                          <a:clrFrom>
                            <a:srgbClr val="000000"/>
                          </a:clrFrom>
                          <a:clrTo>
                            <a:srgbClr val="C0504D"/>
                          </a:clrTo>
                        </a:clrChange>
                      </a:blip>
                      <a:stretch>
                        <a:fillRect/>
                      </a:stretch>
                    </p:blipFill>
                    <p:spPr>
                      <a:xfrm>
                        <a:off x="8901399" y="6306358"/>
                        <a:ext cx="1364233" cy="398464"/>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3530016422"/>
      </p:ext>
    </p:extLst>
  </p:cSld>
  <p:clrMapOvr>
    <a:masterClrMapping/>
  </p:clrMapOvr>
  <mc:AlternateContent xmlns:mc="http://schemas.openxmlformats.org/markup-compatibility/2006" xmlns:p14="http://schemas.microsoft.com/office/powerpoint/2010/main">
    <mc:Choice Requires="p14">
      <p:transition spd="slow" p14:dur="2000" advTm="271758"/>
    </mc:Choice>
    <mc:Fallback xmlns="">
      <p:transition spd="slow" advTm="2717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vertical)">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blinds(vertical)">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blinds(vertical)">
                                      <p:cBhvr>
                                        <p:cTn id="1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133600" y="228600"/>
            <a:ext cx="7620000" cy="6019800"/>
            <a:chOff x="288" y="144"/>
            <a:chExt cx="4800" cy="3792"/>
          </a:xfrm>
        </p:grpSpPr>
        <p:sp>
          <p:nvSpPr>
            <p:cNvPr id="4109" name="AutoShape 3"/>
            <p:cNvSpPr>
              <a:spLocks noChangeArrowheads="1"/>
            </p:cNvSpPr>
            <p:nvPr/>
          </p:nvSpPr>
          <p:spPr bwMode="auto">
            <a:xfrm>
              <a:off x="288" y="144"/>
              <a:ext cx="2112" cy="480"/>
            </a:xfrm>
            <a:prstGeom prst="horizontalScroll">
              <a:avLst>
                <a:gd name="adj" fmla="val 12500"/>
              </a:avLst>
            </a:prstGeom>
            <a:gradFill rotWithShape="0">
              <a:gsLst>
                <a:gs pos="0">
                  <a:srgbClr val="E5CBFF"/>
                </a:gs>
                <a:gs pos="50000">
                  <a:srgbClr val="FFFFFF"/>
                </a:gs>
                <a:gs pos="100000">
                  <a:srgbClr val="E5CBFF"/>
                </a:gs>
              </a:gsLst>
              <a:lin ang="5400000" scaled="1"/>
            </a:gradFill>
            <a:ln w="9525">
              <a:solidFill>
                <a:srgbClr val="000080"/>
              </a:solidFill>
              <a:round/>
              <a:headEnd/>
              <a:tailEnd/>
            </a:ln>
          </p:spPr>
          <p:txBody>
            <a:bodyPr wrap="none" anchor="ct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ctr" eaLnBrk="1" hangingPunct="1"/>
              <a:r>
                <a:rPr lang="zh-CN" altLang="en-US" dirty="0">
                  <a:latin typeface="Times New Roman" panose="02020603050405020304" pitchFamily="18" charset="0"/>
                </a:rPr>
                <a:t>质点及质点系</a:t>
              </a:r>
              <a:r>
                <a:rPr lang="zh-CN" altLang="en-US" dirty="0" smtClean="0">
                  <a:latin typeface="Times New Roman" panose="02020603050405020304" pitchFamily="18" charset="0"/>
                </a:rPr>
                <a:t>动力学</a:t>
              </a:r>
              <a:endParaRPr lang="en-US" altLang="zh-CN" dirty="0">
                <a:latin typeface="Times New Roman" panose="02020603050405020304" pitchFamily="18" charset="0"/>
              </a:endParaRPr>
            </a:p>
          </p:txBody>
        </p:sp>
        <p:sp>
          <p:nvSpPr>
            <p:cNvPr id="4110" name="Rectangle 4"/>
            <p:cNvSpPr>
              <a:spLocks noChangeArrowheads="1"/>
            </p:cNvSpPr>
            <p:nvPr/>
          </p:nvSpPr>
          <p:spPr bwMode="auto">
            <a:xfrm>
              <a:off x="672" y="672"/>
              <a:ext cx="4416" cy="32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ctr" eaLnBrk="1" hangingPunct="1"/>
              <a:endParaRPr lang="zh-CN" altLang="zh-CN" sz="1800" b="0">
                <a:ea typeface="宋体" panose="02010600030101010101" pitchFamily="2" charset="-122"/>
              </a:endParaRPr>
            </a:p>
          </p:txBody>
        </p:sp>
      </p:grpSp>
      <p:grpSp>
        <p:nvGrpSpPr>
          <p:cNvPr id="3" name="Group 5"/>
          <p:cNvGrpSpPr>
            <a:grpSpLocks/>
          </p:cNvGrpSpPr>
          <p:nvPr/>
        </p:nvGrpSpPr>
        <p:grpSpPr bwMode="auto">
          <a:xfrm>
            <a:off x="3810001" y="1295401"/>
            <a:ext cx="4441825" cy="4716463"/>
            <a:chOff x="1440" y="816"/>
            <a:chExt cx="2798" cy="2971"/>
          </a:xfrm>
        </p:grpSpPr>
        <p:sp>
          <p:nvSpPr>
            <p:cNvPr id="4104" name="Rectangle 6"/>
            <p:cNvSpPr>
              <a:spLocks noChangeArrowheads="1"/>
            </p:cNvSpPr>
            <p:nvPr/>
          </p:nvSpPr>
          <p:spPr bwMode="auto">
            <a:xfrm>
              <a:off x="1488" y="1392"/>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zh-CN" altLang="en-US">
                  <a:solidFill>
                    <a:srgbClr val="0000FF"/>
                  </a:solidFill>
                  <a:latin typeface="楷体_GB2312" pitchFamily="49" charset="-122"/>
                </a:rPr>
                <a:t>动量定理</a:t>
              </a:r>
            </a:p>
          </p:txBody>
        </p:sp>
        <p:graphicFrame>
          <p:nvGraphicFramePr>
            <p:cNvPr id="4098" name="Object 7"/>
            <p:cNvGraphicFramePr>
              <a:graphicFrameLocks noChangeAspect="1"/>
            </p:cNvGraphicFramePr>
            <p:nvPr/>
          </p:nvGraphicFramePr>
          <p:xfrm>
            <a:off x="2627" y="1344"/>
            <a:ext cx="1561" cy="466"/>
          </p:xfrm>
          <a:graphic>
            <a:graphicData uri="http://schemas.openxmlformats.org/presentationml/2006/ole">
              <mc:AlternateContent xmlns:mc="http://schemas.openxmlformats.org/markup-compatibility/2006">
                <mc:Choice xmlns:v="urn:schemas-microsoft-com:vml" Requires="v">
                  <p:oleObj spid="_x0000_s29698" name="Equation" r:id="rId3" imgW="1117440" imgH="355320" progId="Equation.3">
                    <p:embed/>
                  </p:oleObj>
                </mc:Choice>
                <mc:Fallback>
                  <p:oleObj name="Equation" r:id="rId3" imgW="1117440" imgH="355320" progId="Equation.3">
                    <p:embed/>
                    <p:pic>
                      <p:nvPicPr>
                        <p:cNvPr id="409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 y="1344"/>
                          <a:ext cx="1561"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8"/>
            <p:cNvGraphicFramePr>
              <a:graphicFrameLocks noChangeAspect="1"/>
            </p:cNvGraphicFramePr>
            <p:nvPr/>
          </p:nvGraphicFramePr>
          <p:xfrm>
            <a:off x="2721" y="2039"/>
            <a:ext cx="1517" cy="505"/>
          </p:xfrm>
          <a:graphic>
            <a:graphicData uri="http://schemas.openxmlformats.org/presentationml/2006/ole">
              <mc:AlternateContent xmlns:mc="http://schemas.openxmlformats.org/markup-compatibility/2006">
                <mc:Choice xmlns:v="urn:schemas-microsoft-com:vml" Requires="v">
                  <p:oleObj spid="_x0000_s29699" name="Equation" r:id="rId5" imgW="863280" imgH="355320" progId="Equation.3">
                    <p:embed/>
                  </p:oleObj>
                </mc:Choice>
                <mc:Fallback>
                  <p:oleObj name="Equation" r:id="rId5" imgW="863280" imgH="355320" progId="Equation.3">
                    <p:embed/>
                    <p:pic>
                      <p:nvPicPr>
                        <p:cNvPr id="409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1" y="2039"/>
                          <a:ext cx="1517" cy="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0" name="Object 9"/>
            <p:cNvGraphicFramePr>
              <a:graphicFrameLocks noChangeAspect="1"/>
            </p:cNvGraphicFramePr>
            <p:nvPr/>
          </p:nvGraphicFramePr>
          <p:xfrm>
            <a:off x="2784" y="2784"/>
            <a:ext cx="1214" cy="338"/>
          </p:xfrm>
          <a:graphic>
            <a:graphicData uri="http://schemas.openxmlformats.org/presentationml/2006/ole">
              <mc:AlternateContent xmlns:mc="http://schemas.openxmlformats.org/markup-compatibility/2006">
                <mc:Choice xmlns:v="urn:schemas-microsoft-com:vml" Requires="v">
                  <p:oleObj spid="_x0000_s29700" name="Equation" r:id="rId7" imgW="774360" imgH="253800" progId="Equation.3">
                    <p:embed/>
                  </p:oleObj>
                </mc:Choice>
                <mc:Fallback>
                  <p:oleObj name="Equation" r:id="rId7" imgW="774360" imgH="253800" progId="Equation.3">
                    <p:embed/>
                    <p:pic>
                      <p:nvPicPr>
                        <p:cNvPr id="410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4" y="2784"/>
                          <a:ext cx="1214"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1" name="Object 10"/>
            <p:cNvGraphicFramePr>
              <a:graphicFrameLocks noChangeAspect="1"/>
            </p:cNvGraphicFramePr>
            <p:nvPr/>
          </p:nvGraphicFramePr>
          <p:xfrm>
            <a:off x="2592" y="3456"/>
            <a:ext cx="1584" cy="331"/>
          </p:xfrm>
          <a:graphic>
            <a:graphicData uri="http://schemas.openxmlformats.org/presentationml/2006/ole">
              <mc:AlternateContent xmlns:mc="http://schemas.openxmlformats.org/markup-compatibility/2006">
                <mc:Choice xmlns:v="urn:schemas-microsoft-com:vml" Requires="v">
                  <p:oleObj spid="_x0000_s29701" name="Equation" r:id="rId9" imgW="1117440" imgH="241200" progId="Equation.3">
                    <p:embed/>
                  </p:oleObj>
                </mc:Choice>
                <mc:Fallback>
                  <p:oleObj name="Equation" r:id="rId9" imgW="1117440" imgH="241200" progId="Equation.3">
                    <p:embed/>
                    <p:pic>
                      <p:nvPicPr>
                        <p:cNvPr id="4101"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2" y="3456"/>
                          <a:ext cx="1584"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5" name="Rectangle 11"/>
            <p:cNvSpPr>
              <a:spLocks noChangeArrowheads="1"/>
            </p:cNvSpPr>
            <p:nvPr/>
          </p:nvSpPr>
          <p:spPr bwMode="auto">
            <a:xfrm>
              <a:off x="1440" y="2112"/>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zh-CN" altLang="en-US">
                  <a:solidFill>
                    <a:srgbClr val="0000FF"/>
                  </a:solidFill>
                  <a:latin typeface="楷体_GB2312" pitchFamily="49" charset="-122"/>
                </a:rPr>
                <a:t>角动量定理</a:t>
              </a:r>
            </a:p>
          </p:txBody>
        </p:sp>
        <p:sp>
          <p:nvSpPr>
            <p:cNvPr id="4106" name="Rectangle 12"/>
            <p:cNvSpPr>
              <a:spLocks noChangeArrowheads="1"/>
            </p:cNvSpPr>
            <p:nvPr/>
          </p:nvSpPr>
          <p:spPr bwMode="auto">
            <a:xfrm>
              <a:off x="1440" y="2736"/>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zh-CN" altLang="en-US">
                  <a:solidFill>
                    <a:srgbClr val="0000FF"/>
                  </a:solidFill>
                  <a:latin typeface="楷体_GB2312" pitchFamily="49" charset="-122"/>
                </a:rPr>
                <a:t>动能定理</a:t>
              </a:r>
            </a:p>
          </p:txBody>
        </p:sp>
        <p:sp>
          <p:nvSpPr>
            <p:cNvPr id="4107" name="Rectangle 13"/>
            <p:cNvSpPr>
              <a:spLocks noChangeArrowheads="1"/>
            </p:cNvSpPr>
            <p:nvPr/>
          </p:nvSpPr>
          <p:spPr bwMode="auto">
            <a:xfrm>
              <a:off x="1440" y="3408"/>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kumimoji="1" lang="zh-CN" altLang="en-US">
                  <a:solidFill>
                    <a:srgbClr val="0000FF"/>
                  </a:solidFill>
                  <a:latin typeface="楷体_GB2312" pitchFamily="49" charset="-122"/>
                </a:rPr>
                <a:t>功能原理</a:t>
              </a:r>
            </a:p>
          </p:txBody>
        </p:sp>
        <p:sp>
          <p:nvSpPr>
            <p:cNvPr id="4108" name="Text Box 14"/>
            <p:cNvSpPr txBox="1">
              <a:spLocks noChangeArrowheads="1"/>
            </p:cNvSpPr>
            <p:nvPr/>
          </p:nvSpPr>
          <p:spPr bwMode="auto">
            <a:xfrm>
              <a:off x="2352" y="816"/>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a:t>基本原理</a:t>
              </a:r>
            </a:p>
          </p:txBody>
        </p:sp>
      </p:grpSp>
    </p:spTree>
    <p:extLst>
      <p:ext uri="{BB962C8B-B14F-4D97-AF65-F5344CB8AC3E}">
        <p14:creationId xmlns:p14="http://schemas.microsoft.com/office/powerpoint/2010/main" val="2794871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828800" y="381000"/>
            <a:ext cx="7924800" cy="5181600"/>
            <a:chOff x="288" y="144"/>
            <a:chExt cx="4800" cy="3792"/>
          </a:xfrm>
        </p:grpSpPr>
        <p:sp>
          <p:nvSpPr>
            <p:cNvPr id="5136" name="AutoShape 3"/>
            <p:cNvSpPr>
              <a:spLocks noChangeArrowheads="1"/>
            </p:cNvSpPr>
            <p:nvPr/>
          </p:nvSpPr>
          <p:spPr bwMode="auto">
            <a:xfrm>
              <a:off x="288" y="144"/>
              <a:ext cx="2112" cy="480"/>
            </a:xfrm>
            <a:prstGeom prst="horizontalScroll">
              <a:avLst>
                <a:gd name="adj" fmla="val 12500"/>
              </a:avLst>
            </a:prstGeom>
            <a:gradFill rotWithShape="0">
              <a:gsLst>
                <a:gs pos="0">
                  <a:srgbClr val="E5CBFF"/>
                </a:gs>
                <a:gs pos="50000">
                  <a:srgbClr val="FFFFFF"/>
                </a:gs>
                <a:gs pos="100000">
                  <a:srgbClr val="E5CBFF"/>
                </a:gs>
              </a:gsLst>
              <a:lin ang="5400000" scaled="1"/>
            </a:gradFill>
            <a:ln w="9525">
              <a:solidFill>
                <a:srgbClr val="000080"/>
              </a:solidFill>
              <a:round/>
              <a:headEnd/>
              <a:tailEnd/>
            </a:ln>
          </p:spPr>
          <p:txBody>
            <a:bodyPr wrap="none" anchor="ct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ctr" eaLnBrk="1" hangingPunct="1"/>
              <a:r>
                <a:rPr lang="zh-CN" altLang="en-US" dirty="0">
                  <a:latin typeface="Times New Roman" panose="02020603050405020304" pitchFamily="18" charset="0"/>
                </a:rPr>
                <a:t>质点及质点系</a:t>
              </a:r>
              <a:r>
                <a:rPr lang="zh-CN" altLang="en-US" dirty="0" smtClean="0">
                  <a:latin typeface="Times New Roman" panose="02020603050405020304" pitchFamily="18" charset="0"/>
                </a:rPr>
                <a:t>动力学</a:t>
              </a:r>
              <a:endParaRPr lang="en-US" altLang="zh-CN" dirty="0">
                <a:latin typeface="Times New Roman" panose="02020603050405020304" pitchFamily="18" charset="0"/>
              </a:endParaRPr>
            </a:p>
          </p:txBody>
        </p:sp>
        <p:sp>
          <p:nvSpPr>
            <p:cNvPr id="5137" name="Rectangle 4"/>
            <p:cNvSpPr>
              <a:spLocks noChangeArrowheads="1"/>
            </p:cNvSpPr>
            <p:nvPr/>
          </p:nvSpPr>
          <p:spPr bwMode="auto">
            <a:xfrm>
              <a:off x="672" y="672"/>
              <a:ext cx="4416" cy="32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ctr" eaLnBrk="1" hangingPunct="1"/>
              <a:endParaRPr lang="zh-CN" altLang="zh-CN" sz="1800" b="0">
                <a:ea typeface="宋体" panose="02010600030101010101" pitchFamily="2" charset="-122"/>
              </a:endParaRPr>
            </a:p>
          </p:txBody>
        </p:sp>
      </p:grpSp>
      <p:grpSp>
        <p:nvGrpSpPr>
          <p:cNvPr id="3" name="Group 5"/>
          <p:cNvGrpSpPr>
            <a:grpSpLocks/>
          </p:cNvGrpSpPr>
          <p:nvPr/>
        </p:nvGrpSpPr>
        <p:grpSpPr bwMode="auto">
          <a:xfrm>
            <a:off x="2657475" y="1538288"/>
            <a:ext cx="6978650" cy="3414712"/>
            <a:chOff x="644" y="921"/>
            <a:chExt cx="4396" cy="2151"/>
          </a:xfrm>
        </p:grpSpPr>
        <p:sp>
          <p:nvSpPr>
            <p:cNvPr id="5130" name="Text Box 6"/>
            <p:cNvSpPr txBox="1">
              <a:spLocks noChangeArrowheads="1"/>
            </p:cNvSpPr>
            <p:nvPr/>
          </p:nvSpPr>
          <p:spPr bwMode="auto">
            <a:xfrm>
              <a:off x="2112" y="921"/>
              <a:ext cx="14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zh-CN" altLang="en-US" sz="2800">
                  <a:latin typeface="Times New Roman" panose="02020603050405020304" pitchFamily="18" charset="0"/>
                </a:rPr>
                <a:t>守恒定律</a:t>
              </a:r>
            </a:p>
          </p:txBody>
        </p:sp>
        <p:sp>
          <p:nvSpPr>
            <p:cNvPr id="5131" name="Rectangle 7"/>
            <p:cNvSpPr>
              <a:spLocks noChangeArrowheads="1"/>
            </p:cNvSpPr>
            <p:nvPr/>
          </p:nvSpPr>
          <p:spPr bwMode="auto">
            <a:xfrm>
              <a:off x="650" y="2292"/>
              <a:ext cx="1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r>
                <a:rPr lang="zh-CN" altLang="en-US">
                  <a:solidFill>
                    <a:srgbClr val="0000FF"/>
                  </a:solidFill>
                  <a:latin typeface="楷体_GB2312" pitchFamily="49" charset="-122"/>
                </a:rPr>
                <a:t>角动量守恒：</a:t>
              </a:r>
            </a:p>
          </p:txBody>
        </p:sp>
        <p:sp>
          <p:nvSpPr>
            <p:cNvPr id="5132" name="Text Box 8"/>
            <p:cNvSpPr txBox="1">
              <a:spLocks noChangeArrowheads="1"/>
            </p:cNvSpPr>
            <p:nvPr/>
          </p:nvSpPr>
          <p:spPr bwMode="auto">
            <a:xfrm>
              <a:off x="746" y="1860"/>
              <a:ext cx="1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r>
                <a:rPr lang="zh-CN" altLang="en-US">
                  <a:solidFill>
                    <a:srgbClr val="0000FF"/>
                  </a:solidFill>
                  <a:latin typeface="楷体_GB2312" pitchFamily="49" charset="-122"/>
                </a:rPr>
                <a:t>动量守恒：</a:t>
              </a:r>
            </a:p>
          </p:txBody>
        </p:sp>
        <p:graphicFrame>
          <p:nvGraphicFramePr>
            <p:cNvPr id="5122" name="Object 9"/>
            <p:cNvGraphicFramePr>
              <a:graphicFrameLocks noChangeAspect="1"/>
            </p:cNvGraphicFramePr>
            <p:nvPr/>
          </p:nvGraphicFramePr>
          <p:xfrm>
            <a:off x="2273" y="1867"/>
            <a:ext cx="903" cy="354"/>
          </p:xfrm>
          <a:graphic>
            <a:graphicData uri="http://schemas.openxmlformats.org/presentationml/2006/ole">
              <mc:AlternateContent xmlns:mc="http://schemas.openxmlformats.org/markup-compatibility/2006">
                <mc:Choice xmlns:v="urn:schemas-microsoft-com:vml" Requires="v">
                  <p:oleObj spid="_x0000_s30722" name="Equation" r:id="rId3" imgW="647640" imgH="253800" progId="Equation.3">
                    <p:embed/>
                  </p:oleObj>
                </mc:Choice>
                <mc:Fallback>
                  <p:oleObj name="Equation" r:id="rId3" imgW="647640" imgH="253800" progId="Equation.3">
                    <p:embed/>
                    <p:pic>
                      <p:nvPicPr>
                        <p:cNvPr id="5122"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3" y="1867"/>
                          <a:ext cx="903"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 name="Object 10"/>
            <p:cNvGraphicFramePr>
              <a:graphicFrameLocks noChangeAspect="1"/>
            </p:cNvGraphicFramePr>
            <p:nvPr/>
          </p:nvGraphicFramePr>
          <p:xfrm>
            <a:off x="3905" y="1883"/>
            <a:ext cx="1033" cy="273"/>
          </p:xfrm>
          <a:graphic>
            <a:graphicData uri="http://schemas.openxmlformats.org/presentationml/2006/ole">
              <mc:AlternateContent xmlns:mc="http://schemas.openxmlformats.org/markup-compatibility/2006">
                <mc:Choice xmlns:v="urn:schemas-microsoft-com:vml" Requires="v">
                  <p:oleObj spid="_x0000_s30723" name="Equation" r:id="rId5" imgW="761760" imgH="203040" progId="Equation.3">
                    <p:embed/>
                  </p:oleObj>
                </mc:Choice>
                <mc:Fallback>
                  <p:oleObj name="Equation" r:id="rId5" imgW="761760" imgH="203040" progId="Equation.3">
                    <p:embed/>
                    <p:pic>
                      <p:nvPicPr>
                        <p:cNvPr id="5123"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5" y="1883"/>
                          <a:ext cx="1033"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3" name="Text Box 11"/>
            <p:cNvSpPr txBox="1">
              <a:spLocks noChangeArrowheads="1"/>
            </p:cNvSpPr>
            <p:nvPr/>
          </p:nvSpPr>
          <p:spPr bwMode="auto">
            <a:xfrm>
              <a:off x="2256" y="1440"/>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zh-CN" altLang="en-US">
                  <a:latin typeface="Times New Roman" panose="02020603050405020304" pitchFamily="18" charset="0"/>
                </a:rPr>
                <a:t>条       件</a:t>
              </a:r>
            </a:p>
          </p:txBody>
        </p:sp>
        <p:sp>
          <p:nvSpPr>
            <p:cNvPr id="5134" name="Rectangle 12"/>
            <p:cNvSpPr>
              <a:spLocks noChangeArrowheads="1"/>
            </p:cNvSpPr>
            <p:nvPr/>
          </p:nvSpPr>
          <p:spPr bwMode="auto">
            <a:xfrm>
              <a:off x="4010" y="1440"/>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eaLnBrk="1" hangingPunct="1">
                <a:spcBef>
                  <a:spcPct val="50000"/>
                </a:spcBef>
              </a:pPr>
              <a:r>
                <a:rPr kumimoji="1" lang="zh-CN" altLang="en-US">
                  <a:latin typeface="Times New Roman" panose="02020603050405020304" pitchFamily="18" charset="0"/>
                </a:rPr>
                <a:t>内     容</a:t>
              </a:r>
            </a:p>
          </p:txBody>
        </p:sp>
        <p:graphicFrame>
          <p:nvGraphicFramePr>
            <p:cNvPr id="5124" name="Object 13"/>
            <p:cNvGraphicFramePr>
              <a:graphicFrameLocks noChangeAspect="1"/>
            </p:cNvGraphicFramePr>
            <p:nvPr/>
          </p:nvGraphicFramePr>
          <p:xfrm>
            <a:off x="3905" y="2347"/>
            <a:ext cx="1066" cy="257"/>
          </p:xfrm>
          <a:graphic>
            <a:graphicData uri="http://schemas.openxmlformats.org/presentationml/2006/ole">
              <mc:AlternateContent xmlns:mc="http://schemas.openxmlformats.org/markup-compatibility/2006">
                <mc:Choice xmlns:v="urn:schemas-microsoft-com:vml" Requires="v">
                  <p:oleObj spid="_x0000_s30724" name="Equation" r:id="rId7" imgW="761760" imgH="203040" progId="Equation.3">
                    <p:embed/>
                  </p:oleObj>
                </mc:Choice>
                <mc:Fallback>
                  <p:oleObj name="Equation" r:id="rId7" imgW="761760" imgH="203040" progId="Equation.3">
                    <p:embed/>
                    <p:pic>
                      <p:nvPicPr>
                        <p:cNvPr id="5124"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05" y="2347"/>
                          <a:ext cx="1066"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 name="Object 14"/>
            <p:cNvGraphicFramePr>
              <a:graphicFrameLocks noChangeAspect="1"/>
            </p:cNvGraphicFramePr>
            <p:nvPr/>
          </p:nvGraphicFramePr>
          <p:xfrm>
            <a:off x="2273" y="2291"/>
            <a:ext cx="806" cy="342"/>
          </p:xfrm>
          <a:graphic>
            <a:graphicData uri="http://schemas.openxmlformats.org/presentationml/2006/ole">
              <mc:AlternateContent xmlns:mc="http://schemas.openxmlformats.org/markup-compatibility/2006">
                <mc:Choice xmlns:v="urn:schemas-microsoft-com:vml" Requires="v">
                  <p:oleObj spid="_x0000_s30725" name="Equation" r:id="rId9" imgW="533160" imgH="253800" progId="Equation.3">
                    <p:embed/>
                  </p:oleObj>
                </mc:Choice>
                <mc:Fallback>
                  <p:oleObj name="Equation" r:id="rId9" imgW="533160" imgH="253800" progId="Equation.3">
                    <p:embed/>
                    <p:pic>
                      <p:nvPicPr>
                        <p:cNvPr id="5125"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73" y="2291"/>
                          <a:ext cx="806"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6" name="Object 15"/>
            <p:cNvGraphicFramePr>
              <a:graphicFrameLocks noChangeAspect="1"/>
            </p:cNvGraphicFramePr>
            <p:nvPr/>
          </p:nvGraphicFramePr>
          <p:xfrm>
            <a:off x="1916" y="2684"/>
            <a:ext cx="1606" cy="385"/>
          </p:xfrm>
          <a:graphic>
            <a:graphicData uri="http://schemas.openxmlformats.org/presentationml/2006/ole">
              <mc:AlternateContent xmlns:mc="http://schemas.openxmlformats.org/markup-compatibility/2006">
                <mc:Choice xmlns:v="urn:schemas-microsoft-com:vml" Requires="v">
                  <p:oleObj spid="_x0000_s30726" name="Equation" r:id="rId11" imgW="1002960" imgH="241200" progId="Equation.3">
                    <p:embed/>
                  </p:oleObj>
                </mc:Choice>
                <mc:Fallback>
                  <p:oleObj name="Equation" r:id="rId11" imgW="1002960" imgH="241200" progId="Equation.3">
                    <p:embed/>
                    <p:pic>
                      <p:nvPicPr>
                        <p:cNvPr id="5126"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16" y="2684"/>
                          <a:ext cx="1606"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7" name="Object 16"/>
            <p:cNvGraphicFramePr>
              <a:graphicFrameLocks noChangeAspect="1"/>
            </p:cNvGraphicFramePr>
            <p:nvPr/>
          </p:nvGraphicFramePr>
          <p:xfrm>
            <a:off x="3832" y="2792"/>
            <a:ext cx="1208" cy="280"/>
          </p:xfrm>
          <a:graphic>
            <a:graphicData uri="http://schemas.openxmlformats.org/presentationml/2006/ole">
              <mc:AlternateContent xmlns:mc="http://schemas.openxmlformats.org/markup-compatibility/2006">
                <mc:Choice xmlns:v="urn:schemas-microsoft-com:vml" Requires="v">
                  <p:oleObj spid="_x0000_s30727" name="Equation" r:id="rId13" imgW="685800" imgH="215640" progId="Equation.3">
                    <p:embed/>
                  </p:oleObj>
                </mc:Choice>
                <mc:Fallback>
                  <p:oleObj name="Equation" r:id="rId13" imgW="685800" imgH="215640" progId="Equation.3">
                    <p:embed/>
                    <p:pic>
                      <p:nvPicPr>
                        <p:cNvPr id="5127"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32" y="2792"/>
                          <a:ext cx="1208"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5" name="Rectangle 17"/>
            <p:cNvSpPr>
              <a:spLocks noChangeArrowheads="1"/>
            </p:cNvSpPr>
            <p:nvPr/>
          </p:nvSpPr>
          <p:spPr bwMode="auto">
            <a:xfrm>
              <a:off x="644" y="2724"/>
              <a:ext cx="1284"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400" b="1">
                  <a:solidFill>
                    <a:schemeClr val="tx1"/>
                  </a:solidFill>
                  <a:latin typeface="Arial" panose="020B0604020202020204" pitchFamily="34" charset="0"/>
                  <a:ea typeface="楷体_GB2312" pitchFamily="49" charset="-122"/>
                </a:defRPr>
              </a:lvl1pPr>
              <a:lvl2pPr marL="742950" indent="-285750" eaLnBrk="0" hangingPunct="0">
                <a:defRPr sz="2400" b="1">
                  <a:solidFill>
                    <a:schemeClr val="tx1"/>
                  </a:solidFill>
                  <a:latin typeface="Arial" panose="020B0604020202020204" pitchFamily="34" charset="0"/>
                  <a:ea typeface="楷体_GB2312" pitchFamily="49" charset="-122"/>
                </a:defRPr>
              </a:lvl2pPr>
              <a:lvl3pPr marL="1143000" indent="-228600" eaLnBrk="0" hangingPunct="0">
                <a:defRPr sz="2400" b="1">
                  <a:solidFill>
                    <a:schemeClr val="tx1"/>
                  </a:solidFill>
                  <a:latin typeface="Arial" panose="020B0604020202020204" pitchFamily="34" charset="0"/>
                  <a:ea typeface="楷体_GB2312" pitchFamily="49" charset="-122"/>
                </a:defRPr>
              </a:lvl3pPr>
              <a:lvl4pPr marL="1600200" indent="-228600" eaLnBrk="0" hangingPunct="0">
                <a:defRPr sz="2400" b="1">
                  <a:solidFill>
                    <a:schemeClr val="tx1"/>
                  </a:solidFill>
                  <a:latin typeface="Arial" panose="020B0604020202020204" pitchFamily="34" charset="0"/>
                  <a:ea typeface="楷体_GB2312" pitchFamily="49" charset="-122"/>
                </a:defRPr>
              </a:lvl4pPr>
              <a:lvl5pPr marL="2057400" indent="-228600" eaLnBrk="0" hangingPunct="0">
                <a:defRPr sz="24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b="1">
                  <a:solidFill>
                    <a:schemeClr val="tx1"/>
                  </a:solidFill>
                  <a:latin typeface="Arial" panose="020B0604020202020204" pitchFamily="34" charset="0"/>
                  <a:ea typeface="楷体_GB2312" pitchFamily="49" charset="-122"/>
                </a:defRPr>
              </a:lvl9pPr>
            </a:lstStyle>
            <a:p>
              <a:pPr algn="ctr" eaLnBrk="1" hangingPunct="1"/>
              <a:r>
                <a:rPr kumimoji="1" lang="zh-CN" altLang="en-US">
                  <a:solidFill>
                    <a:srgbClr val="0000FF"/>
                  </a:solidFill>
                  <a:latin typeface="黑体" panose="02010609060101010101" pitchFamily="49" charset="-122"/>
                </a:rPr>
                <a:t>机械能守恒：</a:t>
              </a:r>
            </a:p>
          </p:txBody>
        </p:sp>
      </p:grpSp>
    </p:spTree>
    <p:extLst>
      <p:ext uri="{BB962C8B-B14F-4D97-AF65-F5344CB8AC3E}">
        <p14:creationId xmlns:p14="http://schemas.microsoft.com/office/powerpoint/2010/main" val="23829539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9">
            <a:extLst>
              <a:ext uri="{FF2B5EF4-FFF2-40B4-BE49-F238E27FC236}">
                <a16:creationId xmlns:a16="http://schemas.microsoft.com/office/drawing/2014/main" id="{1D9B5254-54C0-40F0-ADC2-B074146A7FE3}"/>
              </a:ext>
            </a:extLst>
          </p:cNvPr>
          <p:cNvSpPr>
            <a:spLocks noChangeArrowheads="1"/>
          </p:cNvSpPr>
          <p:nvPr/>
        </p:nvSpPr>
        <p:spPr bwMode="auto">
          <a:xfrm>
            <a:off x="2595564" y="142876"/>
            <a:ext cx="5572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3600" b="1" dirty="0">
                <a:latin typeface="宋体" panose="02010600030101010101" pitchFamily="2" charset="-122"/>
              </a:rPr>
              <a:t>要点</a:t>
            </a:r>
          </a:p>
        </p:txBody>
      </p:sp>
      <p:sp>
        <p:nvSpPr>
          <p:cNvPr id="52" name="Rectangle 4">
            <a:extLst>
              <a:ext uri="{FF2B5EF4-FFF2-40B4-BE49-F238E27FC236}">
                <a16:creationId xmlns:a16="http://schemas.microsoft.com/office/drawing/2014/main" id="{1421E416-A9B9-4113-8B33-8C403ED74C45}"/>
              </a:ext>
            </a:extLst>
          </p:cNvPr>
          <p:cNvSpPr>
            <a:spLocks noChangeArrowheads="1"/>
          </p:cNvSpPr>
          <p:nvPr/>
        </p:nvSpPr>
        <p:spPr bwMode="auto">
          <a:xfrm>
            <a:off x="1901794" y="691776"/>
            <a:ext cx="8013700" cy="1057790"/>
          </a:xfrm>
          <a:prstGeom prst="rect">
            <a:avLst/>
          </a:prstGeom>
          <a:noFill/>
          <a:ln>
            <a:noFill/>
          </a:ln>
        </p:spPr>
        <p:txBody>
          <a:bodyPr>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 typeface="Wingdings" panose="05000000000000000000" pitchFamily="2" charset="2"/>
              <a:buChar char="Ø"/>
              <a:defRPr/>
            </a:pPr>
            <a:r>
              <a:rPr lang="zh-CN" altLang="en-US" sz="2800" b="1" dirty="0">
                <a:latin typeface="宋体" panose="02010600030101010101" pitchFamily="2" charset="-122"/>
              </a:rPr>
              <a:t>冲量和动量的物理意义以及两者 区别和联系</a:t>
            </a:r>
            <a:r>
              <a:rPr lang="en-US" altLang="zh-CN" sz="2800" b="1" dirty="0">
                <a:latin typeface="宋体" panose="02010600030101010101" pitchFamily="2" charset="-122"/>
              </a:rPr>
              <a:t>.</a:t>
            </a:r>
          </a:p>
          <a:p>
            <a:pPr marL="0" indent="0" eaLnBrk="1" hangingPunct="1">
              <a:lnSpc>
                <a:spcPct val="120000"/>
              </a:lnSpc>
              <a:defRPr/>
            </a:pPr>
            <a:r>
              <a:rPr lang="en-US" altLang="zh-CN" sz="2800" b="1" dirty="0">
                <a:latin typeface="宋体" panose="02010600030101010101" pitchFamily="2" charset="-122"/>
              </a:rPr>
              <a:t>  </a:t>
            </a:r>
          </a:p>
        </p:txBody>
      </p:sp>
      <p:sp>
        <p:nvSpPr>
          <p:cNvPr id="53" name="Rectangle 4">
            <a:extLst>
              <a:ext uri="{FF2B5EF4-FFF2-40B4-BE49-F238E27FC236}">
                <a16:creationId xmlns:a16="http://schemas.microsoft.com/office/drawing/2014/main" id="{85678C5F-BDCB-4A83-80EF-67175C31753A}"/>
              </a:ext>
            </a:extLst>
          </p:cNvPr>
          <p:cNvSpPr>
            <a:spLocks noChangeArrowheads="1"/>
          </p:cNvSpPr>
          <p:nvPr/>
        </p:nvSpPr>
        <p:spPr bwMode="auto">
          <a:xfrm>
            <a:off x="1901795" y="1413235"/>
            <a:ext cx="7143750"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 typeface="Wingdings" panose="05000000000000000000" pitchFamily="2" charset="2"/>
              <a:buChar char="Ø"/>
            </a:pPr>
            <a:r>
              <a:rPr lang="zh-CN" altLang="en-US" sz="2800" b="1" dirty="0">
                <a:latin typeface="宋体" panose="02010600030101010101" pitchFamily="2" charset="-122"/>
              </a:rPr>
              <a:t>动量和动量守恒定律及其守恒条件及运用</a:t>
            </a:r>
            <a:r>
              <a:rPr lang="en-US" altLang="zh-CN" sz="2800" b="1" dirty="0">
                <a:latin typeface="宋体" panose="02010600030101010101" pitchFamily="2" charset="-122"/>
              </a:rPr>
              <a:t>.</a:t>
            </a:r>
          </a:p>
        </p:txBody>
      </p:sp>
      <p:sp>
        <p:nvSpPr>
          <p:cNvPr id="54" name="Rectangle 4">
            <a:extLst>
              <a:ext uri="{FF2B5EF4-FFF2-40B4-BE49-F238E27FC236}">
                <a16:creationId xmlns:a16="http://schemas.microsoft.com/office/drawing/2014/main" id="{48D509F5-48BB-4B0F-9BC4-BD9D431CAC86}"/>
              </a:ext>
            </a:extLst>
          </p:cNvPr>
          <p:cNvSpPr>
            <a:spLocks noChangeArrowheads="1"/>
          </p:cNvSpPr>
          <p:nvPr/>
        </p:nvSpPr>
        <p:spPr bwMode="auto">
          <a:xfrm>
            <a:off x="1901795" y="2146524"/>
            <a:ext cx="8388411"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 typeface="Wingdings" panose="05000000000000000000" pitchFamily="2" charset="2"/>
              <a:buChar char="Ø"/>
            </a:pPr>
            <a:r>
              <a:rPr lang="zh-CN" altLang="en-US" sz="2800" b="1" dirty="0">
                <a:latin typeface="宋体" panose="02010600030101010101" pitchFamily="2" charset="-122"/>
              </a:rPr>
              <a:t>功和功率的物理意义以及变力作功的计算方法</a:t>
            </a:r>
            <a:r>
              <a:rPr lang="en-US" altLang="zh-CN" sz="2800" b="1" dirty="0">
                <a:latin typeface="宋体" panose="02010600030101010101" pitchFamily="2" charset="-122"/>
              </a:rPr>
              <a:t>.</a:t>
            </a:r>
          </a:p>
        </p:txBody>
      </p:sp>
      <p:sp>
        <p:nvSpPr>
          <p:cNvPr id="6" name="Rectangle 4">
            <a:extLst>
              <a:ext uri="{FF2B5EF4-FFF2-40B4-BE49-F238E27FC236}">
                <a16:creationId xmlns:a16="http://schemas.microsoft.com/office/drawing/2014/main" id="{7CAF7388-8B15-4623-8B29-4B6672EA5952}"/>
              </a:ext>
            </a:extLst>
          </p:cNvPr>
          <p:cNvSpPr>
            <a:spLocks noChangeArrowheads="1"/>
          </p:cNvSpPr>
          <p:nvPr/>
        </p:nvSpPr>
        <p:spPr bwMode="auto">
          <a:xfrm>
            <a:off x="1901794" y="3063900"/>
            <a:ext cx="7712723"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 typeface="Wingdings" panose="05000000000000000000" pitchFamily="2" charset="2"/>
              <a:buChar char="Ø"/>
            </a:pPr>
            <a:r>
              <a:rPr lang="zh-CN" altLang="en-US" sz="2800" b="1" dirty="0">
                <a:latin typeface="宋体" panose="02010600030101010101" pitchFamily="2" charset="-122"/>
              </a:rPr>
              <a:t>保守力作功的特点，动能和势能的概念及它们的计算方法</a:t>
            </a:r>
            <a:r>
              <a:rPr lang="en-US" altLang="zh-CN" sz="2800" b="1" dirty="0">
                <a:latin typeface="宋体" panose="02010600030101010101" pitchFamily="2" charset="-122"/>
              </a:rPr>
              <a:t>.</a:t>
            </a:r>
          </a:p>
        </p:txBody>
      </p:sp>
      <p:sp>
        <p:nvSpPr>
          <p:cNvPr id="7" name="Rectangle 4">
            <a:extLst>
              <a:ext uri="{FF2B5EF4-FFF2-40B4-BE49-F238E27FC236}">
                <a16:creationId xmlns:a16="http://schemas.microsoft.com/office/drawing/2014/main" id="{BC4F0B3F-10D6-4643-913F-B8E9CF71BC4A}"/>
              </a:ext>
            </a:extLst>
          </p:cNvPr>
          <p:cNvSpPr>
            <a:spLocks noChangeArrowheads="1"/>
          </p:cNvSpPr>
          <p:nvPr/>
        </p:nvSpPr>
        <p:spPr bwMode="auto">
          <a:xfrm>
            <a:off x="1901794" y="4376581"/>
            <a:ext cx="8564979"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 typeface="Wingdings" panose="05000000000000000000" pitchFamily="2" charset="2"/>
              <a:buChar char="Ø"/>
            </a:pPr>
            <a:r>
              <a:rPr lang="zh-CN" altLang="en-US" sz="2800" b="1" dirty="0">
                <a:latin typeface="宋体" panose="02010600030101010101" pitchFamily="2" charset="-122"/>
              </a:rPr>
              <a:t>功与能的联系和区别，动能定理、功能原理和机械能守恒定律及其守恒条件及应用</a:t>
            </a:r>
            <a:r>
              <a:rPr lang="en-US" altLang="zh-CN" sz="2800" b="1" dirty="0">
                <a:latin typeface="宋体" panose="02010600030101010101" pitchFamily="2" charset="-122"/>
              </a:rPr>
              <a:t>.</a:t>
            </a:r>
          </a:p>
        </p:txBody>
      </p:sp>
      <p:sp>
        <p:nvSpPr>
          <p:cNvPr id="8" name="Rectangle 4">
            <a:extLst>
              <a:ext uri="{FF2B5EF4-FFF2-40B4-BE49-F238E27FC236}">
                <a16:creationId xmlns:a16="http://schemas.microsoft.com/office/drawing/2014/main" id="{F2CA8335-D7C9-4227-97E5-2BCBB1D0CF62}"/>
              </a:ext>
            </a:extLst>
          </p:cNvPr>
          <p:cNvSpPr>
            <a:spLocks noChangeArrowheads="1"/>
          </p:cNvSpPr>
          <p:nvPr/>
        </p:nvSpPr>
        <p:spPr bwMode="auto">
          <a:xfrm>
            <a:off x="1901794" y="5544454"/>
            <a:ext cx="8388412"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 typeface="Wingdings" panose="05000000000000000000" pitchFamily="2" charset="2"/>
              <a:buChar char="Ø"/>
            </a:pPr>
            <a:r>
              <a:rPr lang="zh-CN" altLang="en-US" sz="2800" b="1" dirty="0">
                <a:latin typeface="宋体" panose="02010600030101010101" pitchFamily="2" charset="-122"/>
              </a:rPr>
              <a:t>弹性碰撞和完全弹性碰撞的特征及其遵循的规律</a:t>
            </a:r>
            <a:r>
              <a:rPr lang="en-US" altLang="zh-CN" sz="2800" b="1" dirty="0">
                <a:latin typeface="宋体" panose="02010600030101010101" pitchFamily="2" charset="-122"/>
              </a:rPr>
              <a:t>.</a:t>
            </a:r>
          </a:p>
        </p:txBody>
      </p:sp>
    </p:spTree>
    <p:custDataLst>
      <p:tags r:id="rId1"/>
    </p:custDataLst>
    <p:extLst>
      <p:ext uri="{BB962C8B-B14F-4D97-AF65-F5344CB8AC3E}">
        <p14:creationId xmlns:p14="http://schemas.microsoft.com/office/powerpoint/2010/main" val="3263827291"/>
      </p:ext>
    </p:extLst>
  </p:cSld>
  <p:clrMapOvr>
    <a:masterClrMapping/>
  </p:clrMapOvr>
  <mc:AlternateContent xmlns:mc="http://schemas.openxmlformats.org/markup-compatibility/2006" xmlns:p14="http://schemas.microsoft.com/office/powerpoint/2010/main">
    <mc:Choice Requires="p14">
      <p:transition spd="slow" p14:dur="2000" advTm="48961"/>
    </mc:Choice>
    <mc:Fallback xmlns="">
      <p:transition spd="slow" advTm="48961"/>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blinds(horizontal)">
                                      <p:cBhvr>
                                        <p:cTn id="12" dur="500"/>
                                        <p:tgtEl>
                                          <p:spTgt spid="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blinds(horizontal)">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P spid="6"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313AD8-E2C9-49DF-A423-71AC1DC03CD0}"/>
              </a:ext>
            </a:extLst>
          </p:cNvPr>
          <p:cNvSpPr>
            <a:spLocks noGrp="1"/>
          </p:cNvSpPr>
          <p:nvPr>
            <p:ph type="ctrTitle"/>
          </p:nvPr>
        </p:nvSpPr>
        <p:spPr>
          <a:xfrm>
            <a:off x="1524000" y="1888724"/>
            <a:ext cx="9144000" cy="1012834"/>
          </a:xfrm>
        </p:spPr>
        <p:txBody>
          <a:bodyPr>
            <a:normAutofit/>
          </a:bodyPr>
          <a:lstStyle/>
          <a:p>
            <a:r>
              <a:rPr lang="zh-CN" altLang="en-US" dirty="0"/>
              <a:t>第四章 刚体转动和流体运动</a:t>
            </a:r>
          </a:p>
        </p:txBody>
      </p:sp>
    </p:spTree>
    <p:extLst>
      <p:ext uri="{BB962C8B-B14F-4D97-AF65-F5344CB8AC3E}">
        <p14:creationId xmlns:p14="http://schemas.microsoft.com/office/powerpoint/2010/main" val="1549830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F87D548D-5236-4D44-BCD6-E0B898011125}"/>
              </a:ext>
            </a:extLst>
          </p:cNvPr>
          <p:cNvGrpSpPr>
            <a:grpSpLocks/>
          </p:cNvGrpSpPr>
          <p:nvPr/>
        </p:nvGrpSpPr>
        <p:grpSpPr bwMode="auto">
          <a:xfrm>
            <a:off x="3430514" y="2768601"/>
            <a:ext cx="620378" cy="3135313"/>
            <a:chOff x="2160" y="1536"/>
            <a:chExt cx="384" cy="1440"/>
          </a:xfrm>
        </p:grpSpPr>
        <p:sp>
          <p:nvSpPr>
            <p:cNvPr id="5163" name="Line 3">
              <a:extLst>
                <a:ext uri="{FF2B5EF4-FFF2-40B4-BE49-F238E27FC236}">
                  <a16:creationId xmlns:a16="http://schemas.microsoft.com/office/drawing/2014/main" id="{4AB34D31-D200-4EBE-B62D-0394A5BF8791}"/>
                </a:ext>
              </a:extLst>
            </p:cNvPr>
            <p:cNvSpPr>
              <a:spLocks noChangeShapeType="1"/>
            </p:cNvSpPr>
            <p:nvPr/>
          </p:nvSpPr>
          <p:spPr bwMode="auto">
            <a:xfrm>
              <a:off x="2352" y="1536"/>
              <a:ext cx="192"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4" name="Line 4">
              <a:extLst>
                <a:ext uri="{FF2B5EF4-FFF2-40B4-BE49-F238E27FC236}">
                  <a16:creationId xmlns:a16="http://schemas.microsoft.com/office/drawing/2014/main" id="{FF4A4CD5-56BC-4D44-8CFF-291A953FF76C}"/>
                </a:ext>
              </a:extLst>
            </p:cNvPr>
            <p:cNvSpPr>
              <a:spLocks noChangeShapeType="1"/>
            </p:cNvSpPr>
            <p:nvPr/>
          </p:nvSpPr>
          <p:spPr bwMode="auto">
            <a:xfrm>
              <a:off x="2352" y="2976"/>
              <a:ext cx="192"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5" name="Line 5">
              <a:extLst>
                <a:ext uri="{FF2B5EF4-FFF2-40B4-BE49-F238E27FC236}">
                  <a16:creationId xmlns:a16="http://schemas.microsoft.com/office/drawing/2014/main" id="{AD7C4503-8643-4C27-838C-D83E337FFD42}"/>
                </a:ext>
              </a:extLst>
            </p:cNvPr>
            <p:cNvSpPr>
              <a:spLocks noChangeShapeType="1"/>
            </p:cNvSpPr>
            <p:nvPr/>
          </p:nvSpPr>
          <p:spPr bwMode="auto">
            <a:xfrm>
              <a:off x="2160" y="2256"/>
              <a:ext cx="384"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7" name="Line 7">
              <a:extLst>
                <a:ext uri="{FF2B5EF4-FFF2-40B4-BE49-F238E27FC236}">
                  <a16:creationId xmlns:a16="http://schemas.microsoft.com/office/drawing/2014/main" id="{2C779252-43B8-4FD4-850F-E07456C65910}"/>
                </a:ext>
              </a:extLst>
            </p:cNvPr>
            <p:cNvSpPr>
              <a:spLocks noChangeShapeType="1"/>
            </p:cNvSpPr>
            <p:nvPr/>
          </p:nvSpPr>
          <p:spPr bwMode="auto">
            <a:xfrm>
              <a:off x="2352" y="1536"/>
              <a:ext cx="0" cy="144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8">
            <a:extLst>
              <a:ext uri="{FF2B5EF4-FFF2-40B4-BE49-F238E27FC236}">
                <a16:creationId xmlns:a16="http://schemas.microsoft.com/office/drawing/2014/main" id="{2EB01AB2-430C-45C2-8898-D4B1793D818D}"/>
              </a:ext>
            </a:extLst>
          </p:cNvPr>
          <p:cNvGrpSpPr>
            <a:grpSpLocks/>
          </p:cNvGrpSpPr>
          <p:nvPr/>
        </p:nvGrpSpPr>
        <p:grpSpPr bwMode="auto">
          <a:xfrm>
            <a:off x="2318682" y="1417010"/>
            <a:ext cx="505807" cy="2813042"/>
            <a:chOff x="1488" y="1392"/>
            <a:chExt cx="192" cy="2400"/>
          </a:xfrm>
        </p:grpSpPr>
        <p:sp>
          <p:nvSpPr>
            <p:cNvPr id="5159" name="Line 9">
              <a:extLst>
                <a:ext uri="{FF2B5EF4-FFF2-40B4-BE49-F238E27FC236}">
                  <a16:creationId xmlns:a16="http://schemas.microsoft.com/office/drawing/2014/main" id="{BAB19232-B392-4189-BA0E-DE1D2ECF667A}"/>
                </a:ext>
              </a:extLst>
            </p:cNvPr>
            <p:cNvSpPr>
              <a:spLocks noChangeShapeType="1"/>
            </p:cNvSpPr>
            <p:nvPr/>
          </p:nvSpPr>
          <p:spPr bwMode="auto">
            <a:xfrm>
              <a:off x="1584" y="1392"/>
              <a:ext cx="96"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0" name="Line 10">
              <a:extLst>
                <a:ext uri="{FF2B5EF4-FFF2-40B4-BE49-F238E27FC236}">
                  <a16:creationId xmlns:a16="http://schemas.microsoft.com/office/drawing/2014/main" id="{366BFCDE-EF80-40F6-A1A9-D2C3F4157541}"/>
                </a:ext>
              </a:extLst>
            </p:cNvPr>
            <p:cNvSpPr>
              <a:spLocks noChangeShapeType="1"/>
            </p:cNvSpPr>
            <p:nvPr/>
          </p:nvSpPr>
          <p:spPr bwMode="auto">
            <a:xfrm>
              <a:off x="1584" y="1392"/>
              <a:ext cx="0" cy="240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1" name="Line 11">
              <a:extLst>
                <a:ext uri="{FF2B5EF4-FFF2-40B4-BE49-F238E27FC236}">
                  <a16:creationId xmlns:a16="http://schemas.microsoft.com/office/drawing/2014/main" id="{F3A34796-1F3B-400A-866E-0CB666E5589E}"/>
                </a:ext>
              </a:extLst>
            </p:cNvPr>
            <p:cNvSpPr>
              <a:spLocks noChangeShapeType="1"/>
            </p:cNvSpPr>
            <p:nvPr/>
          </p:nvSpPr>
          <p:spPr bwMode="auto">
            <a:xfrm>
              <a:off x="1584" y="3792"/>
              <a:ext cx="96"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62" name="Line 12">
              <a:extLst>
                <a:ext uri="{FF2B5EF4-FFF2-40B4-BE49-F238E27FC236}">
                  <a16:creationId xmlns:a16="http://schemas.microsoft.com/office/drawing/2014/main" id="{D07A12F3-B97E-4866-B667-6285B91984E2}"/>
                </a:ext>
              </a:extLst>
            </p:cNvPr>
            <p:cNvSpPr>
              <a:spLocks noChangeShapeType="1"/>
            </p:cNvSpPr>
            <p:nvPr/>
          </p:nvSpPr>
          <p:spPr bwMode="auto">
            <a:xfrm>
              <a:off x="1488" y="2736"/>
              <a:ext cx="96"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6">
            <a:extLst>
              <a:ext uri="{FF2B5EF4-FFF2-40B4-BE49-F238E27FC236}">
                <a16:creationId xmlns:a16="http://schemas.microsoft.com/office/drawing/2014/main" id="{F7F687E1-84EE-4205-A9DA-79F0DA1F04D4}"/>
              </a:ext>
            </a:extLst>
          </p:cNvPr>
          <p:cNvGrpSpPr>
            <a:grpSpLocks/>
          </p:cNvGrpSpPr>
          <p:nvPr/>
        </p:nvGrpSpPr>
        <p:grpSpPr bwMode="auto">
          <a:xfrm>
            <a:off x="2163329" y="354013"/>
            <a:ext cx="2590800" cy="523875"/>
            <a:chOff x="1392" y="192"/>
            <a:chExt cx="1632" cy="330"/>
          </a:xfrm>
        </p:grpSpPr>
        <p:sp>
          <p:nvSpPr>
            <p:cNvPr id="5157" name="Rectangle 17">
              <a:extLst>
                <a:ext uri="{FF2B5EF4-FFF2-40B4-BE49-F238E27FC236}">
                  <a16:creationId xmlns:a16="http://schemas.microsoft.com/office/drawing/2014/main" id="{51955EF3-8A88-4D6A-8512-88A304CD1B36}"/>
                </a:ext>
              </a:extLst>
            </p:cNvPr>
            <p:cNvSpPr>
              <a:spLocks noChangeArrowheads="1"/>
            </p:cNvSpPr>
            <p:nvPr/>
          </p:nvSpPr>
          <p:spPr bwMode="auto">
            <a:xfrm>
              <a:off x="1776" y="192"/>
              <a:ext cx="1248" cy="330"/>
            </a:xfrm>
            <a:prstGeom prst="rect">
              <a:avLst/>
            </a:prstGeom>
            <a:gradFill rotWithShape="0">
              <a:gsLst>
                <a:gs pos="0">
                  <a:srgbClr val="FFFF99"/>
                </a:gs>
                <a:gs pos="50000">
                  <a:srgbClr val="FFFFE5"/>
                </a:gs>
                <a:gs pos="100000">
                  <a:srgbClr val="FFFF99"/>
                </a:gs>
              </a:gsLst>
              <a:lin ang="5400000" scaled="1"/>
            </a:gradFill>
            <a:ln w="9525">
              <a:solidFill>
                <a:srgbClr val="003300"/>
              </a:solidFill>
              <a:miter lim="800000"/>
              <a:headEnd/>
              <a:tailEnd/>
            </a:ln>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800" dirty="0">
                  <a:latin typeface="楷体_GB2312" pitchFamily="49" charset="-122"/>
                </a:rPr>
                <a:t>质点运动学</a:t>
              </a:r>
            </a:p>
          </p:txBody>
        </p:sp>
        <p:sp>
          <p:nvSpPr>
            <p:cNvPr id="5158" name="Line 18">
              <a:extLst>
                <a:ext uri="{FF2B5EF4-FFF2-40B4-BE49-F238E27FC236}">
                  <a16:creationId xmlns:a16="http://schemas.microsoft.com/office/drawing/2014/main" id="{0EFDF283-261F-452A-A288-F90A076A256F}"/>
                </a:ext>
              </a:extLst>
            </p:cNvPr>
            <p:cNvSpPr>
              <a:spLocks noChangeShapeType="1"/>
            </p:cNvSpPr>
            <p:nvPr/>
          </p:nvSpPr>
          <p:spPr bwMode="auto">
            <a:xfrm>
              <a:off x="1392" y="336"/>
              <a:ext cx="384"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19">
            <a:extLst>
              <a:ext uri="{FF2B5EF4-FFF2-40B4-BE49-F238E27FC236}">
                <a16:creationId xmlns:a16="http://schemas.microsoft.com/office/drawing/2014/main" id="{8E043769-D452-4AE5-9B44-7BDB74C6DA5A}"/>
              </a:ext>
            </a:extLst>
          </p:cNvPr>
          <p:cNvGrpSpPr>
            <a:grpSpLocks/>
          </p:cNvGrpSpPr>
          <p:nvPr/>
        </p:nvGrpSpPr>
        <p:grpSpPr bwMode="auto">
          <a:xfrm>
            <a:off x="786969" y="615951"/>
            <a:ext cx="838200" cy="2813049"/>
            <a:chOff x="480" y="336"/>
            <a:chExt cx="528" cy="2400"/>
          </a:xfrm>
        </p:grpSpPr>
        <p:sp>
          <p:nvSpPr>
            <p:cNvPr id="5153" name="Line 20">
              <a:extLst>
                <a:ext uri="{FF2B5EF4-FFF2-40B4-BE49-F238E27FC236}">
                  <a16:creationId xmlns:a16="http://schemas.microsoft.com/office/drawing/2014/main" id="{9E4AD0FF-2C5A-494C-BEDC-BD725343F0A9}"/>
                </a:ext>
              </a:extLst>
            </p:cNvPr>
            <p:cNvSpPr>
              <a:spLocks noChangeShapeType="1"/>
            </p:cNvSpPr>
            <p:nvPr/>
          </p:nvSpPr>
          <p:spPr bwMode="auto">
            <a:xfrm>
              <a:off x="624" y="2736"/>
              <a:ext cx="384"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4" name="Line 21">
              <a:extLst>
                <a:ext uri="{FF2B5EF4-FFF2-40B4-BE49-F238E27FC236}">
                  <a16:creationId xmlns:a16="http://schemas.microsoft.com/office/drawing/2014/main" id="{E5C2984E-D5F3-4795-9283-AAFAEC9235D7}"/>
                </a:ext>
              </a:extLst>
            </p:cNvPr>
            <p:cNvSpPr>
              <a:spLocks noChangeShapeType="1"/>
            </p:cNvSpPr>
            <p:nvPr/>
          </p:nvSpPr>
          <p:spPr bwMode="auto">
            <a:xfrm>
              <a:off x="624" y="336"/>
              <a:ext cx="384"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5" name="Line 22">
              <a:extLst>
                <a:ext uri="{FF2B5EF4-FFF2-40B4-BE49-F238E27FC236}">
                  <a16:creationId xmlns:a16="http://schemas.microsoft.com/office/drawing/2014/main" id="{BE4C888E-AFF2-48EB-9A18-6C67B5D14C52}"/>
                </a:ext>
              </a:extLst>
            </p:cNvPr>
            <p:cNvSpPr>
              <a:spLocks noChangeShapeType="1"/>
            </p:cNvSpPr>
            <p:nvPr/>
          </p:nvSpPr>
          <p:spPr bwMode="auto">
            <a:xfrm>
              <a:off x="480" y="1440"/>
              <a:ext cx="144"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6" name="Line 23">
              <a:extLst>
                <a:ext uri="{FF2B5EF4-FFF2-40B4-BE49-F238E27FC236}">
                  <a16:creationId xmlns:a16="http://schemas.microsoft.com/office/drawing/2014/main" id="{1F2F2535-7E15-496E-8BC4-6C0AFE8F9256}"/>
                </a:ext>
              </a:extLst>
            </p:cNvPr>
            <p:cNvSpPr>
              <a:spLocks noChangeShapeType="1"/>
            </p:cNvSpPr>
            <p:nvPr/>
          </p:nvSpPr>
          <p:spPr bwMode="auto">
            <a:xfrm>
              <a:off x="624" y="336"/>
              <a:ext cx="0" cy="240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6824" name="Text Box 24">
            <a:extLst>
              <a:ext uri="{FF2B5EF4-FFF2-40B4-BE49-F238E27FC236}">
                <a16:creationId xmlns:a16="http://schemas.microsoft.com/office/drawing/2014/main" id="{51785186-280D-4B0B-AF0E-28CEAD1F67E3}"/>
              </a:ext>
            </a:extLst>
          </p:cNvPr>
          <p:cNvSpPr txBox="1">
            <a:spLocks noChangeArrowheads="1"/>
          </p:cNvSpPr>
          <p:nvPr/>
        </p:nvSpPr>
        <p:spPr bwMode="auto">
          <a:xfrm>
            <a:off x="253149" y="1220790"/>
            <a:ext cx="457200" cy="1816100"/>
          </a:xfrm>
          <a:prstGeom prst="rect">
            <a:avLst/>
          </a:prstGeom>
          <a:gradFill rotWithShape="0">
            <a:gsLst>
              <a:gs pos="0">
                <a:srgbClr val="FFADAD"/>
              </a:gs>
              <a:gs pos="50000">
                <a:srgbClr val="FFEDED"/>
              </a:gs>
              <a:gs pos="100000">
                <a:srgbClr val="FFADAD"/>
              </a:gs>
            </a:gsLst>
            <a:lin ang="5400000" scaled="1"/>
          </a:gradFill>
          <a:ln w="9525">
            <a:solidFill>
              <a:srgbClr val="800000"/>
            </a:solidFill>
            <a:miter lim="800000"/>
            <a:headEnd/>
            <a:tailEnd/>
          </a:ln>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800" dirty="0">
                <a:latin typeface="楷体_GB2312" pitchFamily="49" charset="-122"/>
              </a:rPr>
              <a:t>刚体力学</a:t>
            </a:r>
          </a:p>
        </p:txBody>
      </p:sp>
      <p:sp>
        <p:nvSpPr>
          <p:cNvPr id="76825" name="Rectangle 25">
            <a:extLst>
              <a:ext uri="{FF2B5EF4-FFF2-40B4-BE49-F238E27FC236}">
                <a16:creationId xmlns:a16="http://schemas.microsoft.com/office/drawing/2014/main" id="{34F6F96C-5214-475B-BB11-F37F87DCE2CC}"/>
              </a:ext>
            </a:extLst>
          </p:cNvPr>
          <p:cNvSpPr>
            <a:spLocks noChangeArrowheads="1"/>
          </p:cNvSpPr>
          <p:nvPr/>
        </p:nvSpPr>
        <p:spPr bwMode="auto">
          <a:xfrm>
            <a:off x="1531248" y="1789291"/>
            <a:ext cx="720759" cy="2308324"/>
          </a:xfrm>
          <a:prstGeom prst="rect">
            <a:avLst/>
          </a:prstGeom>
          <a:gradFill rotWithShape="0">
            <a:gsLst>
              <a:gs pos="0">
                <a:srgbClr val="DDFFBB"/>
              </a:gs>
              <a:gs pos="50000">
                <a:srgbClr val="F3FFE7"/>
              </a:gs>
              <a:gs pos="100000">
                <a:srgbClr val="DDFFBB"/>
              </a:gs>
            </a:gsLst>
            <a:lin ang="5400000" scaled="1"/>
          </a:gradFill>
          <a:ln w="9525" algn="ctr">
            <a:solidFill>
              <a:srgbClr val="003300"/>
            </a:solidFill>
            <a:miter lim="800000"/>
            <a:headEnd/>
            <a:tailEnd/>
          </a:ln>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dirty="0">
                <a:latin typeface="楷体_GB2312" pitchFamily="49" charset="-122"/>
              </a:rPr>
              <a:t>刚体定轴转动</a:t>
            </a:r>
          </a:p>
        </p:txBody>
      </p:sp>
      <p:sp>
        <p:nvSpPr>
          <p:cNvPr id="76826" name="Rectangle 26">
            <a:extLst>
              <a:ext uri="{FF2B5EF4-FFF2-40B4-BE49-F238E27FC236}">
                <a16:creationId xmlns:a16="http://schemas.microsoft.com/office/drawing/2014/main" id="{F5120971-A409-40B3-A061-45543D2777BD}"/>
              </a:ext>
            </a:extLst>
          </p:cNvPr>
          <p:cNvSpPr>
            <a:spLocks noChangeArrowheads="1"/>
          </p:cNvSpPr>
          <p:nvPr/>
        </p:nvSpPr>
        <p:spPr bwMode="auto">
          <a:xfrm>
            <a:off x="2865886" y="972442"/>
            <a:ext cx="578118" cy="1384995"/>
          </a:xfrm>
          <a:prstGeom prst="rect">
            <a:avLst/>
          </a:prstGeom>
          <a:gradFill rotWithShape="1">
            <a:gsLst>
              <a:gs pos="0">
                <a:srgbClr val="99CCFF"/>
              </a:gs>
              <a:gs pos="50000">
                <a:srgbClr val="E8F4FF"/>
              </a:gs>
              <a:gs pos="100000">
                <a:srgbClr val="99CCFF"/>
              </a:gs>
            </a:gsLst>
            <a:lin ang="5400000" scaled="1"/>
          </a:gradFill>
          <a:ln w="9525">
            <a:solidFill>
              <a:srgbClr val="000080"/>
            </a:solidFill>
            <a:miter lim="800000"/>
            <a:headEnd/>
            <a:tailEnd/>
          </a:ln>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800" dirty="0">
                <a:latin typeface="楷体_GB2312" pitchFamily="49" charset="-122"/>
              </a:rPr>
              <a:t>运动学</a:t>
            </a:r>
          </a:p>
        </p:txBody>
      </p:sp>
      <p:sp>
        <p:nvSpPr>
          <p:cNvPr id="76827" name="Rectangle 27">
            <a:extLst>
              <a:ext uri="{FF2B5EF4-FFF2-40B4-BE49-F238E27FC236}">
                <a16:creationId xmlns:a16="http://schemas.microsoft.com/office/drawing/2014/main" id="{6C0A6AE5-AFF8-4766-86FF-2C42D79EA50E}"/>
              </a:ext>
            </a:extLst>
          </p:cNvPr>
          <p:cNvSpPr>
            <a:spLocks noChangeArrowheads="1"/>
          </p:cNvSpPr>
          <p:nvPr/>
        </p:nvSpPr>
        <p:spPr bwMode="auto">
          <a:xfrm>
            <a:off x="1696607" y="274621"/>
            <a:ext cx="466722" cy="830997"/>
          </a:xfrm>
          <a:prstGeom prst="rect">
            <a:avLst/>
          </a:prstGeom>
          <a:gradFill rotWithShape="0">
            <a:gsLst>
              <a:gs pos="0">
                <a:srgbClr val="E5CBFF"/>
              </a:gs>
              <a:gs pos="50000">
                <a:srgbClr val="F9F3FF"/>
              </a:gs>
              <a:gs pos="100000">
                <a:srgbClr val="E5CBFF"/>
              </a:gs>
            </a:gsLst>
            <a:lin ang="5400000" scaled="1"/>
          </a:gradFill>
          <a:ln w="9525">
            <a:solidFill>
              <a:srgbClr val="800080"/>
            </a:solidFill>
            <a:miter lim="800000"/>
            <a:headEnd/>
            <a:tailEnd/>
          </a:ln>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dirty="0">
                <a:latin typeface="楷体_GB2312" pitchFamily="49" charset="-122"/>
              </a:rPr>
              <a:t>平动</a:t>
            </a:r>
          </a:p>
        </p:txBody>
      </p:sp>
      <p:sp>
        <p:nvSpPr>
          <p:cNvPr id="76829" name="Rectangle 29">
            <a:extLst>
              <a:ext uri="{FF2B5EF4-FFF2-40B4-BE49-F238E27FC236}">
                <a16:creationId xmlns:a16="http://schemas.microsoft.com/office/drawing/2014/main" id="{B170B359-3824-4583-9F1A-C2E89F70B277}"/>
              </a:ext>
            </a:extLst>
          </p:cNvPr>
          <p:cNvSpPr>
            <a:spLocks noChangeArrowheads="1"/>
          </p:cNvSpPr>
          <p:nvPr/>
        </p:nvSpPr>
        <p:spPr bwMode="auto">
          <a:xfrm>
            <a:off x="4070080" y="2312334"/>
            <a:ext cx="1143000" cy="954088"/>
          </a:xfrm>
          <a:prstGeom prst="rect">
            <a:avLst/>
          </a:prstGeom>
          <a:gradFill rotWithShape="0">
            <a:gsLst>
              <a:gs pos="0">
                <a:srgbClr val="FFFF99"/>
              </a:gs>
              <a:gs pos="50000">
                <a:srgbClr val="FFFFE5"/>
              </a:gs>
              <a:gs pos="100000">
                <a:srgbClr val="FFFF99"/>
              </a:gs>
            </a:gsLst>
            <a:lin ang="5400000" scaled="1"/>
          </a:gradFill>
          <a:ln w="9525">
            <a:solidFill>
              <a:srgbClr val="003300"/>
            </a:solidFill>
            <a:miter lim="800000"/>
            <a:headEnd/>
            <a:tailEnd/>
          </a:ln>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800" dirty="0">
                <a:latin typeface="楷体_GB2312" pitchFamily="49" charset="-122"/>
              </a:rPr>
              <a:t>瞬时效应</a:t>
            </a:r>
          </a:p>
        </p:txBody>
      </p:sp>
      <p:sp>
        <p:nvSpPr>
          <p:cNvPr id="76830" name="Rectangle 30">
            <a:extLst>
              <a:ext uri="{FF2B5EF4-FFF2-40B4-BE49-F238E27FC236}">
                <a16:creationId xmlns:a16="http://schemas.microsoft.com/office/drawing/2014/main" id="{DE61C6C2-BF26-4685-88C1-7543D6707740}"/>
              </a:ext>
            </a:extLst>
          </p:cNvPr>
          <p:cNvSpPr>
            <a:spLocks noChangeArrowheads="1"/>
          </p:cNvSpPr>
          <p:nvPr/>
        </p:nvSpPr>
        <p:spPr bwMode="auto">
          <a:xfrm>
            <a:off x="4050892" y="3851437"/>
            <a:ext cx="1371600" cy="954087"/>
          </a:xfrm>
          <a:prstGeom prst="rect">
            <a:avLst/>
          </a:prstGeom>
          <a:gradFill rotWithShape="0">
            <a:gsLst>
              <a:gs pos="0">
                <a:srgbClr val="FFFF99"/>
              </a:gs>
              <a:gs pos="50000">
                <a:srgbClr val="FFFFE5"/>
              </a:gs>
              <a:gs pos="100000">
                <a:srgbClr val="FFFF99"/>
              </a:gs>
            </a:gsLst>
            <a:lin ang="5400000" scaled="1"/>
          </a:gradFill>
          <a:ln w="9525">
            <a:solidFill>
              <a:srgbClr val="003300"/>
            </a:solidFill>
            <a:miter lim="800000"/>
            <a:headEnd/>
            <a:tailEnd/>
          </a:ln>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800">
                <a:latin typeface="楷体_GB2312" pitchFamily="49" charset="-122"/>
              </a:rPr>
              <a:t>时间积累效应</a:t>
            </a:r>
          </a:p>
        </p:txBody>
      </p:sp>
      <p:sp>
        <p:nvSpPr>
          <p:cNvPr id="76831" name="Rectangle 31">
            <a:extLst>
              <a:ext uri="{FF2B5EF4-FFF2-40B4-BE49-F238E27FC236}">
                <a16:creationId xmlns:a16="http://schemas.microsoft.com/office/drawing/2014/main" id="{5FC7008C-2C78-41B2-BAB3-8E50CD1EAFBE}"/>
              </a:ext>
            </a:extLst>
          </p:cNvPr>
          <p:cNvSpPr>
            <a:spLocks noChangeArrowheads="1"/>
          </p:cNvSpPr>
          <p:nvPr/>
        </p:nvSpPr>
        <p:spPr bwMode="auto">
          <a:xfrm>
            <a:off x="4118554" y="5345399"/>
            <a:ext cx="1371600" cy="954088"/>
          </a:xfrm>
          <a:prstGeom prst="rect">
            <a:avLst/>
          </a:prstGeom>
          <a:gradFill rotWithShape="0">
            <a:gsLst>
              <a:gs pos="0">
                <a:srgbClr val="FFFF99"/>
              </a:gs>
              <a:gs pos="50000">
                <a:srgbClr val="FFFFE5"/>
              </a:gs>
              <a:gs pos="100000">
                <a:srgbClr val="FFFF99"/>
              </a:gs>
            </a:gsLst>
            <a:lin ang="5400000" scaled="1"/>
          </a:gradFill>
          <a:ln w="9525">
            <a:solidFill>
              <a:srgbClr val="003300"/>
            </a:solidFill>
            <a:miter lim="800000"/>
            <a:headEnd/>
            <a:tailEnd/>
          </a:ln>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800">
                <a:latin typeface="楷体_GB2312" pitchFamily="49" charset="-122"/>
              </a:rPr>
              <a:t>空间积累效应</a:t>
            </a:r>
          </a:p>
        </p:txBody>
      </p:sp>
      <p:grpSp>
        <p:nvGrpSpPr>
          <p:cNvPr id="6" name="Group 35">
            <a:extLst>
              <a:ext uri="{FF2B5EF4-FFF2-40B4-BE49-F238E27FC236}">
                <a16:creationId xmlns:a16="http://schemas.microsoft.com/office/drawing/2014/main" id="{7508D43C-75D1-4101-8CB3-BC3B78127CC5}"/>
              </a:ext>
            </a:extLst>
          </p:cNvPr>
          <p:cNvGrpSpPr>
            <a:grpSpLocks/>
          </p:cNvGrpSpPr>
          <p:nvPr/>
        </p:nvGrpSpPr>
        <p:grpSpPr bwMode="auto">
          <a:xfrm>
            <a:off x="5490154" y="5615793"/>
            <a:ext cx="2124159" cy="708025"/>
            <a:chOff x="3408" y="2811"/>
            <a:chExt cx="1018" cy="446"/>
          </a:xfrm>
        </p:grpSpPr>
        <p:sp>
          <p:nvSpPr>
            <p:cNvPr id="5151" name="Line 36">
              <a:extLst>
                <a:ext uri="{FF2B5EF4-FFF2-40B4-BE49-F238E27FC236}">
                  <a16:creationId xmlns:a16="http://schemas.microsoft.com/office/drawing/2014/main" id="{5CC69E12-C177-4715-90F3-52A2198005BF}"/>
                </a:ext>
              </a:extLst>
            </p:cNvPr>
            <p:cNvSpPr>
              <a:spLocks noChangeShapeType="1"/>
            </p:cNvSpPr>
            <p:nvPr/>
          </p:nvSpPr>
          <p:spPr bwMode="auto">
            <a:xfrm>
              <a:off x="3408" y="2976"/>
              <a:ext cx="192"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52" name="Rectangle 37">
              <a:extLst>
                <a:ext uri="{FF2B5EF4-FFF2-40B4-BE49-F238E27FC236}">
                  <a16:creationId xmlns:a16="http://schemas.microsoft.com/office/drawing/2014/main" id="{7ACFEAF6-1D0E-4D10-94E2-6FB6B6068E12}"/>
                </a:ext>
              </a:extLst>
            </p:cNvPr>
            <p:cNvSpPr>
              <a:spLocks noChangeArrowheads="1"/>
            </p:cNvSpPr>
            <p:nvPr/>
          </p:nvSpPr>
          <p:spPr bwMode="auto">
            <a:xfrm>
              <a:off x="3594" y="2811"/>
              <a:ext cx="832" cy="446"/>
            </a:xfrm>
            <a:prstGeom prst="rect">
              <a:avLst/>
            </a:prstGeom>
            <a:gradFill rotWithShape="0">
              <a:gsLst>
                <a:gs pos="0">
                  <a:srgbClr val="D6F1FE"/>
                </a:gs>
                <a:gs pos="50000">
                  <a:srgbClr val="EEF9FF"/>
                </a:gs>
                <a:gs pos="100000">
                  <a:srgbClr val="D6F1FE"/>
                </a:gs>
              </a:gsLst>
              <a:lin ang="5400000" scaled="1"/>
            </a:gradFill>
            <a:ln w="9525">
              <a:solidFill>
                <a:srgbClr val="000080"/>
              </a:solidFill>
              <a:miter lim="800000"/>
              <a:headEnd/>
              <a:tailEnd/>
            </a:ln>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dirty="0">
                  <a:latin typeface="楷体_GB2312" pitchFamily="49" charset="-122"/>
                </a:rPr>
                <a:t>力矩的功</a:t>
              </a:r>
              <a:endParaRPr lang="en-US" altLang="zh-CN" sz="2000" dirty="0">
                <a:latin typeface="楷体_GB2312" pitchFamily="49" charset="-122"/>
              </a:endParaRPr>
            </a:p>
            <a:p>
              <a:pPr algn="ctr" eaLnBrk="1" hangingPunct="1"/>
              <a:endParaRPr lang="zh-CN" altLang="en-US" sz="2000" dirty="0">
                <a:latin typeface="楷体_GB2312" pitchFamily="49" charset="-122"/>
              </a:endParaRPr>
            </a:p>
          </p:txBody>
        </p:sp>
      </p:grpSp>
      <p:grpSp>
        <p:nvGrpSpPr>
          <p:cNvPr id="7" name="Group 41">
            <a:extLst>
              <a:ext uri="{FF2B5EF4-FFF2-40B4-BE49-F238E27FC236}">
                <a16:creationId xmlns:a16="http://schemas.microsoft.com/office/drawing/2014/main" id="{FD905AF3-AA09-4455-BCF1-86F8396DC1C0}"/>
              </a:ext>
            </a:extLst>
          </p:cNvPr>
          <p:cNvGrpSpPr>
            <a:grpSpLocks/>
          </p:cNvGrpSpPr>
          <p:nvPr/>
        </p:nvGrpSpPr>
        <p:grpSpPr bwMode="auto">
          <a:xfrm>
            <a:off x="5284061" y="2525571"/>
            <a:ext cx="1281113" cy="708025"/>
            <a:chOff x="3240" y="1410"/>
            <a:chExt cx="807" cy="446"/>
          </a:xfrm>
        </p:grpSpPr>
        <p:sp>
          <p:nvSpPr>
            <p:cNvPr id="5149" name="Rectangle 42">
              <a:extLst>
                <a:ext uri="{FF2B5EF4-FFF2-40B4-BE49-F238E27FC236}">
                  <a16:creationId xmlns:a16="http://schemas.microsoft.com/office/drawing/2014/main" id="{38C1E7C6-E908-400A-8403-5A561C51E614}"/>
                </a:ext>
              </a:extLst>
            </p:cNvPr>
            <p:cNvSpPr>
              <a:spLocks noChangeArrowheads="1"/>
            </p:cNvSpPr>
            <p:nvPr/>
          </p:nvSpPr>
          <p:spPr bwMode="auto">
            <a:xfrm>
              <a:off x="3420" y="1410"/>
              <a:ext cx="627" cy="446"/>
            </a:xfrm>
            <a:prstGeom prst="rect">
              <a:avLst/>
            </a:prstGeom>
            <a:gradFill rotWithShape="0">
              <a:gsLst>
                <a:gs pos="0">
                  <a:srgbClr val="D6F1FE"/>
                </a:gs>
                <a:gs pos="50000">
                  <a:srgbClr val="EEF9FF"/>
                </a:gs>
                <a:gs pos="100000">
                  <a:srgbClr val="D6F1FE"/>
                </a:gs>
              </a:gsLst>
              <a:lin ang="5400000" scaled="1"/>
            </a:gradFill>
            <a:ln w="9525">
              <a:solidFill>
                <a:srgbClr val="000080"/>
              </a:solidFill>
              <a:miter lim="800000"/>
              <a:headEnd/>
              <a:tailEnd/>
            </a:ln>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dirty="0">
                  <a:latin typeface="楷体_GB2312" pitchFamily="49" charset="-122"/>
                </a:rPr>
                <a:t>力矩</a:t>
              </a:r>
              <a:endParaRPr lang="en-US" altLang="zh-CN" sz="2000" dirty="0">
                <a:latin typeface="楷体_GB2312" pitchFamily="49" charset="-122"/>
              </a:endParaRPr>
            </a:p>
            <a:p>
              <a:pPr algn="ctr" eaLnBrk="1" hangingPunct="1"/>
              <a:endParaRPr lang="zh-CN" altLang="en-US" sz="2000" dirty="0">
                <a:latin typeface="楷体_GB2312" pitchFamily="49" charset="-122"/>
              </a:endParaRPr>
            </a:p>
          </p:txBody>
        </p:sp>
        <p:sp>
          <p:nvSpPr>
            <p:cNvPr id="5150" name="Line 43">
              <a:extLst>
                <a:ext uri="{FF2B5EF4-FFF2-40B4-BE49-F238E27FC236}">
                  <a16:creationId xmlns:a16="http://schemas.microsoft.com/office/drawing/2014/main" id="{E6797EFD-AE15-4E48-ADBB-7973AC823F7A}"/>
                </a:ext>
              </a:extLst>
            </p:cNvPr>
            <p:cNvSpPr>
              <a:spLocks noChangeShapeType="1"/>
            </p:cNvSpPr>
            <p:nvPr/>
          </p:nvSpPr>
          <p:spPr bwMode="auto">
            <a:xfrm>
              <a:off x="3240" y="1590"/>
              <a:ext cx="144"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44">
            <a:extLst>
              <a:ext uri="{FF2B5EF4-FFF2-40B4-BE49-F238E27FC236}">
                <a16:creationId xmlns:a16="http://schemas.microsoft.com/office/drawing/2014/main" id="{2580BBBA-4B71-4F04-9C21-E54CA75BAE28}"/>
              </a:ext>
            </a:extLst>
          </p:cNvPr>
          <p:cNvGrpSpPr>
            <a:grpSpLocks/>
          </p:cNvGrpSpPr>
          <p:nvPr/>
        </p:nvGrpSpPr>
        <p:grpSpPr bwMode="auto">
          <a:xfrm>
            <a:off x="6741619" y="2500968"/>
            <a:ext cx="2571750" cy="830263"/>
            <a:chOff x="4050" y="1410"/>
            <a:chExt cx="1620" cy="523"/>
          </a:xfrm>
        </p:grpSpPr>
        <p:sp>
          <p:nvSpPr>
            <p:cNvPr id="5147" name="Rectangle 45">
              <a:extLst>
                <a:ext uri="{FF2B5EF4-FFF2-40B4-BE49-F238E27FC236}">
                  <a16:creationId xmlns:a16="http://schemas.microsoft.com/office/drawing/2014/main" id="{03B361B5-AA7A-4635-860D-B35C6FBF0CD8}"/>
                </a:ext>
              </a:extLst>
            </p:cNvPr>
            <p:cNvSpPr>
              <a:spLocks noChangeArrowheads="1"/>
            </p:cNvSpPr>
            <p:nvPr/>
          </p:nvSpPr>
          <p:spPr bwMode="auto">
            <a:xfrm>
              <a:off x="4185" y="1410"/>
              <a:ext cx="1485" cy="523"/>
            </a:xfrm>
            <a:prstGeom prst="rect">
              <a:avLst/>
            </a:prstGeom>
            <a:gradFill rotWithShape="0">
              <a:gsLst>
                <a:gs pos="0">
                  <a:srgbClr val="DDFFBB"/>
                </a:gs>
                <a:gs pos="50000">
                  <a:srgbClr val="F3FFE7"/>
                </a:gs>
                <a:gs pos="100000">
                  <a:srgbClr val="DDFFBB"/>
                </a:gs>
              </a:gsLst>
              <a:lin ang="5400000" scaled="1"/>
            </a:gradFill>
            <a:ln w="9525">
              <a:solidFill>
                <a:srgbClr val="003300"/>
              </a:solidFill>
              <a:miter lim="800000"/>
              <a:headEnd/>
              <a:tailEnd/>
            </a:ln>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dirty="0">
                  <a:latin typeface="楷体_GB2312" pitchFamily="49" charset="-122"/>
                </a:rPr>
                <a:t>定轴转动定律</a:t>
              </a:r>
              <a:endParaRPr lang="en-US" altLang="zh-CN" sz="2400" dirty="0">
                <a:latin typeface="楷体_GB2312" pitchFamily="49" charset="-122"/>
              </a:endParaRPr>
            </a:p>
            <a:p>
              <a:pPr algn="ctr" eaLnBrk="1" hangingPunct="1"/>
              <a:endParaRPr lang="zh-CN" altLang="en-US" sz="2400" dirty="0">
                <a:latin typeface="楷体_GB2312" pitchFamily="49" charset="-122"/>
              </a:endParaRPr>
            </a:p>
          </p:txBody>
        </p:sp>
        <p:sp>
          <p:nvSpPr>
            <p:cNvPr id="5148" name="Line 46">
              <a:extLst>
                <a:ext uri="{FF2B5EF4-FFF2-40B4-BE49-F238E27FC236}">
                  <a16:creationId xmlns:a16="http://schemas.microsoft.com/office/drawing/2014/main" id="{05644FD2-38CD-4A70-9842-289EE4955ACB}"/>
                </a:ext>
              </a:extLst>
            </p:cNvPr>
            <p:cNvSpPr>
              <a:spLocks noChangeShapeType="1"/>
            </p:cNvSpPr>
            <p:nvPr/>
          </p:nvSpPr>
          <p:spPr bwMode="auto">
            <a:xfrm>
              <a:off x="4050" y="1590"/>
              <a:ext cx="144"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组合 10">
            <a:extLst>
              <a:ext uri="{FF2B5EF4-FFF2-40B4-BE49-F238E27FC236}">
                <a16:creationId xmlns:a16="http://schemas.microsoft.com/office/drawing/2014/main" id="{27DA922B-93B6-4373-9CCB-4B2421177E30}"/>
              </a:ext>
            </a:extLst>
          </p:cNvPr>
          <p:cNvGrpSpPr/>
          <p:nvPr/>
        </p:nvGrpSpPr>
        <p:grpSpPr>
          <a:xfrm>
            <a:off x="5435100" y="4078615"/>
            <a:ext cx="1752307" cy="892552"/>
            <a:chOff x="5435100" y="4078615"/>
            <a:chExt cx="1752307" cy="892552"/>
          </a:xfrm>
        </p:grpSpPr>
        <p:sp>
          <p:nvSpPr>
            <p:cNvPr id="5135" name="Text Box 34">
              <a:extLst>
                <a:ext uri="{FF2B5EF4-FFF2-40B4-BE49-F238E27FC236}">
                  <a16:creationId xmlns:a16="http://schemas.microsoft.com/office/drawing/2014/main" id="{2AFB2FA9-2FF2-4CFC-AC28-A4E67F3D67E6}"/>
                </a:ext>
              </a:extLst>
            </p:cNvPr>
            <p:cNvSpPr txBox="1">
              <a:spLocks noChangeArrowheads="1"/>
            </p:cNvSpPr>
            <p:nvPr/>
          </p:nvSpPr>
          <p:spPr bwMode="auto">
            <a:xfrm>
              <a:off x="5670050" y="4078615"/>
              <a:ext cx="1517357" cy="892552"/>
            </a:xfrm>
            <a:prstGeom prst="rect">
              <a:avLst/>
            </a:prstGeom>
            <a:gradFill rotWithShape="0">
              <a:gsLst>
                <a:gs pos="0">
                  <a:srgbClr val="D6F1FE"/>
                </a:gs>
                <a:gs pos="50000">
                  <a:srgbClr val="EEF9FF"/>
                </a:gs>
                <a:gs pos="100000">
                  <a:srgbClr val="D6F1FE"/>
                </a:gs>
              </a:gsLst>
              <a:lin ang="5400000" scaled="1"/>
            </a:gradFill>
            <a:ln w="9525" algn="ctr">
              <a:solidFill>
                <a:srgbClr val="000080"/>
              </a:solidFill>
              <a:miter lim="800000"/>
              <a:headEnd/>
              <a:tailEnd/>
            </a:ln>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dirty="0">
                  <a:latin typeface="楷体_GB2312" pitchFamily="49" charset="-122"/>
                </a:rPr>
                <a:t>角动量</a:t>
              </a:r>
              <a:endParaRPr lang="en-US" altLang="zh-CN" sz="2400" dirty="0">
                <a:latin typeface="楷体_GB2312" pitchFamily="49" charset="-122"/>
              </a:endParaRPr>
            </a:p>
            <a:p>
              <a:pPr algn="ctr" eaLnBrk="1" hangingPunct="1"/>
              <a:endParaRPr lang="zh-CN" altLang="en-US" sz="2800" dirty="0">
                <a:latin typeface="楷体_GB2312" pitchFamily="49" charset="-122"/>
              </a:endParaRPr>
            </a:p>
          </p:txBody>
        </p:sp>
        <p:sp>
          <p:nvSpPr>
            <p:cNvPr id="5141" name="Line 43">
              <a:extLst>
                <a:ext uri="{FF2B5EF4-FFF2-40B4-BE49-F238E27FC236}">
                  <a16:creationId xmlns:a16="http://schemas.microsoft.com/office/drawing/2014/main" id="{984D4216-2056-47A2-B3BB-71F2B2ACAE6E}"/>
                </a:ext>
              </a:extLst>
            </p:cNvPr>
            <p:cNvSpPr>
              <a:spLocks noChangeShapeType="1"/>
            </p:cNvSpPr>
            <p:nvPr/>
          </p:nvSpPr>
          <p:spPr bwMode="auto">
            <a:xfrm>
              <a:off x="5435100" y="4360862"/>
              <a:ext cx="2286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组合 13">
            <a:extLst>
              <a:ext uri="{FF2B5EF4-FFF2-40B4-BE49-F238E27FC236}">
                <a16:creationId xmlns:a16="http://schemas.microsoft.com/office/drawing/2014/main" id="{A8B0757E-428A-4538-BAC8-D5757182953D}"/>
              </a:ext>
            </a:extLst>
          </p:cNvPr>
          <p:cNvGrpSpPr/>
          <p:nvPr/>
        </p:nvGrpSpPr>
        <p:grpSpPr>
          <a:xfrm>
            <a:off x="7187407" y="4096375"/>
            <a:ext cx="2438654" cy="1138773"/>
            <a:chOff x="7187407" y="4096375"/>
            <a:chExt cx="2438654" cy="1138773"/>
          </a:xfrm>
        </p:grpSpPr>
        <p:sp>
          <p:nvSpPr>
            <p:cNvPr id="5145" name="Rectangle 48">
              <a:extLst>
                <a:ext uri="{FF2B5EF4-FFF2-40B4-BE49-F238E27FC236}">
                  <a16:creationId xmlns:a16="http://schemas.microsoft.com/office/drawing/2014/main" id="{82945555-AEF9-45D3-9707-55989DF859F9}"/>
                </a:ext>
              </a:extLst>
            </p:cNvPr>
            <p:cNvSpPr>
              <a:spLocks noChangeArrowheads="1"/>
            </p:cNvSpPr>
            <p:nvPr/>
          </p:nvSpPr>
          <p:spPr bwMode="auto">
            <a:xfrm>
              <a:off x="7422611" y="4096375"/>
              <a:ext cx="2203450" cy="1138773"/>
            </a:xfrm>
            <a:prstGeom prst="rect">
              <a:avLst/>
            </a:prstGeom>
            <a:gradFill rotWithShape="0">
              <a:gsLst>
                <a:gs pos="0">
                  <a:srgbClr val="DDFFBB"/>
                </a:gs>
                <a:gs pos="50000">
                  <a:srgbClr val="F3FFE7"/>
                </a:gs>
                <a:gs pos="100000">
                  <a:srgbClr val="DDFFBB"/>
                </a:gs>
              </a:gsLst>
              <a:lin ang="5400000" scaled="1"/>
            </a:gradFill>
            <a:ln w="9525" algn="ctr">
              <a:solidFill>
                <a:srgbClr val="003300"/>
              </a:solidFill>
              <a:miter lim="800000"/>
              <a:headEnd/>
              <a:tailEnd/>
            </a:ln>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dirty="0">
                  <a:latin typeface="楷体_GB2312" pitchFamily="49" charset="-122"/>
                </a:rPr>
                <a:t>角动量定理</a:t>
              </a:r>
              <a:endParaRPr lang="en-US" altLang="zh-CN" sz="2000" dirty="0">
                <a:latin typeface="楷体_GB2312" pitchFamily="49" charset="-122"/>
              </a:endParaRPr>
            </a:p>
            <a:p>
              <a:pPr algn="ctr" eaLnBrk="1" hangingPunct="1"/>
              <a:endParaRPr lang="en-US" altLang="zh-CN" sz="2400" dirty="0">
                <a:latin typeface="楷体_GB2312" pitchFamily="49" charset="-122"/>
              </a:endParaRPr>
            </a:p>
            <a:p>
              <a:pPr algn="ctr" eaLnBrk="1" hangingPunct="1"/>
              <a:endParaRPr lang="zh-CN" altLang="en-US" sz="2400" dirty="0">
                <a:latin typeface="楷体_GB2312" pitchFamily="49" charset="-122"/>
              </a:endParaRPr>
            </a:p>
          </p:txBody>
        </p:sp>
        <p:sp>
          <p:nvSpPr>
            <p:cNvPr id="5142" name="Line 43">
              <a:extLst>
                <a:ext uri="{FF2B5EF4-FFF2-40B4-BE49-F238E27FC236}">
                  <a16:creationId xmlns:a16="http://schemas.microsoft.com/office/drawing/2014/main" id="{F0CE3802-8819-47AA-8E86-8B8ED98AA6D1}"/>
                </a:ext>
              </a:extLst>
            </p:cNvPr>
            <p:cNvSpPr>
              <a:spLocks noChangeShapeType="1"/>
            </p:cNvSpPr>
            <p:nvPr/>
          </p:nvSpPr>
          <p:spPr bwMode="auto">
            <a:xfrm>
              <a:off x="7187407" y="4358313"/>
              <a:ext cx="2286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组合 11">
            <a:extLst>
              <a:ext uri="{FF2B5EF4-FFF2-40B4-BE49-F238E27FC236}">
                <a16:creationId xmlns:a16="http://schemas.microsoft.com/office/drawing/2014/main" id="{111BD219-97BE-4F13-B6D0-74F2071C819B}"/>
              </a:ext>
            </a:extLst>
          </p:cNvPr>
          <p:cNvGrpSpPr/>
          <p:nvPr/>
        </p:nvGrpSpPr>
        <p:grpSpPr>
          <a:xfrm>
            <a:off x="7645108" y="5560833"/>
            <a:ext cx="1960562" cy="707886"/>
            <a:chOff x="7645108" y="5560833"/>
            <a:chExt cx="1960562" cy="707886"/>
          </a:xfrm>
        </p:grpSpPr>
        <p:sp>
          <p:nvSpPr>
            <p:cNvPr id="5137" name="Rectangle 40">
              <a:extLst>
                <a:ext uri="{FF2B5EF4-FFF2-40B4-BE49-F238E27FC236}">
                  <a16:creationId xmlns:a16="http://schemas.microsoft.com/office/drawing/2014/main" id="{C815621D-94AF-4BC5-BD6A-008392B2B603}"/>
                </a:ext>
              </a:extLst>
            </p:cNvPr>
            <p:cNvSpPr>
              <a:spLocks noChangeArrowheads="1"/>
            </p:cNvSpPr>
            <p:nvPr/>
          </p:nvSpPr>
          <p:spPr bwMode="auto">
            <a:xfrm>
              <a:off x="7873708" y="5560833"/>
              <a:ext cx="1731962" cy="707886"/>
            </a:xfrm>
            <a:prstGeom prst="rect">
              <a:avLst/>
            </a:prstGeom>
            <a:gradFill rotWithShape="0">
              <a:gsLst>
                <a:gs pos="0">
                  <a:srgbClr val="DDFFBB"/>
                </a:gs>
                <a:gs pos="50000">
                  <a:srgbClr val="F3FFE7"/>
                </a:gs>
                <a:gs pos="100000">
                  <a:srgbClr val="DDFFBB"/>
                </a:gs>
              </a:gsLst>
              <a:lin ang="5400000" scaled="1"/>
            </a:gradFill>
            <a:ln w="9525" algn="ctr">
              <a:solidFill>
                <a:srgbClr val="003300"/>
              </a:solidFill>
              <a:miter lim="800000"/>
              <a:headEnd/>
              <a:tailEnd/>
            </a:ln>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dirty="0">
                  <a:latin typeface="楷体_GB2312" pitchFamily="49" charset="-122"/>
                </a:rPr>
                <a:t>动能定理</a:t>
              </a:r>
              <a:endParaRPr lang="en-US" altLang="zh-CN" sz="2000" dirty="0">
                <a:latin typeface="楷体_GB2312" pitchFamily="49" charset="-122"/>
              </a:endParaRPr>
            </a:p>
            <a:p>
              <a:pPr algn="ctr" eaLnBrk="1" hangingPunct="1"/>
              <a:endParaRPr lang="zh-CN" altLang="en-US" sz="2000" dirty="0">
                <a:latin typeface="楷体_GB2312" pitchFamily="49" charset="-122"/>
              </a:endParaRPr>
            </a:p>
          </p:txBody>
        </p:sp>
        <p:sp>
          <p:nvSpPr>
            <p:cNvPr id="5143" name="Line 43">
              <a:extLst>
                <a:ext uri="{FF2B5EF4-FFF2-40B4-BE49-F238E27FC236}">
                  <a16:creationId xmlns:a16="http://schemas.microsoft.com/office/drawing/2014/main" id="{FACAC6D8-1973-4F2C-B653-6EC5DE07617C}"/>
                </a:ext>
              </a:extLst>
            </p:cNvPr>
            <p:cNvSpPr>
              <a:spLocks noChangeShapeType="1"/>
            </p:cNvSpPr>
            <p:nvPr/>
          </p:nvSpPr>
          <p:spPr bwMode="auto">
            <a:xfrm>
              <a:off x="7645108" y="5877403"/>
              <a:ext cx="2286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组合 9">
            <a:extLst>
              <a:ext uri="{FF2B5EF4-FFF2-40B4-BE49-F238E27FC236}">
                <a16:creationId xmlns:a16="http://schemas.microsoft.com/office/drawing/2014/main" id="{52A2B68E-A983-42BD-A1E2-4A9CEA91C8C6}"/>
              </a:ext>
            </a:extLst>
          </p:cNvPr>
          <p:cNvGrpSpPr/>
          <p:nvPr/>
        </p:nvGrpSpPr>
        <p:grpSpPr>
          <a:xfrm>
            <a:off x="3444004" y="1212172"/>
            <a:ext cx="1991096" cy="523875"/>
            <a:chOff x="3444004" y="1212172"/>
            <a:chExt cx="1991096" cy="523875"/>
          </a:xfrm>
        </p:grpSpPr>
        <p:sp>
          <p:nvSpPr>
            <p:cNvPr id="5124" name="Rectangle 15">
              <a:extLst>
                <a:ext uri="{FF2B5EF4-FFF2-40B4-BE49-F238E27FC236}">
                  <a16:creationId xmlns:a16="http://schemas.microsoft.com/office/drawing/2014/main" id="{10A5B652-9246-4118-97D8-BA387A960C65}"/>
                </a:ext>
              </a:extLst>
            </p:cNvPr>
            <p:cNvSpPr>
              <a:spLocks noChangeArrowheads="1"/>
            </p:cNvSpPr>
            <p:nvPr/>
          </p:nvSpPr>
          <p:spPr bwMode="auto">
            <a:xfrm>
              <a:off x="3698375" y="1212172"/>
              <a:ext cx="1736725" cy="523875"/>
            </a:xfrm>
            <a:prstGeom prst="rect">
              <a:avLst/>
            </a:prstGeom>
            <a:gradFill rotWithShape="0">
              <a:gsLst>
                <a:gs pos="0">
                  <a:srgbClr val="DDFFBB"/>
                </a:gs>
                <a:gs pos="50000">
                  <a:srgbClr val="F3FFE7"/>
                </a:gs>
                <a:gs pos="100000">
                  <a:srgbClr val="DDFFBB"/>
                </a:gs>
              </a:gsLst>
              <a:lin ang="5400000" scaled="1"/>
            </a:gradFill>
            <a:ln w="9525" algn="ctr">
              <a:solidFill>
                <a:srgbClr val="003300"/>
              </a:solidFill>
              <a:miter lim="800000"/>
              <a:headEnd/>
              <a:tailEnd/>
            </a:ln>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800">
                  <a:latin typeface="楷体_GB2312" pitchFamily="49" charset="-122"/>
                </a:rPr>
                <a:t>角量描述</a:t>
              </a:r>
            </a:p>
          </p:txBody>
        </p:sp>
        <p:sp>
          <p:nvSpPr>
            <p:cNvPr id="5144" name="Line 43">
              <a:extLst>
                <a:ext uri="{FF2B5EF4-FFF2-40B4-BE49-F238E27FC236}">
                  <a16:creationId xmlns:a16="http://schemas.microsoft.com/office/drawing/2014/main" id="{0C1A47EA-1FCA-4009-9860-453069515091}"/>
                </a:ext>
              </a:extLst>
            </p:cNvPr>
            <p:cNvSpPr>
              <a:spLocks noChangeShapeType="1"/>
            </p:cNvSpPr>
            <p:nvPr/>
          </p:nvSpPr>
          <p:spPr bwMode="auto">
            <a:xfrm>
              <a:off x="3444004" y="1474110"/>
              <a:ext cx="2286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8" name="Rectangle 26">
            <a:extLst>
              <a:ext uri="{FF2B5EF4-FFF2-40B4-BE49-F238E27FC236}">
                <a16:creationId xmlns:a16="http://schemas.microsoft.com/office/drawing/2014/main" id="{601775F6-9F73-4484-8C15-C2AECF7DE268}"/>
              </a:ext>
            </a:extLst>
          </p:cNvPr>
          <p:cNvSpPr>
            <a:spLocks noChangeArrowheads="1"/>
          </p:cNvSpPr>
          <p:nvPr/>
        </p:nvSpPr>
        <p:spPr bwMode="auto">
          <a:xfrm>
            <a:off x="2858031" y="3668365"/>
            <a:ext cx="553296" cy="1384995"/>
          </a:xfrm>
          <a:prstGeom prst="rect">
            <a:avLst/>
          </a:prstGeom>
          <a:gradFill rotWithShape="1">
            <a:gsLst>
              <a:gs pos="0">
                <a:srgbClr val="99CCFF"/>
              </a:gs>
              <a:gs pos="50000">
                <a:srgbClr val="E8F4FF"/>
              </a:gs>
              <a:gs pos="100000">
                <a:srgbClr val="99CCFF"/>
              </a:gs>
            </a:gsLst>
            <a:lin ang="5400000" scaled="1"/>
          </a:gradFill>
          <a:ln w="9525">
            <a:solidFill>
              <a:srgbClr val="000080"/>
            </a:solidFill>
            <a:miter lim="800000"/>
            <a:headEnd/>
            <a:tailEnd/>
          </a:ln>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800" dirty="0">
                <a:latin typeface="楷体_GB2312" pitchFamily="49" charset="-122"/>
              </a:rPr>
              <a:t>动力学</a:t>
            </a:r>
          </a:p>
        </p:txBody>
      </p:sp>
      <p:grpSp>
        <p:nvGrpSpPr>
          <p:cNvPr id="13" name="组合 12">
            <a:extLst>
              <a:ext uri="{FF2B5EF4-FFF2-40B4-BE49-F238E27FC236}">
                <a16:creationId xmlns:a16="http://schemas.microsoft.com/office/drawing/2014/main" id="{29147E8E-BC0C-41BB-AA6E-CC664B08A8DA}"/>
              </a:ext>
            </a:extLst>
          </p:cNvPr>
          <p:cNvGrpSpPr/>
          <p:nvPr/>
        </p:nvGrpSpPr>
        <p:grpSpPr>
          <a:xfrm>
            <a:off x="9605670" y="5560833"/>
            <a:ext cx="2395411" cy="1261884"/>
            <a:chOff x="9605670" y="5560833"/>
            <a:chExt cx="2395411" cy="1261884"/>
          </a:xfrm>
        </p:grpSpPr>
        <p:sp>
          <p:nvSpPr>
            <p:cNvPr id="49" name="Rectangle 40">
              <a:extLst>
                <a:ext uri="{FF2B5EF4-FFF2-40B4-BE49-F238E27FC236}">
                  <a16:creationId xmlns:a16="http://schemas.microsoft.com/office/drawing/2014/main" id="{F4681DDB-45E6-4B9E-A563-FBA6967F0BC5}"/>
                </a:ext>
              </a:extLst>
            </p:cNvPr>
            <p:cNvSpPr>
              <a:spLocks noChangeArrowheads="1"/>
            </p:cNvSpPr>
            <p:nvPr/>
          </p:nvSpPr>
          <p:spPr bwMode="auto">
            <a:xfrm>
              <a:off x="9865064" y="5560833"/>
              <a:ext cx="2136017" cy="1261884"/>
            </a:xfrm>
            <a:prstGeom prst="rect">
              <a:avLst/>
            </a:prstGeom>
            <a:gradFill rotWithShape="0">
              <a:gsLst>
                <a:gs pos="0">
                  <a:srgbClr val="DDFFBB"/>
                </a:gs>
                <a:gs pos="50000">
                  <a:srgbClr val="F3FFE7"/>
                </a:gs>
                <a:gs pos="100000">
                  <a:srgbClr val="DDFFBB"/>
                </a:gs>
              </a:gsLst>
              <a:lin ang="5400000" scaled="1"/>
            </a:gradFill>
            <a:ln w="9525" algn="ctr">
              <a:solidFill>
                <a:srgbClr val="003300"/>
              </a:solidFill>
              <a:miter lim="800000"/>
              <a:headEnd/>
              <a:tailEnd/>
            </a:ln>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dirty="0">
                  <a:latin typeface="楷体_GB2312" pitchFamily="49" charset="-122"/>
                </a:rPr>
                <a:t>机械能守恒定律</a:t>
              </a:r>
              <a:endParaRPr lang="en-US" altLang="zh-CN" sz="2000" dirty="0">
                <a:latin typeface="楷体_GB2312" pitchFamily="49" charset="-122"/>
              </a:endParaRPr>
            </a:p>
            <a:p>
              <a:pPr algn="ctr"/>
              <a:r>
                <a:rPr lang="zh-CN" altLang="en-US" sz="1600" dirty="0"/>
                <a:t>如只有保守内力做功</a:t>
              </a:r>
              <a:r>
                <a:rPr lang="en-US" altLang="zh-CN" sz="1600" dirty="0"/>
                <a:t>,</a:t>
              </a:r>
              <a:endParaRPr lang="en-US" altLang="zh-CN" sz="1600" dirty="0">
                <a:latin typeface="楷体_GB2312" pitchFamily="49" charset="-122"/>
              </a:endParaRPr>
            </a:p>
            <a:p>
              <a:pPr algn="ctr" eaLnBrk="1" hangingPunct="1"/>
              <a:endParaRPr lang="en-US" altLang="zh-CN" sz="2000" dirty="0">
                <a:latin typeface="楷体_GB2312" pitchFamily="49" charset="-122"/>
              </a:endParaRPr>
            </a:p>
            <a:p>
              <a:pPr algn="ctr" eaLnBrk="1" hangingPunct="1"/>
              <a:endParaRPr lang="zh-CN" altLang="en-US" sz="2000" dirty="0">
                <a:latin typeface="楷体_GB2312" pitchFamily="49" charset="-122"/>
              </a:endParaRPr>
            </a:p>
          </p:txBody>
        </p:sp>
        <p:sp>
          <p:nvSpPr>
            <p:cNvPr id="50" name="Line 43">
              <a:extLst>
                <a:ext uri="{FF2B5EF4-FFF2-40B4-BE49-F238E27FC236}">
                  <a16:creationId xmlns:a16="http://schemas.microsoft.com/office/drawing/2014/main" id="{2322FB2A-67ED-45D4-AE20-0E143309535D}"/>
                </a:ext>
              </a:extLst>
            </p:cNvPr>
            <p:cNvSpPr>
              <a:spLocks noChangeShapeType="1"/>
            </p:cNvSpPr>
            <p:nvPr/>
          </p:nvSpPr>
          <p:spPr bwMode="auto">
            <a:xfrm>
              <a:off x="9605670" y="5822443"/>
              <a:ext cx="2286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组合 14">
            <a:extLst>
              <a:ext uri="{FF2B5EF4-FFF2-40B4-BE49-F238E27FC236}">
                <a16:creationId xmlns:a16="http://schemas.microsoft.com/office/drawing/2014/main" id="{2AA81AD3-A192-4748-ADCC-44A47CE72024}"/>
              </a:ext>
            </a:extLst>
          </p:cNvPr>
          <p:cNvGrpSpPr/>
          <p:nvPr/>
        </p:nvGrpSpPr>
        <p:grpSpPr>
          <a:xfrm>
            <a:off x="9571984" y="4150636"/>
            <a:ext cx="2375022" cy="707886"/>
            <a:chOff x="9636465" y="3859203"/>
            <a:chExt cx="2375022" cy="707886"/>
          </a:xfrm>
        </p:grpSpPr>
        <p:sp>
          <p:nvSpPr>
            <p:cNvPr id="5146" name="Text Box 49">
              <a:extLst>
                <a:ext uri="{FF2B5EF4-FFF2-40B4-BE49-F238E27FC236}">
                  <a16:creationId xmlns:a16="http://schemas.microsoft.com/office/drawing/2014/main" id="{65AD09F7-38F5-43D5-AAFA-1F5A17AA1E67}"/>
                </a:ext>
              </a:extLst>
            </p:cNvPr>
            <p:cNvSpPr txBox="1">
              <a:spLocks noChangeArrowheads="1"/>
            </p:cNvSpPr>
            <p:nvPr/>
          </p:nvSpPr>
          <p:spPr bwMode="auto">
            <a:xfrm>
              <a:off x="9875469" y="3859203"/>
              <a:ext cx="2136018" cy="707886"/>
            </a:xfrm>
            <a:prstGeom prst="rect">
              <a:avLst/>
            </a:prstGeom>
            <a:gradFill rotWithShape="0">
              <a:gsLst>
                <a:gs pos="0">
                  <a:srgbClr val="DDFFBB"/>
                </a:gs>
                <a:gs pos="50000">
                  <a:srgbClr val="F3FFE7"/>
                </a:gs>
                <a:gs pos="100000">
                  <a:srgbClr val="DDFFBB"/>
                </a:gs>
              </a:gsLst>
              <a:lin ang="5400000" scaled="1"/>
            </a:gradFill>
            <a:ln w="9525" algn="ctr">
              <a:solidFill>
                <a:srgbClr val="003300"/>
              </a:solidFill>
              <a:miter lim="800000"/>
              <a:headEnd/>
              <a:tailEnd/>
            </a:ln>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dirty="0">
                  <a:latin typeface="楷体_GB2312" pitchFamily="49" charset="-122"/>
                </a:rPr>
                <a:t>角动量守恒定律</a:t>
              </a:r>
              <a:endParaRPr lang="en-US" altLang="zh-CN" sz="2000" dirty="0">
                <a:latin typeface="楷体_GB2312" pitchFamily="49" charset="-122"/>
              </a:endParaRPr>
            </a:p>
            <a:p>
              <a:pPr algn="ctr" eaLnBrk="1" hangingPunct="1"/>
              <a:endParaRPr lang="zh-CN" altLang="en-US" sz="2000" dirty="0">
                <a:latin typeface="楷体_GB2312" pitchFamily="49" charset="-122"/>
              </a:endParaRPr>
            </a:p>
          </p:txBody>
        </p:sp>
        <p:sp>
          <p:nvSpPr>
            <p:cNvPr id="56" name="Line 43">
              <a:extLst>
                <a:ext uri="{FF2B5EF4-FFF2-40B4-BE49-F238E27FC236}">
                  <a16:creationId xmlns:a16="http://schemas.microsoft.com/office/drawing/2014/main" id="{297807AF-0763-4942-9F85-E4DED686E57E}"/>
                </a:ext>
              </a:extLst>
            </p:cNvPr>
            <p:cNvSpPr>
              <a:spLocks noChangeShapeType="1"/>
            </p:cNvSpPr>
            <p:nvPr/>
          </p:nvSpPr>
          <p:spPr bwMode="auto">
            <a:xfrm>
              <a:off x="9636465" y="4358312"/>
              <a:ext cx="2286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mc:AlternateContent xmlns:mc="http://schemas.openxmlformats.org/markup-compatibility/2006" xmlns:p14="http://schemas.microsoft.com/office/powerpoint/2010/main">
        <mc:Choice Requires="p14">
          <p:contentPart p14:bwMode="auto" r:id="rId3">
            <p14:nvContentPartPr>
              <p14:cNvPr id="76887" name="墨迹 76886">
                <a:extLst>
                  <a:ext uri="{FF2B5EF4-FFF2-40B4-BE49-F238E27FC236}">
                    <a16:creationId xmlns:a16="http://schemas.microsoft.com/office/drawing/2014/main" id="{3AB97DD7-9EE0-435D-918B-BDEDF6B0F032}"/>
                  </a:ext>
                </a:extLst>
              </p14:cNvPr>
              <p14:cNvContentPartPr/>
              <p14:nvPr/>
            </p14:nvContentPartPr>
            <p14:xfrm>
              <a:off x="11161915" y="5343270"/>
              <a:ext cx="411480" cy="42840"/>
            </p14:xfrm>
          </p:contentPart>
        </mc:Choice>
        <mc:Fallback xmlns="">
          <p:pic>
            <p:nvPicPr>
              <p:cNvPr id="76887" name="墨迹 76886">
                <a:extLst>
                  <a:ext uri="{FF2B5EF4-FFF2-40B4-BE49-F238E27FC236}">
                    <a16:creationId xmlns:a16="http://schemas.microsoft.com/office/drawing/2014/main" id="{3AB97DD7-9EE0-435D-918B-BDEDF6B0F032}"/>
                  </a:ext>
                </a:extLst>
              </p:cNvPr>
              <p:cNvPicPr/>
              <p:nvPr/>
            </p:nvPicPr>
            <p:blipFill>
              <a:blip r:embed="rId43"/>
              <a:stretch>
                <a:fillRect/>
              </a:stretch>
            </p:blipFill>
            <p:spPr>
              <a:xfrm>
                <a:off x="11152915" y="5334270"/>
                <a:ext cx="42912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76888" name="墨迹 76887">
                <a:extLst>
                  <a:ext uri="{FF2B5EF4-FFF2-40B4-BE49-F238E27FC236}">
                    <a16:creationId xmlns:a16="http://schemas.microsoft.com/office/drawing/2014/main" id="{D9C74704-9C33-49D5-8BDE-97896AE5A1F8}"/>
                  </a:ext>
                </a:extLst>
              </p14:cNvPr>
              <p14:cNvContentPartPr/>
              <p14:nvPr/>
            </p14:nvContentPartPr>
            <p14:xfrm>
              <a:off x="10466035" y="6354870"/>
              <a:ext cx="12240" cy="360"/>
            </p14:xfrm>
          </p:contentPart>
        </mc:Choice>
        <mc:Fallback xmlns="">
          <p:pic>
            <p:nvPicPr>
              <p:cNvPr id="76888" name="墨迹 76887">
                <a:extLst>
                  <a:ext uri="{FF2B5EF4-FFF2-40B4-BE49-F238E27FC236}">
                    <a16:creationId xmlns:a16="http://schemas.microsoft.com/office/drawing/2014/main" id="{D9C74704-9C33-49D5-8BDE-97896AE5A1F8}"/>
                  </a:ext>
                </a:extLst>
              </p:cNvPr>
              <p:cNvPicPr/>
              <p:nvPr/>
            </p:nvPicPr>
            <p:blipFill>
              <a:blip r:embed="rId45"/>
              <a:stretch>
                <a:fillRect/>
              </a:stretch>
            </p:blipFill>
            <p:spPr>
              <a:xfrm>
                <a:off x="10457035" y="6345870"/>
                <a:ext cx="29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76889" name="墨迹 76888">
                <a:extLst>
                  <a:ext uri="{FF2B5EF4-FFF2-40B4-BE49-F238E27FC236}">
                    <a16:creationId xmlns:a16="http://schemas.microsoft.com/office/drawing/2014/main" id="{FE21633B-E7AC-419F-BFF3-742331EDDAF7}"/>
                  </a:ext>
                </a:extLst>
              </p14:cNvPr>
              <p14:cNvContentPartPr/>
              <p14:nvPr/>
            </p14:nvContentPartPr>
            <p14:xfrm>
              <a:off x="10846915" y="6319590"/>
              <a:ext cx="100800" cy="25560"/>
            </p14:xfrm>
          </p:contentPart>
        </mc:Choice>
        <mc:Fallback xmlns="">
          <p:pic>
            <p:nvPicPr>
              <p:cNvPr id="76889" name="墨迹 76888">
                <a:extLst>
                  <a:ext uri="{FF2B5EF4-FFF2-40B4-BE49-F238E27FC236}">
                    <a16:creationId xmlns:a16="http://schemas.microsoft.com/office/drawing/2014/main" id="{FE21633B-E7AC-419F-BFF3-742331EDDAF7}"/>
                  </a:ext>
                </a:extLst>
              </p:cNvPr>
              <p:cNvPicPr/>
              <p:nvPr/>
            </p:nvPicPr>
            <p:blipFill>
              <a:blip r:embed="rId47"/>
              <a:stretch>
                <a:fillRect/>
              </a:stretch>
            </p:blipFill>
            <p:spPr>
              <a:xfrm>
                <a:off x="10837915" y="6310590"/>
                <a:ext cx="118440" cy="43200"/>
              </a:xfrm>
              <a:prstGeom prst="rect">
                <a:avLst/>
              </a:prstGeom>
            </p:spPr>
          </p:pic>
        </mc:Fallback>
      </mc:AlternateContent>
      <p:graphicFrame>
        <p:nvGraphicFramePr>
          <p:cNvPr id="78" name="Object 13">
            <a:extLst>
              <a:ext uri="{FF2B5EF4-FFF2-40B4-BE49-F238E27FC236}">
                <a16:creationId xmlns:a16="http://schemas.microsoft.com/office/drawing/2014/main" id="{A8CFC1D3-0F73-41D5-8224-7C41B5C0B56E}"/>
              </a:ext>
            </a:extLst>
          </p:cNvPr>
          <p:cNvGraphicFramePr>
            <a:graphicFrameLocks noChangeAspect="1"/>
          </p:cNvGraphicFramePr>
          <p:nvPr>
            <p:extLst>
              <p:ext uri="{D42A27DB-BD31-4B8C-83A1-F6EECF244321}">
                <p14:modId xmlns:p14="http://schemas.microsoft.com/office/powerpoint/2010/main" val="2282865272"/>
              </p:ext>
            </p:extLst>
          </p:nvPr>
        </p:nvGraphicFramePr>
        <p:xfrm>
          <a:off x="5663700" y="2843994"/>
          <a:ext cx="858298" cy="256563"/>
        </p:xfrm>
        <a:graphic>
          <a:graphicData uri="http://schemas.openxmlformats.org/presentationml/2006/ole">
            <mc:AlternateContent xmlns:mc="http://schemas.openxmlformats.org/markup-compatibility/2006">
              <mc:Choice xmlns:v="urn:schemas-microsoft-com:vml" Requires="v">
                <p:oleObj spid="_x0000_s26692" name="Equation" r:id="rId48" imgW="672840" imgH="190440" progId="Equation.3">
                  <p:embed/>
                </p:oleObj>
              </mc:Choice>
              <mc:Fallback>
                <p:oleObj name="Equation" r:id="rId48" imgW="672840" imgH="190440" progId="Equation.3">
                  <p:embed/>
                  <p:pic>
                    <p:nvPicPr>
                      <p:cNvPr id="78" name="Object 13">
                        <a:extLst>
                          <a:ext uri="{FF2B5EF4-FFF2-40B4-BE49-F238E27FC236}">
                            <a16:creationId xmlns:a16="http://schemas.microsoft.com/office/drawing/2014/main" id="{A8CFC1D3-0F73-41D5-8224-7C41B5C0B56E}"/>
                          </a:ext>
                        </a:extLst>
                      </p:cNvPr>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5663700" y="2843994"/>
                        <a:ext cx="858298" cy="256563"/>
                      </a:xfrm>
                      <a:prstGeom prst="rect">
                        <a:avLst/>
                      </a:prstGeom>
                      <a:noFill/>
                      <a:ln>
                        <a:noFill/>
                      </a:ln>
                      <a:effectLst/>
                    </p:spPr>
                  </p:pic>
                </p:oleObj>
              </mc:Fallback>
            </mc:AlternateContent>
          </a:graphicData>
        </a:graphic>
      </p:graphicFrame>
      <p:graphicFrame>
        <p:nvGraphicFramePr>
          <p:cNvPr id="59" name="Object 6">
            <a:hlinkClick r:id="" action="ppaction://ole?verb=0"/>
            <a:extLst>
              <a:ext uri="{FF2B5EF4-FFF2-40B4-BE49-F238E27FC236}">
                <a16:creationId xmlns:a16="http://schemas.microsoft.com/office/drawing/2014/main" id="{1BD95834-408B-4CF5-B9D8-73DEE37ED33C}"/>
              </a:ext>
            </a:extLst>
          </p:cNvPr>
          <p:cNvGraphicFramePr>
            <a:graphicFrameLocks noChangeAspect="1"/>
          </p:cNvGraphicFramePr>
          <p:nvPr>
            <p:extLst>
              <p:ext uri="{D42A27DB-BD31-4B8C-83A1-F6EECF244321}">
                <p14:modId xmlns:p14="http://schemas.microsoft.com/office/powerpoint/2010/main" val="3173018046"/>
              </p:ext>
            </p:extLst>
          </p:nvPr>
        </p:nvGraphicFramePr>
        <p:xfrm>
          <a:off x="7430703" y="2894721"/>
          <a:ext cx="1109306" cy="293823"/>
        </p:xfrm>
        <a:graphic>
          <a:graphicData uri="http://schemas.openxmlformats.org/presentationml/2006/ole">
            <mc:AlternateContent xmlns:mc="http://schemas.openxmlformats.org/markup-compatibility/2006">
              <mc:Choice xmlns:v="urn:schemas-microsoft-com:vml" Requires="v">
                <p:oleObj spid="_x0000_s26693" r:id="rId50" imgW="545465" imgH="165100" progId="Equation.3">
                  <p:embed/>
                </p:oleObj>
              </mc:Choice>
              <mc:Fallback>
                <p:oleObj r:id="rId50" imgW="545465" imgH="165100" progId="Equation.3">
                  <p:embed/>
                  <p:pic>
                    <p:nvPicPr>
                      <p:cNvPr id="7174" name="Object 6">
                        <a:hlinkClick r:id="" action="ppaction://ole?verb=0"/>
                      </p:cNvPr>
                      <p:cNvPicPr/>
                      <p:nvPr/>
                    </p:nvPicPr>
                    <p:blipFill>
                      <a:blip r:embed="rId51"/>
                      <a:stretch>
                        <a:fillRect/>
                      </a:stretch>
                    </p:blipFill>
                    <p:spPr>
                      <a:xfrm>
                        <a:off x="7430703" y="2894721"/>
                        <a:ext cx="1109306" cy="293823"/>
                      </a:xfrm>
                      <a:prstGeom prst="rect">
                        <a:avLst/>
                      </a:prstGeom>
                      <a:noFill/>
                      <a:ln w="38100">
                        <a:noFill/>
                        <a:miter/>
                      </a:ln>
                    </p:spPr>
                  </p:pic>
                </p:oleObj>
              </mc:Fallback>
            </mc:AlternateContent>
          </a:graphicData>
        </a:graphic>
      </p:graphicFrame>
      <p:graphicFrame>
        <p:nvGraphicFramePr>
          <p:cNvPr id="60" name="Object 18">
            <a:extLst>
              <a:ext uri="{FF2B5EF4-FFF2-40B4-BE49-F238E27FC236}">
                <a16:creationId xmlns:a16="http://schemas.microsoft.com/office/drawing/2014/main" id="{54365152-7AD0-4C82-8EA6-2589D9A90243}"/>
              </a:ext>
            </a:extLst>
          </p:cNvPr>
          <p:cNvGraphicFramePr>
            <a:graphicFrameLocks noChangeAspect="1"/>
          </p:cNvGraphicFramePr>
          <p:nvPr>
            <p:extLst>
              <p:ext uri="{D42A27DB-BD31-4B8C-83A1-F6EECF244321}">
                <p14:modId xmlns:p14="http://schemas.microsoft.com/office/powerpoint/2010/main" val="1302131961"/>
              </p:ext>
            </p:extLst>
          </p:nvPr>
        </p:nvGraphicFramePr>
        <p:xfrm>
          <a:off x="7985356" y="4358312"/>
          <a:ext cx="809432" cy="520957"/>
        </p:xfrm>
        <a:graphic>
          <a:graphicData uri="http://schemas.openxmlformats.org/presentationml/2006/ole">
            <mc:AlternateContent xmlns:mc="http://schemas.openxmlformats.org/markup-compatibility/2006">
              <mc:Choice xmlns:v="urn:schemas-microsoft-com:vml" Requires="v">
                <p:oleObj spid="_x0000_s26694" r:id="rId52" imgW="546100" imgH="419100" progId="Equation.3">
                  <p:embed/>
                </p:oleObj>
              </mc:Choice>
              <mc:Fallback>
                <p:oleObj r:id="rId52" imgW="546100" imgH="419100" progId="Equation.3">
                  <p:embed/>
                  <p:pic>
                    <p:nvPicPr>
                      <p:cNvPr id="40978" name="Object 18"/>
                      <p:cNvPicPr/>
                      <p:nvPr/>
                    </p:nvPicPr>
                    <p:blipFill>
                      <a:blip r:embed="rId53"/>
                      <a:stretch>
                        <a:fillRect/>
                      </a:stretch>
                    </p:blipFill>
                    <p:spPr>
                      <a:xfrm>
                        <a:off x="7985356" y="4358312"/>
                        <a:ext cx="809432" cy="520957"/>
                      </a:xfrm>
                      <a:prstGeom prst="rect">
                        <a:avLst/>
                      </a:prstGeom>
                      <a:noFill/>
                      <a:ln w="12700" cap="flat" cmpd="sng">
                        <a:noFill/>
                        <a:prstDash val="solid"/>
                        <a:miter/>
                        <a:headEnd type="none" w="med" len="med"/>
                        <a:tailEnd type="none" w="med" len="med"/>
                      </a:ln>
                    </p:spPr>
                  </p:pic>
                </p:oleObj>
              </mc:Fallback>
            </mc:AlternateContent>
          </a:graphicData>
        </a:graphic>
      </p:graphicFrame>
      <p:graphicFrame>
        <p:nvGraphicFramePr>
          <p:cNvPr id="61" name="Object 48">
            <a:extLst>
              <a:ext uri="{FF2B5EF4-FFF2-40B4-BE49-F238E27FC236}">
                <a16:creationId xmlns:a16="http://schemas.microsoft.com/office/drawing/2014/main" id="{F439FB8E-4C81-4598-99E3-1ACD20D8E6E7}"/>
              </a:ext>
            </a:extLst>
          </p:cNvPr>
          <p:cNvGraphicFramePr>
            <a:graphicFrameLocks noChangeAspect="1"/>
          </p:cNvGraphicFramePr>
          <p:nvPr>
            <p:extLst>
              <p:ext uri="{D42A27DB-BD31-4B8C-83A1-F6EECF244321}">
                <p14:modId xmlns:p14="http://schemas.microsoft.com/office/powerpoint/2010/main" val="3009585220"/>
              </p:ext>
            </p:extLst>
          </p:nvPr>
        </p:nvGraphicFramePr>
        <p:xfrm>
          <a:off x="5640411" y="4480440"/>
          <a:ext cx="1546996" cy="360561"/>
        </p:xfrm>
        <a:graphic>
          <a:graphicData uri="http://schemas.openxmlformats.org/presentationml/2006/ole">
            <mc:AlternateContent xmlns:mc="http://schemas.openxmlformats.org/markup-compatibility/2006">
              <mc:Choice xmlns:v="urn:schemas-microsoft-com:vml" Requires="v">
                <p:oleObj spid="_x0000_s26695" name="Equation" r:id="rId54" imgW="1130040" imgH="228600" progId="Equation.3">
                  <p:embed/>
                </p:oleObj>
              </mc:Choice>
              <mc:Fallback>
                <p:oleObj name="Equation" r:id="rId54" imgW="1130040" imgH="228600" progId="Equation.3">
                  <p:embed/>
                  <p:pic>
                    <p:nvPicPr>
                      <p:cNvPr id="45104" name="Object 48"/>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5640411" y="4480440"/>
                        <a:ext cx="1546996" cy="360561"/>
                      </a:xfrm>
                      <a:prstGeom prst="rect">
                        <a:avLst/>
                      </a:prstGeom>
                      <a:noFill/>
                      <a:ln>
                        <a:noFill/>
                      </a:ln>
                    </p:spPr>
                  </p:pic>
                </p:oleObj>
              </mc:Fallback>
            </mc:AlternateContent>
          </a:graphicData>
        </a:graphic>
      </p:graphicFrame>
      <p:graphicFrame>
        <p:nvGraphicFramePr>
          <p:cNvPr id="62" name="Object 9">
            <a:extLst>
              <a:ext uri="{FF2B5EF4-FFF2-40B4-BE49-F238E27FC236}">
                <a16:creationId xmlns:a16="http://schemas.microsoft.com/office/drawing/2014/main" id="{E289BB4E-958B-41A3-B09E-F0F7290B0883}"/>
              </a:ext>
            </a:extLst>
          </p:cNvPr>
          <p:cNvGraphicFramePr>
            <a:graphicFrameLocks noChangeAspect="1"/>
          </p:cNvGraphicFramePr>
          <p:nvPr>
            <p:extLst>
              <p:ext uri="{D42A27DB-BD31-4B8C-83A1-F6EECF244321}">
                <p14:modId xmlns:p14="http://schemas.microsoft.com/office/powerpoint/2010/main" val="1914276064"/>
              </p:ext>
            </p:extLst>
          </p:nvPr>
        </p:nvGraphicFramePr>
        <p:xfrm>
          <a:off x="7400554" y="4764855"/>
          <a:ext cx="2171430" cy="471427"/>
        </p:xfrm>
        <a:graphic>
          <a:graphicData uri="http://schemas.openxmlformats.org/presentationml/2006/ole">
            <mc:AlternateContent xmlns:mc="http://schemas.openxmlformats.org/markup-compatibility/2006">
              <mc:Choice xmlns:v="urn:schemas-microsoft-com:vml" Requires="v">
                <p:oleObj spid="_x0000_s26696" r:id="rId56" imgW="1790700" imgH="355600" progId="Equation.3">
                  <p:embed/>
                </p:oleObj>
              </mc:Choice>
              <mc:Fallback>
                <p:oleObj r:id="rId56" imgW="1790700" imgH="355600" progId="Equation.3">
                  <p:embed/>
                  <p:pic>
                    <p:nvPicPr>
                      <p:cNvPr id="16395" name="Object 9"/>
                      <p:cNvPicPr/>
                      <p:nvPr/>
                    </p:nvPicPr>
                    <p:blipFill>
                      <a:blip r:embed="rId57"/>
                      <a:stretch>
                        <a:fillRect/>
                      </a:stretch>
                    </p:blipFill>
                    <p:spPr>
                      <a:xfrm>
                        <a:off x="7400554" y="4764855"/>
                        <a:ext cx="2171430" cy="471427"/>
                      </a:xfrm>
                      <a:prstGeom prst="rect">
                        <a:avLst/>
                      </a:prstGeom>
                      <a:noFill/>
                      <a:ln w="12700" cap="flat" cmpd="sng">
                        <a:noFill/>
                        <a:prstDash val="solid"/>
                        <a:miter/>
                        <a:headEnd type="none" w="med" len="med"/>
                        <a:tailEnd type="none" w="med" len="med"/>
                      </a:ln>
                    </p:spPr>
                  </p:pic>
                </p:oleObj>
              </mc:Fallback>
            </mc:AlternateContent>
          </a:graphicData>
        </a:graphic>
      </p:graphicFrame>
      <p:graphicFrame>
        <p:nvGraphicFramePr>
          <p:cNvPr id="63" name="Object 15">
            <a:extLst>
              <a:ext uri="{FF2B5EF4-FFF2-40B4-BE49-F238E27FC236}">
                <a16:creationId xmlns:a16="http://schemas.microsoft.com/office/drawing/2014/main" id="{3D233F15-31D5-4E7E-BF2F-68EBE63502D3}"/>
              </a:ext>
            </a:extLst>
          </p:cNvPr>
          <p:cNvGraphicFramePr/>
          <p:nvPr>
            <p:extLst>
              <p:ext uri="{D42A27DB-BD31-4B8C-83A1-F6EECF244321}">
                <p14:modId xmlns:p14="http://schemas.microsoft.com/office/powerpoint/2010/main" val="2977903377"/>
              </p:ext>
            </p:extLst>
          </p:nvPr>
        </p:nvGraphicFramePr>
        <p:xfrm>
          <a:off x="9861265" y="4556450"/>
          <a:ext cx="2000302" cy="261224"/>
        </p:xfrm>
        <a:graphic>
          <a:graphicData uri="http://schemas.openxmlformats.org/presentationml/2006/ole">
            <mc:AlternateContent xmlns:mc="http://schemas.openxmlformats.org/markup-compatibility/2006">
              <mc:Choice xmlns:v="urn:schemas-microsoft-com:vml" Requires="v">
                <p:oleObj spid="_x0000_s26697" r:id="rId58" imgW="1943100" imgH="215900" progId="Equation.3">
                  <p:embed/>
                </p:oleObj>
              </mc:Choice>
              <mc:Fallback>
                <p:oleObj r:id="rId58" imgW="1943100" imgH="215900" progId="Equation.3">
                  <p:embed/>
                  <p:pic>
                    <p:nvPicPr>
                      <p:cNvPr id="7171" name="Object 15"/>
                      <p:cNvPicPr/>
                      <p:nvPr/>
                    </p:nvPicPr>
                    <p:blipFill>
                      <a:blip r:embed="rId59"/>
                      <a:stretch>
                        <a:fillRect/>
                      </a:stretch>
                    </p:blipFill>
                    <p:spPr>
                      <a:xfrm>
                        <a:off x="9861265" y="4556450"/>
                        <a:ext cx="2000302" cy="261224"/>
                      </a:xfrm>
                      <a:prstGeom prst="rect">
                        <a:avLst/>
                      </a:prstGeom>
                      <a:noFill/>
                      <a:ln w="38100">
                        <a:noFill/>
                        <a:miter/>
                      </a:ln>
                    </p:spPr>
                  </p:pic>
                </p:oleObj>
              </mc:Fallback>
            </mc:AlternateContent>
          </a:graphicData>
        </a:graphic>
      </p:graphicFrame>
      <p:graphicFrame>
        <p:nvGraphicFramePr>
          <p:cNvPr id="64" name="Object 51">
            <a:extLst>
              <a:ext uri="{FF2B5EF4-FFF2-40B4-BE49-F238E27FC236}">
                <a16:creationId xmlns:a16="http://schemas.microsoft.com/office/drawing/2014/main" id="{5EA3AEF2-BF1C-4F0A-B8D6-0D00186506D8}"/>
              </a:ext>
            </a:extLst>
          </p:cNvPr>
          <p:cNvGraphicFramePr>
            <a:graphicFrameLocks noChangeAspect="1"/>
          </p:cNvGraphicFramePr>
          <p:nvPr>
            <p:extLst>
              <p:ext uri="{D42A27DB-BD31-4B8C-83A1-F6EECF244321}">
                <p14:modId xmlns:p14="http://schemas.microsoft.com/office/powerpoint/2010/main" val="2175278661"/>
              </p:ext>
            </p:extLst>
          </p:nvPr>
        </p:nvGraphicFramePr>
        <p:xfrm>
          <a:off x="6004862" y="5903914"/>
          <a:ext cx="1354138" cy="476250"/>
        </p:xfrm>
        <a:graphic>
          <a:graphicData uri="http://schemas.openxmlformats.org/presentationml/2006/ole">
            <mc:AlternateContent xmlns:mc="http://schemas.openxmlformats.org/markup-compatibility/2006">
              <mc:Choice xmlns:v="urn:schemas-microsoft-com:vml" Requires="v">
                <p:oleObj spid="_x0000_s26698" name="公式" r:id="rId60" imgW="723586" imgH="279279" progId="Equation.3">
                  <p:embed/>
                </p:oleObj>
              </mc:Choice>
              <mc:Fallback>
                <p:oleObj name="公式" r:id="rId60" imgW="723586" imgH="279279" progId="Equation.3">
                  <p:embed/>
                  <p:pic>
                    <p:nvPicPr>
                      <p:cNvPr id="52" name="Object 51"/>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6004862" y="5903914"/>
                        <a:ext cx="1354138"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65" name="Object 10">
                <a:extLst>
                  <a:ext uri="{FF2B5EF4-FFF2-40B4-BE49-F238E27FC236}">
                    <a16:creationId xmlns:a16="http://schemas.microsoft.com/office/drawing/2014/main" id="{2F21B4E9-16B4-416C-A2EE-66DFD5FC468A}"/>
                  </a:ext>
                </a:extLst>
              </p:cNvPr>
              <p:cNvSpPr txBox="1"/>
              <p:nvPr/>
            </p:nvSpPr>
            <p:spPr bwMode="auto">
              <a:xfrm>
                <a:off x="7933355" y="5822124"/>
                <a:ext cx="1722865" cy="558012"/>
              </a:xfrm>
              <a:prstGeom prst="rect">
                <a:avLst/>
              </a:prstGeom>
              <a:noFill/>
            </p:spPr>
            <p:txBody>
              <a:bodyPr>
                <a:normAutofit fontScale="77500" lnSpcReduction="20000"/>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𝑊</m:t>
                      </m:r>
                      <m:r>
                        <a:rPr lang="zh-CN" altLang="en-US" i="1" smtClean="0">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𝐽</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𝜔</m:t>
                          </m:r>
                        </m:e>
                        <m:sub>
                          <m:r>
                            <a:rPr lang="zh-CN" altLang="en-US" i="1">
                              <a:solidFill>
                                <a:srgbClr val="000000"/>
                              </a:solidFill>
                              <a:latin typeface="Cambria Math" panose="02040503050406030204" pitchFamily="18" charset="0"/>
                            </a:rPr>
                            <m:t>2</m:t>
                          </m:r>
                        </m:sub>
                        <m:sup>
                          <m:r>
                            <a:rPr lang="zh-CN" altLang="en-US" i="1">
                              <a:solidFill>
                                <a:srgbClr val="000000"/>
                              </a:solidFill>
                              <a:latin typeface="Cambria Math" panose="02040503050406030204" pitchFamily="18" charset="0"/>
                            </a:rPr>
                            <m:t>2</m:t>
                          </m:r>
                        </m:sup>
                      </m:sSubSup>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𝐽</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𝜔</m:t>
                          </m:r>
                        </m:e>
                        <m:sub>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2</m:t>
                          </m:r>
                        </m:sup>
                      </m:sSubSup>
                    </m:oMath>
                  </m:oMathPara>
                </a14:m>
                <a:endParaRPr lang="zh-CN" altLang="en-US" dirty="0"/>
              </a:p>
            </p:txBody>
          </p:sp>
        </mc:Choice>
        <mc:Fallback xmlns="">
          <p:sp>
            <p:nvSpPr>
              <p:cNvPr id="65" name="Object 10">
                <a:extLst>
                  <a:ext uri="{FF2B5EF4-FFF2-40B4-BE49-F238E27FC236}">
                    <a16:creationId xmlns:a16="http://schemas.microsoft.com/office/drawing/2014/main" id="{2F21B4E9-16B4-416C-A2EE-66DFD5FC468A}"/>
                  </a:ext>
                </a:extLst>
              </p:cNvPr>
              <p:cNvSpPr txBox="1">
                <a:spLocks noRot="1" noChangeAspect="1" noMove="1" noResize="1" noEditPoints="1" noAdjustHandles="1" noChangeArrowheads="1" noChangeShapeType="1" noTextEdit="1"/>
              </p:cNvSpPr>
              <p:nvPr/>
            </p:nvSpPr>
            <p:spPr bwMode="auto">
              <a:xfrm>
                <a:off x="7933355" y="5822124"/>
                <a:ext cx="1722865" cy="558012"/>
              </a:xfrm>
              <a:prstGeom prst="rect">
                <a:avLst/>
              </a:prstGeom>
              <a:blipFill>
                <a:blip r:embed="rId62"/>
                <a:stretch>
                  <a:fillRect/>
                </a:stretch>
              </a:blipFill>
            </p:spPr>
            <p:txBody>
              <a:bodyPr/>
              <a:lstStyle/>
              <a:p>
                <a:r>
                  <a:rPr lang="zh-CN" altLang="en-US">
                    <a:noFill/>
                  </a:rPr>
                  <a:t> </a:t>
                </a:r>
              </a:p>
            </p:txBody>
          </p:sp>
        </mc:Fallback>
      </mc:AlternateContent>
      <p:graphicFrame>
        <p:nvGraphicFramePr>
          <p:cNvPr id="68" name="Object 10">
            <a:extLst>
              <a:ext uri="{FF2B5EF4-FFF2-40B4-BE49-F238E27FC236}">
                <a16:creationId xmlns:a16="http://schemas.microsoft.com/office/drawing/2014/main" id="{9ED45989-0EB9-4E66-862A-99862994FC04}"/>
              </a:ext>
            </a:extLst>
          </p:cNvPr>
          <p:cNvGraphicFramePr>
            <a:graphicFrameLocks/>
          </p:cNvGraphicFramePr>
          <p:nvPr>
            <p:extLst>
              <p:ext uri="{D42A27DB-BD31-4B8C-83A1-F6EECF244321}">
                <p14:modId xmlns:p14="http://schemas.microsoft.com/office/powerpoint/2010/main" val="80309491"/>
              </p:ext>
            </p:extLst>
          </p:nvPr>
        </p:nvGraphicFramePr>
        <p:xfrm>
          <a:off x="10046666" y="6155611"/>
          <a:ext cx="1772811" cy="539070"/>
        </p:xfrm>
        <a:graphic>
          <a:graphicData uri="http://schemas.openxmlformats.org/presentationml/2006/ole">
            <mc:AlternateContent xmlns:mc="http://schemas.openxmlformats.org/markup-compatibility/2006">
              <mc:Choice xmlns:v="urn:schemas-microsoft-com:vml" Requires="v">
                <p:oleObj spid="_x0000_s26699" name="公式" r:id="rId63" imgW="1587240" imgH="393480" progId="Equation.3">
                  <p:embed/>
                </p:oleObj>
              </mc:Choice>
              <mc:Fallback>
                <p:oleObj name="公式" r:id="rId63" imgW="1587240" imgH="393480" progId="Equation.3">
                  <p:embed/>
                  <p:pic>
                    <p:nvPicPr>
                      <p:cNvPr id="22" name="Object 10"/>
                      <p:cNvPicPr>
                        <a:picLocks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10046666" y="6155611"/>
                        <a:ext cx="1772811" cy="53907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1357452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24"/>
                                        </p:tgtEl>
                                        <p:attrNameLst>
                                          <p:attrName>style.visibility</p:attrName>
                                        </p:attrNameLst>
                                      </p:cBhvr>
                                      <p:to>
                                        <p:strVal val="visible"/>
                                      </p:to>
                                    </p:set>
                                    <p:animEffect transition="in" filter="wipe(left)">
                                      <p:cBhvr>
                                        <p:cTn id="7" dur="500"/>
                                        <p:tgtEl>
                                          <p:spTgt spid="768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827"/>
                                        </p:tgtEl>
                                        <p:attrNameLst>
                                          <p:attrName>style.visibility</p:attrName>
                                        </p:attrNameLst>
                                      </p:cBhvr>
                                      <p:to>
                                        <p:strVal val="visible"/>
                                      </p:to>
                                    </p:set>
                                    <p:animEffect transition="in" filter="wipe(left)">
                                      <p:cBhvr>
                                        <p:cTn id="17" dur="500"/>
                                        <p:tgtEl>
                                          <p:spTgt spid="768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6825"/>
                                        </p:tgtEl>
                                        <p:attrNameLst>
                                          <p:attrName>style.visibility</p:attrName>
                                        </p:attrNameLst>
                                      </p:cBhvr>
                                      <p:to>
                                        <p:strVal val="visible"/>
                                      </p:to>
                                    </p:set>
                                    <p:animEffect transition="in" filter="wipe(left)">
                                      <p:cBhvr>
                                        <p:cTn id="27" dur="500"/>
                                        <p:tgtEl>
                                          <p:spTgt spid="768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6826"/>
                                        </p:tgtEl>
                                        <p:attrNameLst>
                                          <p:attrName>style.visibility</p:attrName>
                                        </p:attrNameLst>
                                      </p:cBhvr>
                                      <p:to>
                                        <p:strVal val="visible"/>
                                      </p:to>
                                    </p:set>
                                    <p:animEffect transition="in" filter="wipe(left)">
                                      <p:cBhvr>
                                        <p:cTn id="37" dur="500"/>
                                        <p:tgtEl>
                                          <p:spTgt spid="7682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wipe(left)">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up)">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6829"/>
                                        </p:tgtEl>
                                        <p:attrNameLst>
                                          <p:attrName>style.visibility</p:attrName>
                                        </p:attrNameLst>
                                      </p:cBhvr>
                                      <p:to>
                                        <p:strVal val="visible"/>
                                      </p:to>
                                    </p:set>
                                    <p:animEffect transition="in" filter="wipe(left)">
                                      <p:cBhvr>
                                        <p:cTn id="56" dur="500"/>
                                        <p:tgtEl>
                                          <p:spTgt spid="7682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6830"/>
                                        </p:tgtEl>
                                        <p:attrNameLst>
                                          <p:attrName>style.visibility</p:attrName>
                                        </p:attrNameLst>
                                      </p:cBhvr>
                                      <p:to>
                                        <p:strVal val="visible"/>
                                      </p:to>
                                    </p:set>
                                    <p:animEffect transition="in" filter="wipe(left)">
                                      <p:cBhvr>
                                        <p:cTn id="61" dur="500"/>
                                        <p:tgtEl>
                                          <p:spTgt spid="7683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76831"/>
                                        </p:tgtEl>
                                        <p:attrNameLst>
                                          <p:attrName>style.visibility</p:attrName>
                                        </p:attrNameLst>
                                      </p:cBhvr>
                                      <p:to>
                                        <p:strVal val="visible"/>
                                      </p:to>
                                    </p:set>
                                    <p:animEffect transition="in" filter="wipe(left)">
                                      <p:cBhvr>
                                        <p:cTn id="66" dur="500"/>
                                        <p:tgtEl>
                                          <p:spTgt spid="7683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left)">
                                      <p:cBhvr>
                                        <p:cTn id="71" dur="500"/>
                                        <p:tgtEl>
                                          <p:spTgt spid="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wipe(left)">
                                      <p:cBhvr>
                                        <p:cTn id="76" dur="500"/>
                                        <p:tgtEl>
                                          <p:spTgt spid="8"/>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6"/>
                                        </p:tgtEl>
                                        <p:attrNameLst>
                                          <p:attrName>style.visibility</p:attrName>
                                        </p:attrNameLst>
                                      </p:cBhvr>
                                      <p:to>
                                        <p:strVal val="visible"/>
                                      </p:to>
                                    </p:set>
                                    <p:animEffect transition="in" filter="wipe(left)">
                                      <p:cBhvr>
                                        <p:cTn id="93" dur="500"/>
                                        <p:tgtEl>
                                          <p:spTgt spid="6"/>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12"/>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13"/>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3" presetClass="entr" presetSubtype="5" fill="hold" nodeType="clickEffect">
                                  <p:stCondLst>
                                    <p:cond delay="0"/>
                                  </p:stCondLst>
                                  <p:childTnLst>
                                    <p:set>
                                      <p:cBhvr>
                                        <p:cTn id="105" dur="1" fill="hold">
                                          <p:stCondLst>
                                            <p:cond delay="0"/>
                                          </p:stCondLst>
                                        </p:cTn>
                                        <p:tgtEl>
                                          <p:spTgt spid="78"/>
                                        </p:tgtEl>
                                        <p:attrNameLst>
                                          <p:attrName>style.visibility</p:attrName>
                                        </p:attrNameLst>
                                      </p:cBhvr>
                                      <p:to>
                                        <p:strVal val="visible"/>
                                      </p:to>
                                    </p:set>
                                    <p:animEffect transition="in" filter="blinds(vertical)">
                                      <p:cBhvr>
                                        <p:cTn id="106" dur="500"/>
                                        <p:tgtEl>
                                          <p:spTgt spid="78"/>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60"/>
                                        </p:tgtEl>
                                        <p:attrNameLst>
                                          <p:attrName>style.visibility</p:attrName>
                                        </p:attrNameLst>
                                      </p:cBhvr>
                                      <p:to>
                                        <p:strVal val="visible"/>
                                      </p:to>
                                    </p:set>
                                    <p:animEffect transition="in" filter="wipe(down)">
                                      <p:cBhvr>
                                        <p:cTn id="111" dur="500"/>
                                        <p:tgtEl>
                                          <p:spTgt spid="60"/>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5" fill="hold" nodeType="clickEffect">
                                  <p:stCondLst>
                                    <p:cond delay="0"/>
                                  </p:stCondLst>
                                  <p:childTnLst>
                                    <p:set>
                                      <p:cBhvr>
                                        <p:cTn id="115" dur="1" fill="hold">
                                          <p:stCondLst>
                                            <p:cond delay="0"/>
                                          </p:stCondLst>
                                        </p:cTn>
                                        <p:tgtEl>
                                          <p:spTgt spid="61"/>
                                        </p:tgtEl>
                                        <p:attrNameLst>
                                          <p:attrName>style.visibility</p:attrName>
                                        </p:attrNameLst>
                                      </p:cBhvr>
                                      <p:to>
                                        <p:strVal val="visible"/>
                                      </p:to>
                                    </p:set>
                                    <p:animEffect transition="in" filter="blinds(vertical)">
                                      <p:cBhvr>
                                        <p:cTn id="116" dur="500"/>
                                        <p:tgtEl>
                                          <p:spTgt spid="61"/>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nodeType="clickEffect">
                                  <p:stCondLst>
                                    <p:cond delay="0"/>
                                  </p:stCondLst>
                                  <p:childTnLst>
                                    <p:set>
                                      <p:cBhvr>
                                        <p:cTn id="120" dur="1" fill="hold">
                                          <p:stCondLst>
                                            <p:cond delay="0"/>
                                          </p:stCondLst>
                                        </p:cTn>
                                        <p:tgtEl>
                                          <p:spTgt spid="64"/>
                                        </p:tgtEl>
                                        <p:attrNameLst>
                                          <p:attrName>style.visibility</p:attrName>
                                        </p:attrNameLst>
                                      </p:cBhvr>
                                      <p:to>
                                        <p:strVal val="visible"/>
                                      </p:to>
                                    </p:set>
                                    <p:animEffect transition="in" filter="blinds(horizontal)">
                                      <p:cBhvr>
                                        <p:cTn id="12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24" grpId="0" animBg="1" autoUpdateAnimBg="0"/>
      <p:bldP spid="76825" grpId="0" animBg="1"/>
      <p:bldP spid="76826" grpId="0" animBg="1"/>
      <p:bldP spid="76827" grpId="0" animBg="1"/>
      <p:bldP spid="76829" grpId="0" animBg="1"/>
      <p:bldP spid="76830" grpId="0" animBg="1"/>
      <p:bldP spid="76831" grpId="0" animBg="1"/>
      <p:bldP spid="4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1" name="Rectangle 4"/>
          <p:cNvSpPr/>
          <p:nvPr/>
        </p:nvSpPr>
        <p:spPr>
          <a:xfrm>
            <a:off x="2895600" y="3048000"/>
            <a:ext cx="3124200" cy="533400"/>
          </a:xfrm>
          <a:prstGeom prst="rect">
            <a:avLst/>
          </a:prstGeom>
          <a:noFill/>
          <a:ln w="9525">
            <a:noFill/>
          </a:ln>
        </p:spPr>
        <p:txBody>
          <a:bodyPr/>
          <a:lstStyle/>
          <a:p>
            <a:pPr marL="342900" indent="-342900">
              <a:spcBef>
                <a:spcPct val="20000"/>
              </a:spcBef>
            </a:pPr>
            <a:r>
              <a:rPr lang="zh-CN" altLang="en-US" sz="2800" b="1" dirty="0">
                <a:solidFill>
                  <a:srgbClr val="0000FF"/>
                </a:solidFill>
                <a:latin typeface="Times New Roman" panose="02020603050405020304" pitchFamily="18" charset="0"/>
                <a:ea typeface="楷体_GB2312" pitchFamily="49" charset="-122"/>
              </a:rPr>
              <a:t>角量与线量的关系</a:t>
            </a:r>
          </a:p>
        </p:txBody>
      </p:sp>
      <p:grpSp>
        <p:nvGrpSpPr>
          <p:cNvPr id="3" name="Group 5"/>
          <p:cNvGrpSpPr/>
          <p:nvPr/>
        </p:nvGrpSpPr>
        <p:grpSpPr>
          <a:xfrm>
            <a:off x="2971800" y="1371600"/>
            <a:ext cx="5632450" cy="1512888"/>
            <a:chOff x="624" y="864"/>
            <a:chExt cx="3548" cy="953"/>
          </a:xfrm>
        </p:grpSpPr>
        <p:sp>
          <p:nvSpPr>
            <p:cNvPr id="6160" name="Rectangle 6"/>
            <p:cNvSpPr/>
            <p:nvPr/>
          </p:nvSpPr>
          <p:spPr>
            <a:xfrm>
              <a:off x="624" y="864"/>
              <a:ext cx="1392" cy="336"/>
            </a:xfrm>
            <a:prstGeom prst="rect">
              <a:avLst/>
            </a:prstGeom>
            <a:noFill/>
            <a:ln w="9525">
              <a:noFill/>
            </a:ln>
          </p:spPr>
          <p:txBody>
            <a:bodyPr/>
            <a:lstStyle/>
            <a:p>
              <a:pPr marL="342900" indent="-342900">
                <a:spcBef>
                  <a:spcPct val="20000"/>
                </a:spcBef>
              </a:pPr>
              <a:r>
                <a:rPr lang="zh-CN" altLang="en-US" sz="2800" b="1" dirty="0">
                  <a:solidFill>
                    <a:srgbClr val="0000FF"/>
                  </a:solidFill>
                  <a:latin typeface="Times New Roman" panose="02020603050405020304" pitchFamily="18" charset="0"/>
                  <a:ea typeface="楷体_GB2312" pitchFamily="49" charset="-122"/>
                </a:rPr>
                <a:t>角量描述</a:t>
              </a:r>
            </a:p>
          </p:txBody>
        </p:sp>
        <p:graphicFrame>
          <p:nvGraphicFramePr>
            <p:cNvPr id="6148" name="Object 7"/>
            <p:cNvGraphicFramePr/>
            <p:nvPr/>
          </p:nvGraphicFramePr>
          <p:xfrm>
            <a:off x="1920" y="960"/>
            <a:ext cx="816" cy="268"/>
          </p:xfrm>
          <a:graphic>
            <a:graphicData uri="http://schemas.openxmlformats.org/presentationml/2006/ole">
              <mc:AlternateContent xmlns:mc="http://schemas.openxmlformats.org/markup-compatibility/2006">
                <mc:Choice xmlns:v="urn:schemas-microsoft-com:vml" Requires="v">
                  <p:oleObj spid="_x0000_s27730" r:id="rId3" imgW="545465" imgH="203200" progId="Equation.3">
                    <p:embed/>
                  </p:oleObj>
                </mc:Choice>
                <mc:Fallback>
                  <p:oleObj r:id="rId3" imgW="545465" imgH="203200" progId="Equation.3">
                    <p:embed/>
                    <p:pic>
                      <p:nvPicPr>
                        <p:cNvPr id="6148" name="Object 7"/>
                        <p:cNvPicPr/>
                        <p:nvPr/>
                      </p:nvPicPr>
                      <p:blipFill>
                        <a:blip r:embed="rId4"/>
                        <a:stretch>
                          <a:fillRect/>
                        </a:stretch>
                      </p:blipFill>
                      <p:spPr>
                        <a:xfrm>
                          <a:off x="1920" y="960"/>
                          <a:ext cx="816" cy="268"/>
                        </a:xfrm>
                        <a:prstGeom prst="rect">
                          <a:avLst/>
                        </a:prstGeom>
                        <a:noFill/>
                        <a:ln w="38100">
                          <a:noFill/>
                          <a:miter/>
                        </a:ln>
                      </p:spPr>
                    </p:pic>
                  </p:oleObj>
                </mc:Fallback>
              </mc:AlternateContent>
            </a:graphicData>
          </a:graphic>
        </p:graphicFrame>
        <p:graphicFrame>
          <p:nvGraphicFramePr>
            <p:cNvPr id="6149" name="Object 8"/>
            <p:cNvGraphicFramePr/>
            <p:nvPr/>
          </p:nvGraphicFramePr>
          <p:xfrm>
            <a:off x="3072" y="942"/>
            <a:ext cx="1100" cy="297"/>
          </p:xfrm>
          <a:graphic>
            <a:graphicData uri="http://schemas.openxmlformats.org/presentationml/2006/ole">
              <mc:AlternateContent xmlns:mc="http://schemas.openxmlformats.org/markup-compatibility/2006">
                <mc:Choice xmlns:v="urn:schemas-microsoft-com:vml" Requires="v">
                  <p:oleObj spid="_x0000_s27731" r:id="rId5" imgW="798830" imgH="215900" progId="Equation.3">
                    <p:embed/>
                  </p:oleObj>
                </mc:Choice>
                <mc:Fallback>
                  <p:oleObj r:id="rId5" imgW="798830" imgH="215900" progId="Equation.3">
                    <p:embed/>
                    <p:pic>
                      <p:nvPicPr>
                        <p:cNvPr id="6149" name="Object 8"/>
                        <p:cNvPicPr/>
                        <p:nvPr/>
                      </p:nvPicPr>
                      <p:blipFill>
                        <a:blip r:embed="rId6"/>
                        <a:stretch>
                          <a:fillRect/>
                        </a:stretch>
                      </p:blipFill>
                      <p:spPr>
                        <a:xfrm>
                          <a:off x="3072" y="942"/>
                          <a:ext cx="1100" cy="297"/>
                        </a:xfrm>
                        <a:prstGeom prst="rect">
                          <a:avLst/>
                        </a:prstGeom>
                        <a:noFill/>
                        <a:ln w="38100">
                          <a:noFill/>
                          <a:miter/>
                        </a:ln>
                      </p:spPr>
                    </p:pic>
                  </p:oleObj>
                </mc:Fallback>
              </mc:AlternateContent>
            </a:graphicData>
          </a:graphic>
        </p:graphicFrame>
        <p:graphicFrame>
          <p:nvGraphicFramePr>
            <p:cNvPr id="6150" name="Object 9"/>
            <p:cNvGraphicFramePr/>
            <p:nvPr/>
          </p:nvGraphicFramePr>
          <p:xfrm>
            <a:off x="1946" y="1286"/>
            <a:ext cx="703" cy="531"/>
          </p:xfrm>
          <a:graphic>
            <a:graphicData uri="http://schemas.openxmlformats.org/presentationml/2006/ole">
              <mc:AlternateContent xmlns:mc="http://schemas.openxmlformats.org/markup-compatibility/2006">
                <mc:Choice xmlns:v="urn:schemas-microsoft-com:vml" Requires="v">
                  <p:oleObj spid="_x0000_s27732" r:id="rId7" imgW="520700" imgH="393700" progId="Equation.3">
                    <p:embed/>
                  </p:oleObj>
                </mc:Choice>
                <mc:Fallback>
                  <p:oleObj r:id="rId7" imgW="520700" imgH="393700" progId="Equation.3">
                    <p:embed/>
                    <p:pic>
                      <p:nvPicPr>
                        <p:cNvPr id="6150" name="Object 9"/>
                        <p:cNvPicPr/>
                        <p:nvPr/>
                      </p:nvPicPr>
                      <p:blipFill>
                        <a:blip r:embed="rId8"/>
                        <a:stretch>
                          <a:fillRect/>
                        </a:stretch>
                      </p:blipFill>
                      <p:spPr>
                        <a:xfrm>
                          <a:off x="1946" y="1286"/>
                          <a:ext cx="703" cy="531"/>
                        </a:xfrm>
                        <a:prstGeom prst="rect">
                          <a:avLst/>
                        </a:prstGeom>
                        <a:noFill/>
                        <a:ln w="38100">
                          <a:noFill/>
                          <a:miter/>
                        </a:ln>
                      </p:spPr>
                    </p:pic>
                  </p:oleObj>
                </mc:Fallback>
              </mc:AlternateContent>
            </a:graphicData>
          </a:graphic>
        </p:graphicFrame>
        <p:graphicFrame>
          <p:nvGraphicFramePr>
            <p:cNvPr id="6151" name="Object 10"/>
            <p:cNvGraphicFramePr/>
            <p:nvPr/>
          </p:nvGraphicFramePr>
          <p:xfrm>
            <a:off x="3220" y="1304"/>
            <a:ext cx="688" cy="506"/>
          </p:xfrm>
          <a:graphic>
            <a:graphicData uri="http://schemas.openxmlformats.org/presentationml/2006/ole">
              <mc:AlternateContent xmlns:mc="http://schemas.openxmlformats.org/markup-compatibility/2006">
                <mc:Choice xmlns:v="urn:schemas-microsoft-com:vml" Requires="v">
                  <p:oleObj spid="_x0000_s27733" r:id="rId9" imgW="533400" imgH="393700" progId="Equation.3">
                    <p:embed/>
                  </p:oleObj>
                </mc:Choice>
                <mc:Fallback>
                  <p:oleObj r:id="rId9" imgW="533400" imgH="393700" progId="Equation.3">
                    <p:embed/>
                    <p:pic>
                      <p:nvPicPr>
                        <p:cNvPr id="6151" name="Object 10"/>
                        <p:cNvPicPr/>
                        <p:nvPr/>
                      </p:nvPicPr>
                      <p:blipFill>
                        <a:blip r:embed="rId10"/>
                        <a:stretch>
                          <a:fillRect/>
                        </a:stretch>
                      </p:blipFill>
                      <p:spPr>
                        <a:xfrm>
                          <a:off x="3220" y="1304"/>
                          <a:ext cx="688" cy="506"/>
                        </a:xfrm>
                        <a:prstGeom prst="rect">
                          <a:avLst/>
                        </a:prstGeom>
                        <a:noFill/>
                        <a:ln w="38100">
                          <a:noFill/>
                          <a:miter/>
                        </a:ln>
                      </p:spPr>
                    </p:pic>
                  </p:oleObj>
                </mc:Fallback>
              </mc:AlternateContent>
            </a:graphicData>
          </a:graphic>
        </p:graphicFrame>
      </p:grpSp>
      <p:grpSp>
        <p:nvGrpSpPr>
          <p:cNvPr id="4" name="Group 11"/>
          <p:cNvGrpSpPr/>
          <p:nvPr/>
        </p:nvGrpSpPr>
        <p:grpSpPr>
          <a:xfrm>
            <a:off x="1925638" y="288925"/>
            <a:ext cx="7675563" cy="5959475"/>
            <a:chOff x="253" y="182"/>
            <a:chExt cx="4835" cy="3754"/>
          </a:xfrm>
        </p:grpSpPr>
        <p:sp>
          <p:nvSpPr>
            <p:cNvPr id="6158" name="AutoShape 12"/>
            <p:cNvSpPr/>
            <p:nvPr/>
          </p:nvSpPr>
          <p:spPr>
            <a:xfrm>
              <a:off x="253" y="182"/>
              <a:ext cx="2332" cy="480"/>
            </a:xfrm>
            <a:prstGeom prst="horizontalScroll">
              <a:avLst>
                <a:gd name="adj" fmla="val 12500"/>
              </a:avLst>
            </a:prstGeom>
            <a:gradFill rotWithShape="0">
              <a:gsLst>
                <a:gs pos="0">
                  <a:srgbClr val="E5CBFF"/>
                </a:gs>
                <a:gs pos="50000">
                  <a:srgbClr val="FFFFFF"/>
                </a:gs>
                <a:gs pos="100000">
                  <a:srgbClr val="E5CBFF"/>
                </a:gs>
              </a:gsLst>
              <a:lin ang="5400000" scaled="1"/>
              <a:tileRect/>
            </a:gradFill>
            <a:ln w="9525" cap="flat" cmpd="sng">
              <a:solidFill>
                <a:srgbClr val="000080"/>
              </a:solidFill>
              <a:prstDash val="solid"/>
              <a:headEnd type="none" w="med" len="med"/>
              <a:tailEnd type="none" w="med" len="med"/>
            </a:ln>
          </p:spPr>
          <p:txBody>
            <a:bodyPr wrap="none" anchor="ctr"/>
            <a:lstStyle/>
            <a:p>
              <a:pPr algn="ctr"/>
              <a:r>
                <a:rPr lang="zh-CN" altLang="en-US" sz="3200" b="1" dirty="0">
                  <a:latin typeface="Times New Roman" panose="02020603050405020304" pitchFamily="18" charset="0"/>
                  <a:ea typeface="楷体_GB2312" pitchFamily="49" charset="-122"/>
                </a:rPr>
                <a:t>刚体定轴转动运动学</a:t>
              </a:r>
            </a:p>
          </p:txBody>
        </p:sp>
        <p:sp>
          <p:nvSpPr>
            <p:cNvPr id="6159" name="Rectangle 13"/>
            <p:cNvSpPr/>
            <p:nvPr/>
          </p:nvSpPr>
          <p:spPr>
            <a:xfrm>
              <a:off x="672" y="672"/>
              <a:ext cx="4416" cy="3264"/>
            </a:xfrm>
            <a:prstGeom prst="rect">
              <a:avLst/>
            </a:prstGeom>
            <a:noFill/>
            <a:ln w="9525" cap="flat" cmpd="sng">
              <a:solidFill>
                <a:schemeClr val="tx1"/>
              </a:solidFill>
              <a:prstDash val="solid"/>
              <a:miter/>
              <a:headEnd type="none" w="med" len="med"/>
              <a:tailEnd type="none" w="med" len="med"/>
            </a:ln>
          </p:spPr>
          <p:txBody>
            <a:bodyPr wrap="none" anchor="ctr"/>
            <a:lstStyle/>
            <a:p>
              <a:pPr algn="ctr"/>
              <a:endParaRPr lang="zh-CN" altLang="zh-CN" sz="1800" b="0" dirty="0">
                <a:latin typeface="Arial" panose="020B0604020202020204" pitchFamily="34" charset="0"/>
                <a:ea typeface="宋体" panose="02010600030101010101" pitchFamily="2" charset="-122"/>
              </a:endParaRPr>
            </a:p>
          </p:txBody>
        </p:sp>
      </p:grpSp>
      <p:grpSp>
        <p:nvGrpSpPr>
          <p:cNvPr id="5" name="Group 14"/>
          <p:cNvGrpSpPr/>
          <p:nvPr/>
        </p:nvGrpSpPr>
        <p:grpSpPr>
          <a:xfrm>
            <a:off x="2552700" y="4403726"/>
            <a:ext cx="6219826" cy="2008188"/>
            <a:chOff x="360" y="2774"/>
            <a:chExt cx="3918" cy="1265"/>
          </a:xfrm>
        </p:grpSpPr>
        <p:sp>
          <p:nvSpPr>
            <p:cNvPr id="6157" name="Text Box 15"/>
            <p:cNvSpPr txBox="1"/>
            <p:nvPr/>
          </p:nvSpPr>
          <p:spPr>
            <a:xfrm>
              <a:off x="360" y="2774"/>
              <a:ext cx="1920" cy="330"/>
            </a:xfrm>
            <a:prstGeom prst="rect">
              <a:avLst/>
            </a:prstGeom>
            <a:noFill/>
            <a:ln w="9525">
              <a:noFill/>
            </a:ln>
          </p:spPr>
          <p:txBody>
            <a:bodyPr>
              <a:spAutoFit/>
            </a:bodyPr>
            <a:lstStyle/>
            <a:p>
              <a:pPr>
                <a:spcBef>
                  <a:spcPct val="50000"/>
                </a:spcBef>
              </a:pPr>
              <a:r>
                <a:rPr lang="zh-CN" altLang="en-US" sz="2800" b="1" dirty="0">
                  <a:solidFill>
                    <a:srgbClr val="0000FF"/>
                  </a:solidFill>
                  <a:latin typeface="Times New Roman" panose="02020603050405020304" pitchFamily="18" charset="0"/>
                  <a:ea typeface="楷体_GB2312" pitchFamily="49" charset="-122"/>
                </a:rPr>
                <a:t>匀变速圆周运动</a:t>
              </a:r>
            </a:p>
          </p:txBody>
        </p:sp>
        <p:graphicFrame>
          <p:nvGraphicFramePr>
            <p:cNvPr id="6146" name="Object 16"/>
            <p:cNvGraphicFramePr/>
            <p:nvPr>
              <p:extLst>
                <p:ext uri="{D42A27DB-BD31-4B8C-83A1-F6EECF244321}">
                  <p14:modId xmlns:p14="http://schemas.microsoft.com/office/powerpoint/2010/main" val="2272248267"/>
                </p:ext>
              </p:extLst>
            </p:nvPr>
          </p:nvGraphicFramePr>
          <p:xfrm>
            <a:off x="795" y="3120"/>
            <a:ext cx="859" cy="290"/>
          </p:xfrm>
          <a:graphic>
            <a:graphicData uri="http://schemas.openxmlformats.org/presentationml/2006/ole">
              <mc:AlternateContent xmlns:mc="http://schemas.openxmlformats.org/markup-compatibility/2006">
                <mc:Choice xmlns:v="urn:schemas-microsoft-com:vml" Requires="v">
                  <p:oleObj spid="_x0000_s27734" r:id="rId11" imgW="596900" imgH="203200" progId="Equation.3">
                    <p:embed/>
                  </p:oleObj>
                </mc:Choice>
                <mc:Fallback>
                  <p:oleObj r:id="rId11" imgW="596900" imgH="203200" progId="Equation.3">
                    <p:embed/>
                    <p:pic>
                      <p:nvPicPr>
                        <p:cNvPr id="6146" name="Object 16"/>
                        <p:cNvPicPr/>
                        <p:nvPr/>
                      </p:nvPicPr>
                      <p:blipFill>
                        <a:blip r:embed="rId12"/>
                        <a:stretch>
                          <a:fillRect/>
                        </a:stretch>
                      </p:blipFill>
                      <p:spPr>
                        <a:xfrm>
                          <a:off x="795" y="3120"/>
                          <a:ext cx="859" cy="290"/>
                        </a:xfrm>
                        <a:prstGeom prst="rect">
                          <a:avLst/>
                        </a:prstGeom>
                        <a:noFill/>
                        <a:ln w="38100">
                          <a:noFill/>
                          <a:miter/>
                        </a:ln>
                      </p:spPr>
                    </p:pic>
                  </p:oleObj>
                </mc:Fallback>
              </mc:AlternateContent>
            </a:graphicData>
          </a:graphic>
        </p:graphicFrame>
        <p:graphicFrame>
          <p:nvGraphicFramePr>
            <p:cNvPr id="6147" name="Object 17"/>
            <p:cNvGraphicFramePr/>
            <p:nvPr>
              <p:extLst>
                <p:ext uri="{D42A27DB-BD31-4B8C-83A1-F6EECF244321}">
                  <p14:modId xmlns:p14="http://schemas.microsoft.com/office/powerpoint/2010/main" val="279138715"/>
                </p:ext>
              </p:extLst>
            </p:nvPr>
          </p:nvGraphicFramePr>
          <p:xfrm>
            <a:off x="2237" y="3031"/>
            <a:ext cx="2041" cy="1008"/>
          </p:xfrm>
          <a:graphic>
            <a:graphicData uri="http://schemas.openxmlformats.org/presentationml/2006/ole">
              <mc:AlternateContent xmlns:mc="http://schemas.openxmlformats.org/markup-compatibility/2006">
                <mc:Choice xmlns:v="urn:schemas-microsoft-com:vml" Requires="v">
                  <p:oleObj spid="_x0000_s27735" r:id="rId13" imgW="1028065" imgH="635000" progId="Equation.3">
                    <p:embed/>
                  </p:oleObj>
                </mc:Choice>
                <mc:Fallback>
                  <p:oleObj r:id="rId13" imgW="1028065" imgH="635000" progId="Equation.3">
                    <p:embed/>
                    <p:pic>
                      <p:nvPicPr>
                        <p:cNvPr id="6147" name="Object 17"/>
                        <p:cNvPicPr/>
                        <p:nvPr/>
                      </p:nvPicPr>
                      <p:blipFill>
                        <a:blip r:embed="rId14"/>
                        <a:stretch>
                          <a:fillRect/>
                        </a:stretch>
                      </p:blipFill>
                      <p:spPr>
                        <a:xfrm>
                          <a:off x="2237" y="3031"/>
                          <a:ext cx="2041" cy="1008"/>
                        </a:xfrm>
                        <a:prstGeom prst="rect">
                          <a:avLst/>
                        </a:prstGeom>
                        <a:noFill/>
                        <a:ln w="38100">
                          <a:noFill/>
                          <a:miter/>
                        </a:ln>
                      </p:spPr>
                    </p:pic>
                  </p:oleObj>
                </mc:Fallback>
              </mc:AlternateContent>
            </a:graphicData>
          </a:graphic>
        </p:graphicFrame>
      </p:grpSp>
      <p:graphicFrame>
        <p:nvGraphicFramePr>
          <p:cNvPr id="4100" name="Object 32"/>
          <p:cNvGraphicFramePr/>
          <p:nvPr/>
        </p:nvGraphicFramePr>
        <p:xfrm>
          <a:off x="5039678" y="3555365"/>
          <a:ext cx="2112645" cy="677545"/>
        </p:xfrm>
        <a:graphic>
          <a:graphicData uri="http://schemas.openxmlformats.org/presentationml/2006/ole">
            <mc:AlternateContent xmlns:mc="http://schemas.openxmlformats.org/markup-compatibility/2006">
              <mc:Choice xmlns:v="urn:schemas-microsoft-com:vml" Requires="v">
                <p:oleObj spid="_x0000_s27736" r:id="rId15" imgW="2260600" imgH="850900" progId="Equation.3">
                  <p:embed/>
                </p:oleObj>
              </mc:Choice>
              <mc:Fallback>
                <p:oleObj r:id="rId15" imgW="2260600" imgH="850900" progId="Equation.3">
                  <p:embed/>
                  <p:pic>
                    <p:nvPicPr>
                      <p:cNvPr id="4100" name="Object 32"/>
                      <p:cNvPicPr/>
                      <p:nvPr/>
                    </p:nvPicPr>
                    <p:blipFill>
                      <a:blip r:embed="rId16"/>
                      <a:stretch>
                        <a:fillRect/>
                      </a:stretch>
                    </p:blipFill>
                    <p:spPr>
                      <a:xfrm>
                        <a:off x="5039678" y="3555365"/>
                        <a:ext cx="2112645" cy="677545"/>
                      </a:xfrm>
                      <a:prstGeom prst="rect">
                        <a:avLst/>
                      </a:prstGeom>
                      <a:noFill/>
                      <a:ln w="38100">
                        <a:noFill/>
                        <a:miter/>
                      </a:ln>
                    </p:spPr>
                  </p:pic>
                </p:oleObj>
              </mc:Fallback>
            </mc:AlternateContent>
          </a:graphicData>
        </a:graphic>
      </p:graphicFrame>
      <p:graphicFrame>
        <p:nvGraphicFramePr>
          <p:cNvPr id="10" name="Object 28"/>
          <p:cNvGraphicFramePr/>
          <p:nvPr/>
        </p:nvGraphicFramePr>
        <p:xfrm>
          <a:off x="3242628" y="3656648"/>
          <a:ext cx="1292225" cy="474345"/>
        </p:xfrm>
        <a:graphic>
          <a:graphicData uri="http://schemas.openxmlformats.org/presentationml/2006/ole">
            <mc:AlternateContent xmlns:mc="http://schemas.openxmlformats.org/markup-compatibility/2006">
              <mc:Choice xmlns:v="urn:schemas-microsoft-com:vml" Requires="v">
                <p:oleObj spid="_x0000_s27737" r:id="rId17" imgW="495300" imgH="165100" progId="Equation.3">
                  <p:embed/>
                </p:oleObj>
              </mc:Choice>
              <mc:Fallback>
                <p:oleObj r:id="rId17" imgW="495300" imgH="165100" progId="Equation.3">
                  <p:embed/>
                  <p:pic>
                    <p:nvPicPr>
                      <p:cNvPr id="10" name="Object 28"/>
                      <p:cNvPicPr/>
                      <p:nvPr/>
                    </p:nvPicPr>
                    <p:blipFill>
                      <a:blip r:embed="rId18"/>
                      <a:stretch>
                        <a:fillRect/>
                      </a:stretch>
                    </p:blipFill>
                    <p:spPr>
                      <a:xfrm>
                        <a:off x="3242628" y="3656648"/>
                        <a:ext cx="1292225" cy="47434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057400" y="139700"/>
            <a:ext cx="7848600" cy="6108700"/>
            <a:chOff x="288" y="88"/>
            <a:chExt cx="4944" cy="3848"/>
          </a:xfrm>
        </p:grpSpPr>
        <p:sp>
          <p:nvSpPr>
            <p:cNvPr id="7185" name="AutoShape 3"/>
            <p:cNvSpPr/>
            <p:nvPr/>
          </p:nvSpPr>
          <p:spPr>
            <a:xfrm>
              <a:off x="288" y="88"/>
              <a:ext cx="2352" cy="480"/>
            </a:xfrm>
            <a:prstGeom prst="horizontalScroll">
              <a:avLst>
                <a:gd name="adj" fmla="val 12500"/>
              </a:avLst>
            </a:prstGeom>
            <a:gradFill rotWithShape="0">
              <a:gsLst>
                <a:gs pos="0">
                  <a:srgbClr val="E5CBFF"/>
                </a:gs>
                <a:gs pos="50000">
                  <a:srgbClr val="FFFFFF"/>
                </a:gs>
                <a:gs pos="100000">
                  <a:srgbClr val="E5CBFF"/>
                </a:gs>
              </a:gsLst>
              <a:lin ang="5400000" scaled="1"/>
              <a:tileRect/>
            </a:gradFill>
            <a:ln w="9525" cap="flat" cmpd="sng">
              <a:solidFill>
                <a:srgbClr val="000080"/>
              </a:solidFill>
              <a:prstDash val="solid"/>
              <a:headEnd type="none" w="med" len="med"/>
              <a:tailEnd type="none" w="med" len="med"/>
            </a:ln>
          </p:spPr>
          <p:txBody>
            <a:bodyPr wrap="none" anchor="ctr"/>
            <a:lstStyle/>
            <a:p>
              <a:pPr algn="ctr"/>
              <a:r>
                <a:rPr lang="zh-CN" altLang="en-US" sz="3200" b="1" dirty="0">
                  <a:latin typeface="Times New Roman" panose="02020603050405020304" pitchFamily="18" charset="0"/>
                  <a:ea typeface="楷体_GB2312" pitchFamily="49" charset="-122"/>
                </a:rPr>
                <a:t>刚体定轴转动动力学</a:t>
              </a:r>
            </a:p>
          </p:txBody>
        </p:sp>
        <p:sp>
          <p:nvSpPr>
            <p:cNvPr id="7186" name="Rectangle 4"/>
            <p:cNvSpPr/>
            <p:nvPr/>
          </p:nvSpPr>
          <p:spPr>
            <a:xfrm>
              <a:off x="432" y="672"/>
              <a:ext cx="4800" cy="3264"/>
            </a:xfrm>
            <a:prstGeom prst="rect">
              <a:avLst/>
            </a:prstGeom>
            <a:no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a typeface="楷体_GB2312" pitchFamily="49" charset="-122"/>
              </a:endParaRPr>
            </a:p>
          </p:txBody>
        </p:sp>
      </p:grpSp>
      <p:grpSp>
        <p:nvGrpSpPr>
          <p:cNvPr id="3" name="Group 5"/>
          <p:cNvGrpSpPr/>
          <p:nvPr/>
        </p:nvGrpSpPr>
        <p:grpSpPr>
          <a:xfrm>
            <a:off x="2470150" y="1295401"/>
            <a:ext cx="5192713" cy="536576"/>
            <a:chOff x="596" y="816"/>
            <a:chExt cx="3271" cy="338"/>
          </a:xfrm>
        </p:grpSpPr>
        <p:graphicFrame>
          <p:nvGraphicFramePr>
            <p:cNvPr id="7174" name="Object 6">
              <a:hlinkClick r:id="" action="ppaction://ole?verb=0"/>
            </p:cNvPr>
            <p:cNvGraphicFramePr>
              <a:graphicFrameLocks noChangeAspect="1"/>
            </p:cNvGraphicFramePr>
            <p:nvPr>
              <p:extLst>
                <p:ext uri="{D42A27DB-BD31-4B8C-83A1-F6EECF244321}">
                  <p14:modId xmlns:p14="http://schemas.microsoft.com/office/powerpoint/2010/main" val="4182256327"/>
                </p:ext>
              </p:extLst>
            </p:nvPr>
          </p:nvGraphicFramePr>
          <p:xfrm>
            <a:off x="2976" y="918"/>
            <a:ext cx="891" cy="236"/>
          </p:xfrm>
          <a:graphic>
            <a:graphicData uri="http://schemas.openxmlformats.org/presentationml/2006/ole">
              <mc:AlternateContent xmlns:mc="http://schemas.openxmlformats.org/markup-compatibility/2006">
                <mc:Choice xmlns:v="urn:schemas-microsoft-com:vml" Requires="v">
                  <p:oleObj spid="_x0000_s28724" r:id="rId3" imgW="545465" imgH="165100" progId="Equation.3">
                    <p:embed/>
                  </p:oleObj>
                </mc:Choice>
                <mc:Fallback>
                  <p:oleObj r:id="rId3" imgW="545465" imgH="165100" progId="Equation.3">
                    <p:embed/>
                    <p:pic>
                      <p:nvPicPr>
                        <p:cNvPr id="7174" name="Object 6">
                          <a:hlinkClick r:id="" action="ppaction://ole?verb=0"/>
                        </p:cNvPr>
                        <p:cNvPicPr/>
                        <p:nvPr/>
                      </p:nvPicPr>
                      <p:blipFill>
                        <a:blip r:embed="rId4"/>
                        <a:stretch>
                          <a:fillRect/>
                        </a:stretch>
                      </p:blipFill>
                      <p:spPr>
                        <a:xfrm>
                          <a:off x="2976" y="918"/>
                          <a:ext cx="891" cy="236"/>
                        </a:xfrm>
                        <a:prstGeom prst="rect">
                          <a:avLst/>
                        </a:prstGeom>
                        <a:noFill/>
                        <a:ln w="38100">
                          <a:noFill/>
                          <a:miter/>
                        </a:ln>
                      </p:spPr>
                    </p:pic>
                  </p:oleObj>
                </mc:Fallback>
              </mc:AlternateContent>
            </a:graphicData>
          </a:graphic>
        </p:graphicFrame>
        <p:sp>
          <p:nvSpPr>
            <p:cNvPr id="7184" name="Rectangle 7"/>
            <p:cNvSpPr/>
            <p:nvPr/>
          </p:nvSpPr>
          <p:spPr>
            <a:xfrm>
              <a:off x="596" y="816"/>
              <a:ext cx="1934" cy="330"/>
            </a:xfrm>
            <a:prstGeom prst="rect">
              <a:avLst/>
            </a:prstGeom>
            <a:noFill/>
            <a:ln w="9525">
              <a:noFill/>
            </a:ln>
          </p:spPr>
          <p:txBody>
            <a:bodyPr wrap="none">
              <a:spAutoFit/>
            </a:bodyPr>
            <a:lstStyle/>
            <a:p>
              <a:r>
                <a:rPr lang="zh-CN" altLang="en-US" sz="2800" b="1" dirty="0">
                  <a:solidFill>
                    <a:srgbClr val="0000FF"/>
                  </a:solidFill>
                  <a:latin typeface="Arial" panose="020B0604020202020204" pitchFamily="34" charset="0"/>
                  <a:ea typeface="楷体_GB2312" pitchFamily="49" charset="-122"/>
                </a:rPr>
                <a:t>刚体定轴转动定律</a:t>
              </a:r>
            </a:p>
          </p:txBody>
        </p:sp>
      </p:grpSp>
      <p:sp>
        <p:nvSpPr>
          <p:cNvPr id="7183" name="Text Box 10"/>
          <p:cNvSpPr txBox="1"/>
          <p:nvPr/>
        </p:nvSpPr>
        <p:spPr>
          <a:xfrm>
            <a:off x="2514600" y="2057400"/>
            <a:ext cx="4648200" cy="525401"/>
          </a:xfrm>
          <a:prstGeom prst="rect">
            <a:avLst/>
          </a:prstGeom>
          <a:noFill/>
          <a:ln w="9525">
            <a:noFill/>
          </a:ln>
        </p:spPr>
        <p:txBody>
          <a:bodyPr wrap="square" lIns="90000" tIns="46800" rIns="90000" bIns="46800">
            <a:spAutoFit/>
          </a:bodyPr>
          <a:lstStyle/>
          <a:p>
            <a:pPr>
              <a:spcBef>
                <a:spcPct val="50000"/>
              </a:spcBef>
            </a:pPr>
            <a:r>
              <a:rPr lang="zh-CN" altLang="en-US" sz="2800" b="1" dirty="0">
                <a:solidFill>
                  <a:srgbClr val="0000FF"/>
                </a:solidFill>
                <a:latin typeface="楷体_GB2312" pitchFamily="49" charset="-122"/>
                <a:ea typeface="楷体_GB2312" pitchFamily="49" charset="-122"/>
              </a:rPr>
              <a:t>刚体定轴转动角动量原理</a:t>
            </a:r>
          </a:p>
        </p:txBody>
      </p:sp>
      <p:grpSp>
        <p:nvGrpSpPr>
          <p:cNvPr id="6" name="Group 13"/>
          <p:cNvGrpSpPr/>
          <p:nvPr/>
        </p:nvGrpSpPr>
        <p:grpSpPr>
          <a:xfrm>
            <a:off x="2574925" y="3505200"/>
            <a:ext cx="5524500" cy="1042988"/>
            <a:chOff x="710" y="2208"/>
            <a:chExt cx="3480" cy="657"/>
          </a:xfrm>
        </p:grpSpPr>
        <p:sp>
          <p:nvSpPr>
            <p:cNvPr id="7181" name="Rectangle 14"/>
            <p:cNvSpPr/>
            <p:nvPr/>
          </p:nvSpPr>
          <p:spPr>
            <a:xfrm>
              <a:off x="710" y="2208"/>
              <a:ext cx="3113" cy="330"/>
            </a:xfrm>
            <a:prstGeom prst="rect">
              <a:avLst/>
            </a:prstGeom>
            <a:noFill/>
            <a:ln w="38100">
              <a:noFill/>
            </a:ln>
          </p:spPr>
          <p:txBody>
            <a:bodyPr wrap="square">
              <a:spAutoFit/>
            </a:bodyPr>
            <a:lstStyle/>
            <a:p>
              <a:r>
                <a:rPr lang="zh-CN" altLang="en-US" sz="2800" b="1" dirty="0">
                  <a:solidFill>
                    <a:srgbClr val="0000FF"/>
                  </a:solidFill>
                  <a:latin typeface="楷体_GB2312" pitchFamily="49" charset="-122"/>
                  <a:ea typeface="楷体_GB2312" pitchFamily="49" charset="-122"/>
                </a:rPr>
                <a:t>刚体定轴转动角动量守恒定律</a:t>
              </a:r>
            </a:p>
          </p:txBody>
        </p:sp>
        <p:graphicFrame>
          <p:nvGraphicFramePr>
            <p:cNvPr id="7171" name="Object 15"/>
            <p:cNvGraphicFramePr/>
            <p:nvPr/>
          </p:nvGraphicFramePr>
          <p:xfrm>
            <a:off x="1620" y="2597"/>
            <a:ext cx="2570" cy="268"/>
          </p:xfrm>
          <a:graphic>
            <a:graphicData uri="http://schemas.openxmlformats.org/presentationml/2006/ole">
              <mc:AlternateContent xmlns:mc="http://schemas.openxmlformats.org/markup-compatibility/2006">
                <mc:Choice xmlns:v="urn:schemas-microsoft-com:vml" Requires="v">
                  <p:oleObj spid="_x0000_s28725" r:id="rId5" imgW="1943100" imgH="215900" progId="Equation.3">
                    <p:embed/>
                  </p:oleObj>
                </mc:Choice>
                <mc:Fallback>
                  <p:oleObj r:id="rId5" imgW="1943100" imgH="215900" progId="Equation.3">
                    <p:embed/>
                    <p:pic>
                      <p:nvPicPr>
                        <p:cNvPr id="7171" name="Object 15"/>
                        <p:cNvPicPr/>
                        <p:nvPr/>
                      </p:nvPicPr>
                      <p:blipFill>
                        <a:blip r:embed="rId6"/>
                        <a:stretch>
                          <a:fillRect/>
                        </a:stretch>
                      </p:blipFill>
                      <p:spPr>
                        <a:xfrm>
                          <a:off x="1620" y="2597"/>
                          <a:ext cx="2570" cy="268"/>
                        </a:xfrm>
                        <a:prstGeom prst="rect">
                          <a:avLst/>
                        </a:prstGeom>
                        <a:noFill/>
                        <a:ln w="38100">
                          <a:noFill/>
                          <a:miter/>
                        </a:ln>
                      </p:spPr>
                    </p:pic>
                  </p:oleObj>
                </mc:Fallback>
              </mc:AlternateContent>
            </a:graphicData>
          </a:graphic>
        </p:graphicFrame>
      </p:grpSp>
      <p:grpSp>
        <p:nvGrpSpPr>
          <p:cNvPr id="7" name="Group 16"/>
          <p:cNvGrpSpPr/>
          <p:nvPr/>
        </p:nvGrpSpPr>
        <p:grpSpPr>
          <a:xfrm>
            <a:off x="2514600" y="4724400"/>
            <a:ext cx="6348413" cy="1298575"/>
            <a:chOff x="624" y="2976"/>
            <a:chExt cx="3999" cy="818"/>
          </a:xfrm>
        </p:grpSpPr>
        <p:sp>
          <p:nvSpPr>
            <p:cNvPr id="7180" name="Rectangle 17"/>
            <p:cNvSpPr/>
            <p:nvPr/>
          </p:nvSpPr>
          <p:spPr>
            <a:xfrm>
              <a:off x="624" y="2976"/>
              <a:ext cx="3096" cy="330"/>
            </a:xfrm>
            <a:prstGeom prst="rect">
              <a:avLst/>
            </a:prstGeom>
            <a:noFill/>
            <a:ln w="38100">
              <a:noFill/>
            </a:ln>
          </p:spPr>
          <p:txBody>
            <a:bodyPr wrap="square">
              <a:spAutoFit/>
            </a:bodyPr>
            <a:lstStyle/>
            <a:p>
              <a:r>
                <a:rPr lang="zh-CN" altLang="en-US" sz="2800" b="1" dirty="0">
                  <a:solidFill>
                    <a:srgbClr val="0000FF"/>
                  </a:solidFill>
                  <a:latin typeface="楷体_GB2312" pitchFamily="49" charset="-122"/>
                  <a:ea typeface="楷体_GB2312" pitchFamily="49" charset="-122"/>
                </a:rPr>
                <a:t>刚体定轴转动的动能定理</a:t>
              </a:r>
            </a:p>
          </p:txBody>
        </p:sp>
        <p:graphicFrame>
          <p:nvGraphicFramePr>
            <p:cNvPr id="7170" name="Object 18"/>
            <p:cNvGraphicFramePr/>
            <p:nvPr>
              <p:extLst>
                <p:ext uri="{D42A27DB-BD31-4B8C-83A1-F6EECF244321}">
                  <p14:modId xmlns:p14="http://schemas.microsoft.com/office/powerpoint/2010/main" val="1095686446"/>
                </p:ext>
              </p:extLst>
            </p:nvPr>
          </p:nvGraphicFramePr>
          <p:xfrm>
            <a:off x="1062" y="3312"/>
            <a:ext cx="3561" cy="482"/>
          </p:xfrm>
          <a:graphic>
            <a:graphicData uri="http://schemas.openxmlformats.org/presentationml/2006/ole">
              <mc:AlternateContent xmlns:mc="http://schemas.openxmlformats.org/markup-compatibility/2006">
                <mc:Choice xmlns:v="urn:schemas-microsoft-com:vml" Requires="v">
                  <p:oleObj spid="_x0000_s28726" name="公式" r:id="rId7" imgW="2577960" imgH="406080" progId="Equation.3">
                    <p:embed/>
                  </p:oleObj>
                </mc:Choice>
                <mc:Fallback>
                  <p:oleObj name="公式" r:id="rId7" imgW="2577960" imgH="406080" progId="Equation.3">
                    <p:embed/>
                    <p:pic>
                      <p:nvPicPr>
                        <p:cNvPr id="7170" name="Object 18"/>
                        <p:cNvPicPr/>
                        <p:nvPr/>
                      </p:nvPicPr>
                      <p:blipFill>
                        <a:blip r:embed="rId8"/>
                        <a:stretch>
                          <a:fillRect/>
                        </a:stretch>
                      </p:blipFill>
                      <p:spPr>
                        <a:xfrm>
                          <a:off x="1062" y="3312"/>
                          <a:ext cx="3561" cy="482"/>
                        </a:xfrm>
                        <a:prstGeom prst="rect">
                          <a:avLst/>
                        </a:prstGeom>
                        <a:noFill/>
                        <a:ln w="38100">
                          <a:noFill/>
                          <a:miter/>
                        </a:ln>
                      </p:spPr>
                    </p:pic>
                  </p:oleObj>
                </mc:Fallback>
              </mc:AlternateContent>
            </a:graphicData>
          </a:graphic>
        </p:graphicFrame>
      </p:grpSp>
      <p:graphicFrame>
        <p:nvGraphicFramePr>
          <p:cNvPr id="40978" name="Object 18"/>
          <p:cNvGraphicFramePr>
            <a:graphicFrameLocks noChangeAspect="1"/>
          </p:cNvGraphicFramePr>
          <p:nvPr>
            <p:extLst>
              <p:ext uri="{D42A27DB-BD31-4B8C-83A1-F6EECF244321}">
                <p14:modId xmlns:p14="http://schemas.microsoft.com/office/powerpoint/2010/main" val="3037649350"/>
              </p:ext>
            </p:extLst>
          </p:nvPr>
        </p:nvGraphicFramePr>
        <p:xfrm>
          <a:off x="3552091" y="2580266"/>
          <a:ext cx="1044673" cy="836034"/>
        </p:xfrm>
        <a:graphic>
          <a:graphicData uri="http://schemas.openxmlformats.org/presentationml/2006/ole">
            <mc:AlternateContent xmlns:mc="http://schemas.openxmlformats.org/markup-compatibility/2006">
              <mc:Choice xmlns:v="urn:schemas-microsoft-com:vml" Requires="v">
                <p:oleObj spid="_x0000_s28727" r:id="rId9" imgW="546100" imgH="419100" progId="Equation.3">
                  <p:embed/>
                </p:oleObj>
              </mc:Choice>
              <mc:Fallback>
                <p:oleObj r:id="rId9" imgW="546100" imgH="419100" progId="Equation.3">
                  <p:embed/>
                  <p:pic>
                    <p:nvPicPr>
                      <p:cNvPr id="40978" name="Object 18"/>
                      <p:cNvPicPr/>
                      <p:nvPr/>
                    </p:nvPicPr>
                    <p:blipFill>
                      <a:blip r:embed="rId10"/>
                      <a:stretch>
                        <a:fillRect/>
                      </a:stretch>
                    </p:blipFill>
                    <p:spPr>
                      <a:xfrm>
                        <a:off x="3552091" y="2580266"/>
                        <a:ext cx="1044673" cy="836034"/>
                      </a:xfrm>
                      <a:prstGeom prst="rect">
                        <a:avLst/>
                      </a:prstGeom>
                      <a:noFill/>
                      <a:ln w="12700" cap="flat" cmpd="sng">
                        <a:noFill/>
                        <a:prstDash val="solid"/>
                        <a:miter/>
                        <a:headEnd type="none" w="med" len="med"/>
                        <a:tailEnd type="none" w="med" len="med"/>
                      </a:ln>
                    </p:spPr>
                  </p:pic>
                </p:oleObj>
              </mc:Fallback>
            </mc:AlternateContent>
          </a:graphicData>
        </a:graphic>
      </p:graphicFrame>
      <p:graphicFrame>
        <p:nvGraphicFramePr>
          <p:cNvPr id="16395" name="Object 9"/>
          <p:cNvGraphicFramePr>
            <a:graphicFrameLocks noChangeAspect="1"/>
          </p:cNvGraphicFramePr>
          <p:nvPr/>
        </p:nvGraphicFramePr>
        <p:xfrm>
          <a:off x="5338445" y="2518410"/>
          <a:ext cx="4135755" cy="897890"/>
        </p:xfrm>
        <a:graphic>
          <a:graphicData uri="http://schemas.openxmlformats.org/presentationml/2006/ole">
            <mc:AlternateContent xmlns:mc="http://schemas.openxmlformats.org/markup-compatibility/2006">
              <mc:Choice xmlns:v="urn:schemas-microsoft-com:vml" Requires="v">
                <p:oleObj spid="_x0000_s28728" r:id="rId11" imgW="1790700" imgH="355600" progId="Equation.3">
                  <p:embed/>
                </p:oleObj>
              </mc:Choice>
              <mc:Fallback>
                <p:oleObj r:id="rId11" imgW="1790700" imgH="355600" progId="Equation.3">
                  <p:embed/>
                  <p:pic>
                    <p:nvPicPr>
                      <p:cNvPr id="16395" name="Object 9"/>
                      <p:cNvPicPr/>
                      <p:nvPr/>
                    </p:nvPicPr>
                    <p:blipFill>
                      <a:blip r:embed="rId12"/>
                      <a:stretch>
                        <a:fillRect/>
                      </a:stretch>
                    </p:blipFill>
                    <p:spPr>
                      <a:xfrm>
                        <a:off x="5338445" y="2518410"/>
                        <a:ext cx="4135755" cy="897890"/>
                      </a:xfrm>
                      <a:prstGeom prst="rect">
                        <a:avLst/>
                      </a:prstGeom>
                      <a:noFill/>
                      <a:ln w="12700" cap="flat" cmpd="sng">
                        <a:no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0978"/>
                                        </p:tgtEl>
                                        <p:attrNameLst>
                                          <p:attrName>style.visibility</p:attrName>
                                        </p:attrNameLst>
                                      </p:cBhvr>
                                      <p:to>
                                        <p:strVal val="visible"/>
                                      </p:to>
                                    </p:set>
                                    <p:animEffect transition="in" filter="wipe(down)">
                                      <p:cBhvr>
                                        <p:cTn id="27" dur="500"/>
                                        <p:tgtEl>
                                          <p:spTgt spid="40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9">
            <a:extLst>
              <a:ext uri="{FF2B5EF4-FFF2-40B4-BE49-F238E27FC236}">
                <a16:creationId xmlns:a16="http://schemas.microsoft.com/office/drawing/2014/main" id="{1D9B5254-54C0-40F0-ADC2-B074146A7FE3}"/>
              </a:ext>
            </a:extLst>
          </p:cNvPr>
          <p:cNvSpPr>
            <a:spLocks noChangeArrowheads="1"/>
          </p:cNvSpPr>
          <p:nvPr/>
        </p:nvSpPr>
        <p:spPr bwMode="auto">
          <a:xfrm>
            <a:off x="2595564" y="142876"/>
            <a:ext cx="5572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3600" b="1" dirty="0">
                <a:latin typeface="宋体" panose="02010600030101010101" pitchFamily="2" charset="-122"/>
              </a:rPr>
              <a:t>要点</a:t>
            </a:r>
          </a:p>
        </p:txBody>
      </p:sp>
      <p:sp>
        <p:nvSpPr>
          <p:cNvPr id="52" name="Rectangle 4">
            <a:extLst>
              <a:ext uri="{FF2B5EF4-FFF2-40B4-BE49-F238E27FC236}">
                <a16:creationId xmlns:a16="http://schemas.microsoft.com/office/drawing/2014/main" id="{1421E416-A9B9-4113-8B33-8C403ED74C45}"/>
              </a:ext>
            </a:extLst>
          </p:cNvPr>
          <p:cNvSpPr>
            <a:spLocks noChangeArrowheads="1"/>
          </p:cNvSpPr>
          <p:nvPr/>
        </p:nvSpPr>
        <p:spPr bwMode="auto">
          <a:xfrm>
            <a:off x="1813510" y="1078568"/>
            <a:ext cx="8013700" cy="1574855"/>
          </a:xfrm>
          <a:prstGeom prst="rect">
            <a:avLst/>
          </a:prstGeom>
          <a:noFill/>
          <a:ln>
            <a:noFill/>
          </a:ln>
        </p:spPr>
        <p:txBody>
          <a:bodyPr>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 typeface="Wingdings" panose="05000000000000000000" pitchFamily="2" charset="2"/>
              <a:buChar char="Ø"/>
              <a:defRPr/>
            </a:pPr>
            <a:r>
              <a:rPr lang="zh-CN" altLang="en-US" sz="2800" b="1" dirty="0">
                <a:latin typeface="宋体" panose="02010600030101010101" pitchFamily="2" charset="-122"/>
              </a:rPr>
              <a:t>角位移、角速度和角加速度等描述刚体定轴转动的角量及它们与相应线量的关系</a:t>
            </a:r>
            <a:r>
              <a:rPr lang="en-US" altLang="zh-CN" sz="2800" b="1" dirty="0">
                <a:latin typeface="宋体" panose="02010600030101010101" pitchFamily="2" charset="-122"/>
              </a:rPr>
              <a:t>.</a:t>
            </a:r>
          </a:p>
          <a:p>
            <a:pPr marL="0" indent="0" eaLnBrk="1" hangingPunct="1">
              <a:lnSpc>
                <a:spcPct val="120000"/>
              </a:lnSpc>
              <a:defRPr/>
            </a:pPr>
            <a:r>
              <a:rPr lang="en-US" altLang="zh-CN" sz="2800" b="1" dirty="0">
                <a:latin typeface="宋体" panose="02010600030101010101" pitchFamily="2" charset="-122"/>
              </a:rPr>
              <a:t>  </a:t>
            </a:r>
          </a:p>
        </p:txBody>
      </p:sp>
      <p:sp>
        <p:nvSpPr>
          <p:cNvPr id="53" name="Rectangle 4">
            <a:extLst>
              <a:ext uri="{FF2B5EF4-FFF2-40B4-BE49-F238E27FC236}">
                <a16:creationId xmlns:a16="http://schemas.microsoft.com/office/drawing/2014/main" id="{85678C5F-BDCB-4A83-80EF-67175C31753A}"/>
              </a:ext>
            </a:extLst>
          </p:cNvPr>
          <p:cNvSpPr>
            <a:spLocks noChangeArrowheads="1"/>
          </p:cNvSpPr>
          <p:nvPr/>
        </p:nvSpPr>
        <p:spPr bwMode="auto">
          <a:xfrm>
            <a:off x="1721467" y="2234611"/>
            <a:ext cx="7937438"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 typeface="Wingdings" panose="05000000000000000000" pitchFamily="2" charset="2"/>
              <a:buChar char="Ø"/>
            </a:pPr>
            <a:r>
              <a:rPr lang="zh-CN" altLang="en-US" sz="2800" b="1" dirty="0">
                <a:latin typeface="宋体" panose="02010600030101010101" pitchFamily="2" charset="-122"/>
              </a:rPr>
              <a:t>对定轴的</a:t>
            </a:r>
            <a:r>
              <a:rPr lang="zh-CN" altLang="en-US" sz="2800" b="1" dirty="0">
                <a:solidFill>
                  <a:srgbClr val="FF0000"/>
                </a:solidFill>
                <a:latin typeface="宋体" panose="02010600030101010101" pitchFamily="2" charset="-122"/>
              </a:rPr>
              <a:t>力矩</a:t>
            </a:r>
            <a:r>
              <a:rPr lang="zh-CN" altLang="en-US" sz="2800" b="1" dirty="0">
                <a:latin typeface="宋体" panose="02010600030101010101" pitchFamily="2" charset="-122"/>
              </a:rPr>
              <a:t>、</a:t>
            </a:r>
            <a:r>
              <a:rPr lang="zh-CN" altLang="en-US" sz="2800" b="1" dirty="0">
                <a:solidFill>
                  <a:srgbClr val="FF0000"/>
                </a:solidFill>
                <a:latin typeface="宋体" panose="02010600030101010101" pitchFamily="2" charset="-122"/>
              </a:rPr>
              <a:t>转动惯量</a:t>
            </a:r>
            <a:r>
              <a:rPr lang="zh-CN" altLang="en-US" sz="2800" b="1" dirty="0">
                <a:latin typeface="宋体" panose="02010600030101010101" pitchFamily="2" charset="-122"/>
              </a:rPr>
              <a:t>的概念和刚体定轴转动的</a:t>
            </a:r>
            <a:r>
              <a:rPr lang="zh-CN" altLang="en-US" sz="2800" b="1" dirty="0">
                <a:solidFill>
                  <a:srgbClr val="FF0000"/>
                </a:solidFill>
                <a:latin typeface="宋体" panose="02010600030101010101" pitchFamily="2" charset="-122"/>
              </a:rPr>
              <a:t>转动定律</a:t>
            </a:r>
            <a:r>
              <a:rPr lang="en-US" altLang="zh-CN" sz="2800" b="1" dirty="0">
                <a:latin typeface="宋体" panose="02010600030101010101" pitchFamily="2" charset="-122"/>
              </a:rPr>
              <a:t>.</a:t>
            </a:r>
          </a:p>
        </p:txBody>
      </p:sp>
      <p:sp>
        <p:nvSpPr>
          <p:cNvPr id="6" name="Rectangle 4">
            <a:extLst>
              <a:ext uri="{FF2B5EF4-FFF2-40B4-BE49-F238E27FC236}">
                <a16:creationId xmlns:a16="http://schemas.microsoft.com/office/drawing/2014/main" id="{7CAF7388-8B15-4623-8B29-4B6672EA5952}"/>
              </a:ext>
            </a:extLst>
          </p:cNvPr>
          <p:cNvSpPr>
            <a:spLocks noChangeArrowheads="1"/>
          </p:cNvSpPr>
          <p:nvPr/>
        </p:nvSpPr>
        <p:spPr bwMode="auto">
          <a:xfrm>
            <a:off x="1813510" y="3516661"/>
            <a:ext cx="7712723"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 typeface="Wingdings" panose="05000000000000000000" pitchFamily="2" charset="2"/>
              <a:buChar char="Ø"/>
            </a:pPr>
            <a:r>
              <a:rPr lang="zh-CN" altLang="en-US" sz="2800" b="1" dirty="0">
                <a:latin typeface="宋体" panose="02010600030101010101" pitchFamily="2" charset="-122"/>
              </a:rPr>
              <a:t>刚体定轴转动的</a:t>
            </a:r>
            <a:r>
              <a:rPr lang="zh-CN" altLang="en-US" sz="2800" b="1" dirty="0">
                <a:solidFill>
                  <a:srgbClr val="FF0000"/>
                </a:solidFill>
                <a:latin typeface="宋体" panose="02010600030101010101" pitchFamily="2" charset="-122"/>
              </a:rPr>
              <a:t>角动量定理</a:t>
            </a:r>
            <a:r>
              <a:rPr lang="zh-CN" altLang="en-US" sz="2800" b="1" dirty="0">
                <a:latin typeface="宋体" panose="02010600030101010101" pitchFamily="2" charset="-122"/>
              </a:rPr>
              <a:t>、</a:t>
            </a:r>
            <a:r>
              <a:rPr lang="zh-CN" altLang="en-US" sz="2800" b="1" dirty="0">
                <a:solidFill>
                  <a:srgbClr val="FF0000"/>
                </a:solidFill>
                <a:latin typeface="宋体" panose="02010600030101010101" pitchFamily="2" charset="-122"/>
              </a:rPr>
              <a:t>角动量守恒</a:t>
            </a:r>
            <a:r>
              <a:rPr lang="zh-CN" altLang="en-US" sz="2800" b="1" dirty="0">
                <a:latin typeface="宋体" panose="02010600030101010101" pitchFamily="2" charset="-122"/>
              </a:rPr>
              <a:t>定律及其运用条件</a:t>
            </a:r>
            <a:r>
              <a:rPr lang="en-US" altLang="zh-CN" sz="2800" b="1" dirty="0">
                <a:latin typeface="宋体" panose="02010600030101010101" pitchFamily="2" charset="-122"/>
              </a:rPr>
              <a:t>.</a:t>
            </a:r>
          </a:p>
        </p:txBody>
      </p:sp>
      <p:sp>
        <p:nvSpPr>
          <p:cNvPr id="7" name="Rectangle 4">
            <a:extLst>
              <a:ext uri="{FF2B5EF4-FFF2-40B4-BE49-F238E27FC236}">
                <a16:creationId xmlns:a16="http://schemas.microsoft.com/office/drawing/2014/main" id="{BC4F0B3F-10D6-4643-913F-B8E9CF71BC4A}"/>
              </a:ext>
            </a:extLst>
          </p:cNvPr>
          <p:cNvSpPr>
            <a:spLocks noChangeArrowheads="1"/>
          </p:cNvSpPr>
          <p:nvPr/>
        </p:nvSpPr>
        <p:spPr bwMode="auto">
          <a:xfrm>
            <a:off x="1813510" y="4829342"/>
            <a:ext cx="8564979"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 typeface="Wingdings" panose="05000000000000000000" pitchFamily="2" charset="2"/>
              <a:buChar char="Ø"/>
            </a:pPr>
            <a:r>
              <a:rPr lang="zh-CN" altLang="en-US" sz="2800" b="1" dirty="0">
                <a:latin typeface="宋体" panose="02010600030101010101" pitchFamily="2" charset="-122"/>
              </a:rPr>
              <a:t>刚体定轴转动的动能定理及机械能守恒定律</a:t>
            </a:r>
            <a:r>
              <a:rPr lang="en-US" altLang="zh-CN" sz="2800" b="1" dirty="0">
                <a:latin typeface="宋体" panose="02010600030101010101" pitchFamily="2" charset="-122"/>
              </a:rPr>
              <a:t>.</a:t>
            </a:r>
          </a:p>
        </p:txBody>
      </p:sp>
    </p:spTree>
    <p:custDataLst>
      <p:tags r:id="rId1"/>
    </p:custDataLst>
    <p:extLst>
      <p:ext uri="{BB962C8B-B14F-4D97-AF65-F5344CB8AC3E}">
        <p14:creationId xmlns:p14="http://schemas.microsoft.com/office/powerpoint/2010/main" val="2606080502"/>
      </p:ext>
    </p:extLst>
  </p:cSld>
  <p:clrMapOvr>
    <a:masterClrMapping/>
  </p:clrMapOvr>
  <mc:AlternateContent xmlns:mc="http://schemas.openxmlformats.org/markup-compatibility/2006" xmlns:p14="http://schemas.microsoft.com/office/powerpoint/2010/main">
    <mc:Choice Requires="p14">
      <p:transition spd="slow" p14:dur="2000" advTm="48961"/>
    </mc:Choice>
    <mc:Fallback xmlns="">
      <p:transition spd="slow" advTm="48961"/>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blinds(horizontal)">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313AD8-E2C9-49DF-A423-71AC1DC03CD0}"/>
              </a:ext>
            </a:extLst>
          </p:cNvPr>
          <p:cNvSpPr>
            <a:spLocks noGrp="1"/>
          </p:cNvSpPr>
          <p:nvPr>
            <p:ph type="ctrTitle"/>
          </p:nvPr>
        </p:nvSpPr>
        <p:spPr/>
        <p:txBody>
          <a:bodyPr/>
          <a:lstStyle/>
          <a:p>
            <a:r>
              <a:rPr lang="zh-CN" altLang="en-US" dirty="0"/>
              <a:t>第一章 质点运动学</a:t>
            </a:r>
          </a:p>
        </p:txBody>
      </p:sp>
    </p:spTree>
    <p:extLst>
      <p:ext uri="{BB962C8B-B14F-4D97-AF65-F5344CB8AC3E}">
        <p14:creationId xmlns:p14="http://schemas.microsoft.com/office/powerpoint/2010/main" val="2448617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idx="4294967295"/>
          </p:nvPr>
        </p:nvSpPr>
        <p:spPr>
          <a:xfrm>
            <a:off x="1774825" y="981075"/>
            <a:ext cx="8458200" cy="2160588"/>
          </a:xfrm>
        </p:spPr>
        <p:txBody>
          <a:bodyPr/>
          <a:lstStyle/>
          <a:p>
            <a:pPr algn="just" eaLnBrk="1" hangingPunct="1">
              <a:buFontTx/>
              <a:buNone/>
              <a:defRPr/>
            </a:pPr>
            <a:r>
              <a:rPr lang="zh-CN" altLang="en-US" sz="2800" b="1" dirty="0">
                <a:latin typeface="楷体_GB2312" pitchFamily="49" charset="-122"/>
              </a:rPr>
              <a:t>刚体定轴转动的动力学问题，有三种类型题：</a:t>
            </a:r>
          </a:p>
          <a:p>
            <a:pPr algn="just" eaLnBrk="1" hangingPunct="1">
              <a:defRPr/>
            </a:pPr>
            <a:r>
              <a:rPr lang="zh-CN" altLang="en-US" sz="2800" b="1" dirty="0">
                <a:solidFill>
                  <a:srgbClr val="CC0000"/>
                </a:solidFill>
                <a:latin typeface="楷体_GB2312" pitchFamily="49" charset="-122"/>
              </a:rPr>
              <a:t>第一类：</a:t>
            </a:r>
            <a:r>
              <a:rPr lang="zh-CN" altLang="en-US" sz="2800" b="1" dirty="0">
                <a:solidFill>
                  <a:srgbClr val="0066FF"/>
                </a:solidFill>
                <a:latin typeface="楷体_GB2312" pitchFamily="49" charset="-122"/>
              </a:rPr>
              <a:t>求刚体转动某瞬间的角加速度</a:t>
            </a:r>
            <a:r>
              <a:rPr lang="zh-CN" altLang="en-US" sz="2800" b="1" dirty="0">
                <a:latin typeface="楷体_GB2312" pitchFamily="49" charset="-122"/>
              </a:rPr>
              <a:t>，一般</a:t>
            </a:r>
            <a:r>
              <a:rPr lang="zh-CN" altLang="en-US" sz="2800" b="1" i="1" u="sng" dirty="0">
                <a:solidFill>
                  <a:srgbClr val="0066FF"/>
                </a:solidFill>
                <a:effectLst>
                  <a:outerShdw blurRad="38100" dist="38100" dir="2700000" algn="tl">
                    <a:srgbClr val="C0C0C0"/>
                  </a:outerShdw>
                </a:effectLst>
                <a:latin typeface="楷体_GB2312" pitchFamily="49" charset="-122"/>
              </a:rPr>
              <a:t>应用转动定律求解</a:t>
            </a:r>
            <a:r>
              <a:rPr lang="zh-CN" altLang="en-US" sz="2800" b="1" dirty="0">
                <a:latin typeface="楷体_GB2312" pitchFamily="49" charset="-122"/>
              </a:rPr>
              <a:t>。</a:t>
            </a:r>
          </a:p>
        </p:txBody>
      </p:sp>
      <p:sp>
        <p:nvSpPr>
          <p:cNvPr id="22531" name="Text Box 3"/>
          <p:cNvSpPr txBox="1">
            <a:spLocks noChangeArrowheads="1"/>
          </p:cNvSpPr>
          <p:nvPr/>
        </p:nvSpPr>
        <p:spPr bwMode="auto">
          <a:xfrm>
            <a:off x="2881313" y="214313"/>
            <a:ext cx="201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600" b="1">
                <a:solidFill>
                  <a:srgbClr val="FF0066"/>
                </a:solidFill>
                <a:latin typeface="Times New Roman" panose="02020603050405020304" pitchFamily="18" charset="0"/>
                <a:ea typeface="华文新魏" panose="02010800040101010101" pitchFamily="2" charset="-122"/>
              </a:rPr>
              <a:t>解题指导</a:t>
            </a:r>
          </a:p>
        </p:txBody>
      </p:sp>
      <p:sp>
        <p:nvSpPr>
          <p:cNvPr id="22532" name="Rectangle 4"/>
          <p:cNvSpPr>
            <a:spLocks noChangeArrowheads="1"/>
          </p:cNvSpPr>
          <p:nvPr/>
        </p:nvSpPr>
        <p:spPr bwMode="auto">
          <a:xfrm>
            <a:off x="1774825" y="2924175"/>
            <a:ext cx="8458200"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pPr>
            <a:r>
              <a:rPr lang="zh-CN" altLang="en-US" sz="3200" b="1" dirty="0">
                <a:latin typeface="楷体_GB2312" pitchFamily="49" charset="-122"/>
                <a:ea typeface="楷体_GB2312" pitchFamily="49" charset="-122"/>
              </a:rPr>
              <a:t>如质点和刚体组成的系统，对质点列牛顿运动方程，对刚体列转动定律方程，再列角量和线量的关联方程，并联立求解。</a:t>
            </a:r>
          </a:p>
        </p:txBody>
      </p:sp>
    </p:spTree>
    <p:extLst>
      <p:ext uri="{BB962C8B-B14F-4D97-AF65-F5344CB8AC3E}">
        <p14:creationId xmlns:p14="http://schemas.microsoft.com/office/powerpoint/2010/main" val="2090711296"/>
      </p:ext>
    </p:extLst>
  </p:cSld>
  <p:clrMapOvr>
    <a:masterClrMapping/>
  </p:clrMapOvr>
  <p:transition spd="slow">
    <p:pull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idx="4294967295"/>
          </p:nvPr>
        </p:nvSpPr>
        <p:spPr bwMode="auto">
          <a:xfrm>
            <a:off x="1809751" y="1000126"/>
            <a:ext cx="8569325" cy="1008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eaLnBrk="1" hangingPunct="1"/>
            <a:r>
              <a:rPr lang="zh-CN" altLang="en-US" sz="2800" b="1" dirty="0" smtClean="0">
                <a:solidFill>
                  <a:srgbClr val="CC0000"/>
                </a:solidFill>
                <a:latin typeface="楷体_GB2312" pitchFamily="49" charset="-122"/>
              </a:rPr>
              <a:t>第二类：</a:t>
            </a:r>
            <a:r>
              <a:rPr lang="zh-CN" altLang="en-US" sz="2800" b="1" dirty="0" smtClean="0">
                <a:solidFill>
                  <a:srgbClr val="0066FF"/>
                </a:solidFill>
                <a:latin typeface="楷体_GB2312" pitchFamily="49" charset="-122"/>
              </a:rPr>
              <a:t>求刚体与质点的碰撞、打击问题</a:t>
            </a:r>
            <a:r>
              <a:rPr lang="zh-CN" altLang="en-US" sz="2800" b="1" dirty="0" smtClean="0">
                <a:latin typeface="楷体_GB2312" pitchFamily="49" charset="-122"/>
              </a:rPr>
              <a:t>。</a:t>
            </a:r>
          </a:p>
        </p:txBody>
      </p:sp>
      <p:sp>
        <p:nvSpPr>
          <p:cNvPr id="4100" name="Rectangle 4"/>
          <p:cNvSpPr>
            <a:spLocks noChangeArrowheads="1"/>
          </p:cNvSpPr>
          <p:nvPr/>
        </p:nvSpPr>
        <p:spPr bwMode="auto">
          <a:xfrm>
            <a:off x="1881188" y="2071688"/>
            <a:ext cx="8445500" cy="2736850"/>
          </a:xfrm>
          <a:prstGeom prst="rect">
            <a:avLst/>
          </a:prstGeom>
          <a:noFill/>
          <a:ln w="9525">
            <a:noFill/>
            <a:miter lim="800000"/>
            <a:headEnd/>
            <a:tailEnd/>
          </a:ln>
          <a:effectLst/>
        </p:spPr>
        <p:txBody>
          <a:bodyPr/>
          <a:lstStyle/>
          <a:p>
            <a:pPr marL="342900" indent="-342900" algn="just">
              <a:spcBef>
                <a:spcPct val="20000"/>
              </a:spcBef>
              <a:buFontTx/>
              <a:buChar char="•"/>
              <a:defRPr/>
            </a:pPr>
            <a:r>
              <a:rPr lang="zh-CN" altLang="en-US" sz="3200" b="1" dirty="0">
                <a:latin typeface="楷体_GB2312" pitchFamily="49" charset="-122"/>
                <a:ea typeface="楷体_GB2312" pitchFamily="49" charset="-122"/>
              </a:rPr>
              <a:t>把它们选作一个系统时，系统所受合外力矩常常等于零，所以</a:t>
            </a:r>
            <a:r>
              <a:rPr lang="zh-CN" altLang="en-US" sz="3200" b="1" dirty="0">
                <a:solidFill>
                  <a:srgbClr val="FF3300"/>
                </a:solidFill>
                <a:latin typeface="楷体_GB2312" pitchFamily="49" charset="-122"/>
                <a:ea typeface="楷体_GB2312" pitchFamily="49" charset="-122"/>
              </a:rPr>
              <a:t>系统角动量守恒</a:t>
            </a:r>
            <a:r>
              <a:rPr lang="zh-CN" altLang="en-US" sz="3200" b="1" dirty="0">
                <a:latin typeface="楷体_GB2312" pitchFamily="49" charset="-122"/>
                <a:ea typeface="楷体_GB2312" pitchFamily="49" charset="-122"/>
              </a:rPr>
              <a:t>。列方程时，注意系统始末状态的总角动量中各项的正负。对</a:t>
            </a:r>
            <a:r>
              <a:rPr lang="zh-CN" altLang="en-US" sz="3200" b="1" dirty="0">
                <a:solidFill>
                  <a:srgbClr val="0066FF"/>
                </a:solidFill>
                <a:latin typeface="楷体_GB2312" pitchFamily="49" charset="-122"/>
                <a:ea typeface="楷体_GB2312" pitchFamily="49" charset="-122"/>
              </a:rPr>
              <a:t>在有心力场作用下绕力心转动的质点问题</a:t>
            </a:r>
            <a:r>
              <a:rPr lang="zh-CN" altLang="en-US" sz="3200" b="1" dirty="0">
                <a:latin typeface="楷体_GB2312" pitchFamily="49" charset="-122"/>
                <a:ea typeface="楷体_GB2312" pitchFamily="49" charset="-122"/>
              </a:rPr>
              <a:t>，可直接</a:t>
            </a:r>
            <a:r>
              <a:rPr lang="zh-CN" altLang="en-US" sz="3200" b="1" i="1" u="sng" dirty="0">
                <a:solidFill>
                  <a:srgbClr val="0066FF"/>
                </a:solidFill>
                <a:effectLst>
                  <a:outerShdw blurRad="38100" dist="38100" dir="2700000" algn="tl">
                    <a:srgbClr val="C0C0C0"/>
                  </a:outerShdw>
                </a:effectLst>
                <a:latin typeface="楷体_GB2312" pitchFamily="49" charset="-122"/>
                <a:ea typeface="楷体_GB2312" pitchFamily="49" charset="-122"/>
              </a:rPr>
              <a:t>用角动量守恒定</a:t>
            </a:r>
            <a:r>
              <a:rPr lang="zh-CN" altLang="en-US" sz="3200" b="1" dirty="0">
                <a:latin typeface="楷体_GB2312" pitchFamily="49" charset="-122"/>
                <a:ea typeface="楷体_GB2312" pitchFamily="49" charset="-122"/>
              </a:rPr>
              <a:t>。</a:t>
            </a:r>
          </a:p>
        </p:txBody>
      </p:sp>
    </p:spTree>
    <p:extLst>
      <p:ext uri="{BB962C8B-B14F-4D97-AF65-F5344CB8AC3E}">
        <p14:creationId xmlns:p14="http://schemas.microsoft.com/office/powerpoint/2010/main" val="2851823712"/>
      </p:ext>
    </p:extLst>
  </p:cSld>
  <p:clrMapOvr>
    <a:masterClrMapping/>
  </p:clrMapOvr>
  <p:transition spd="slow">
    <p:pull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idx="4294967295"/>
          </p:nvPr>
        </p:nvSpPr>
        <p:spPr>
          <a:xfrm>
            <a:off x="2024063" y="1285876"/>
            <a:ext cx="8746514" cy="2519363"/>
          </a:xfrm>
        </p:spPr>
        <p:txBody>
          <a:bodyPr/>
          <a:lstStyle/>
          <a:p>
            <a:pPr algn="just" eaLnBrk="1" hangingPunct="1">
              <a:lnSpc>
                <a:spcPct val="150000"/>
              </a:lnSpc>
              <a:defRPr/>
            </a:pPr>
            <a:r>
              <a:rPr lang="en-US" altLang="zh-CN" b="1" dirty="0">
                <a:solidFill>
                  <a:srgbClr val="CC0000"/>
                </a:solidFill>
                <a:latin typeface="楷体_GB2312" pitchFamily="49" charset="-122"/>
              </a:rPr>
              <a:t> </a:t>
            </a:r>
            <a:r>
              <a:rPr lang="zh-CN" altLang="en-US" sz="2800" b="1" dirty="0">
                <a:solidFill>
                  <a:srgbClr val="CC0000"/>
                </a:solidFill>
                <a:latin typeface="楷体_GB2312" pitchFamily="49" charset="-122"/>
              </a:rPr>
              <a:t>第三类：</a:t>
            </a:r>
            <a:r>
              <a:rPr lang="zh-CN" altLang="en-US" sz="2800" b="1" dirty="0">
                <a:latin typeface="楷体_GB2312" pitchFamily="49" charset="-122"/>
              </a:rPr>
              <a:t>在刚体所受的</a:t>
            </a:r>
            <a:r>
              <a:rPr lang="zh-CN" altLang="en-US" sz="2800" b="1" dirty="0">
                <a:solidFill>
                  <a:srgbClr val="0066FF"/>
                </a:solidFill>
                <a:latin typeface="楷体_GB2312" pitchFamily="49" charset="-122"/>
              </a:rPr>
              <a:t>合外力矩不等于零时</a:t>
            </a:r>
            <a:r>
              <a:rPr lang="zh-CN" altLang="en-US" sz="2800" b="1" dirty="0">
                <a:latin typeface="楷体_GB2312" pitchFamily="49" charset="-122"/>
              </a:rPr>
              <a:t>，比如木杆摆动，受重力矩作用，求最大摆角等，一般应用刚体的转动</a:t>
            </a:r>
            <a:r>
              <a:rPr lang="zh-CN" altLang="en-US" sz="2800" b="1" i="1" u="sng" dirty="0">
                <a:solidFill>
                  <a:srgbClr val="0066FF"/>
                </a:solidFill>
                <a:effectLst>
                  <a:outerShdw blurRad="38100" dist="38100" dir="2700000" algn="tl">
                    <a:srgbClr val="C0C0C0"/>
                  </a:outerShdw>
                </a:effectLst>
                <a:latin typeface="楷体_GB2312" pitchFamily="49" charset="-122"/>
              </a:rPr>
              <a:t>动能定理求解</a:t>
            </a:r>
            <a:r>
              <a:rPr lang="zh-CN" altLang="en-US" sz="2800" b="1" dirty="0">
                <a:latin typeface="楷体_GB2312" pitchFamily="49" charset="-122"/>
              </a:rPr>
              <a:t>。对于仅受保守力矩作用的刚体转动问题，也可用机械能守恒定律求解。</a:t>
            </a:r>
          </a:p>
        </p:txBody>
      </p:sp>
      <p:sp>
        <p:nvSpPr>
          <p:cNvPr id="24579" name="Rectangle 3"/>
          <p:cNvSpPr>
            <a:spLocks noChangeArrowheads="1"/>
          </p:cNvSpPr>
          <p:nvPr/>
        </p:nvSpPr>
        <p:spPr bwMode="auto">
          <a:xfrm>
            <a:off x="1930644" y="4400551"/>
            <a:ext cx="82296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rgbClr val="FF3300"/>
              </a:buClr>
              <a:buSzPct val="70000"/>
              <a:buFont typeface="Wingdings" panose="05000000000000000000" pitchFamily="2" charset="2"/>
              <a:buChar char="|"/>
            </a:pPr>
            <a:r>
              <a:rPr kumimoji="1" lang="zh-CN" altLang="en-US" sz="2800" b="1" dirty="0" smtClean="0">
                <a:latin typeface="楷体_GB2312" pitchFamily="49" charset="-122"/>
                <a:ea typeface="楷体_GB2312" pitchFamily="49" charset="-122"/>
              </a:rPr>
              <a:t> 实际</a:t>
            </a:r>
            <a:r>
              <a:rPr kumimoji="1" lang="zh-CN" altLang="en-US" sz="2800" b="1" dirty="0">
                <a:latin typeface="楷体_GB2312" pitchFamily="49" charset="-122"/>
                <a:ea typeface="楷体_GB2312" pitchFamily="49" charset="-122"/>
              </a:rPr>
              <a:t>问题中常常有多个复杂过程，要分成几个阶段进行分析，分别列出方程，进行求解。</a:t>
            </a:r>
          </a:p>
        </p:txBody>
      </p:sp>
    </p:spTree>
    <p:extLst>
      <p:ext uri="{BB962C8B-B14F-4D97-AF65-F5344CB8AC3E}">
        <p14:creationId xmlns:p14="http://schemas.microsoft.com/office/powerpoint/2010/main" val="3910565306"/>
      </p:ext>
    </p:extLst>
  </p:cSld>
  <p:clrMapOvr>
    <a:masterClrMapping/>
  </p:clrMapOvr>
  <p:transition spd="slow">
    <p:pull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a:extLst>
              <a:ext uri="{FF2B5EF4-FFF2-40B4-BE49-F238E27FC236}">
                <a16:creationId xmlns:a16="http://schemas.microsoft.com/office/drawing/2014/main" id="{B87E6C44-8F90-48A3-B941-01019382D4B3}"/>
              </a:ext>
            </a:extLst>
          </p:cNvPr>
          <p:cNvSpPr>
            <a:spLocks noGrp="1"/>
          </p:cNvSpPr>
          <p:nvPr>
            <p:ph type="sldNum" sz="quarter" idx="12"/>
          </p:nvPr>
        </p:nvSpPr>
        <p:spPr/>
        <p:txBody>
          <a:bodyPr/>
          <a:lstStyle/>
          <a:p>
            <a:fld id="{0A228FFE-64D1-45C7-92C8-9AAE5E599920}" type="slidenum">
              <a:rPr lang="zh-CN" altLang="en-US"/>
              <a:pPr/>
              <a:t>23</a:t>
            </a:fld>
            <a:endParaRPr lang="en-US" altLang="zh-CN"/>
          </a:p>
        </p:txBody>
      </p:sp>
      <p:grpSp>
        <p:nvGrpSpPr>
          <p:cNvPr id="114700" name="Group 12">
            <a:extLst>
              <a:ext uri="{FF2B5EF4-FFF2-40B4-BE49-F238E27FC236}">
                <a16:creationId xmlns:a16="http://schemas.microsoft.com/office/drawing/2014/main" id="{FBD230CD-BDED-40B6-9D85-D825B06360B9}"/>
              </a:ext>
            </a:extLst>
          </p:cNvPr>
          <p:cNvGrpSpPr>
            <a:grpSpLocks/>
          </p:cNvGrpSpPr>
          <p:nvPr/>
        </p:nvGrpSpPr>
        <p:grpSpPr bwMode="auto">
          <a:xfrm>
            <a:off x="907234" y="1764547"/>
            <a:ext cx="9988551" cy="2278063"/>
            <a:chOff x="-230" y="987"/>
            <a:chExt cx="6292" cy="1435"/>
          </a:xfrm>
        </p:grpSpPr>
        <p:sp>
          <p:nvSpPr>
            <p:cNvPr id="114693" name="Text Box 5">
              <a:extLst>
                <a:ext uri="{FF2B5EF4-FFF2-40B4-BE49-F238E27FC236}">
                  <a16:creationId xmlns:a16="http://schemas.microsoft.com/office/drawing/2014/main" id="{D9E044FA-252B-4427-8869-CABDECF070F9}"/>
                </a:ext>
              </a:extLst>
            </p:cNvPr>
            <p:cNvSpPr txBox="1">
              <a:spLocks noChangeArrowheads="1"/>
            </p:cNvSpPr>
            <p:nvPr/>
          </p:nvSpPr>
          <p:spPr bwMode="auto">
            <a:xfrm>
              <a:off x="-230" y="987"/>
              <a:ext cx="1409" cy="422"/>
            </a:xfrm>
            <a:prstGeom prst="rect">
              <a:avLst/>
            </a:prstGeom>
            <a:noFill/>
            <a:ln>
              <a:noFill/>
            </a:ln>
            <a:effectLst/>
            <a:extLst>
              <a:ext uri="{909E8E84-426E-40DD-AFC4-6F175D3DCCD1}">
                <a14:hiddenFill xmlns:a14="http://schemas.microsoft.com/office/drawing/2010/main">
                  <a:gradFill rotWithShape="0">
                    <a:gsLst>
                      <a:gs pos="0">
                        <a:srgbClr val="0436B4"/>
                      </a:gs>
                      <a:gs pos="100000">
                        <a:srgbClr val="000096"/>
                      </a:gs>
                    </a:gsLst>
                    <a:path path="shape">
                      <a:fillToRect l="50000" t="50000" r="50000" b="50000"/>
                    </a:path>
                  </a:gradFill>
                </a14:hiddenFill>
              </a:ext>
              <a:ext uri="{91240B29-F687-4F45-9708-019B960494DF}">
                <a14:hiddenLine xmlns:a14="http://schemas.microsoft.com/office/drawing/2010/main" w="19050"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3200" b="1" dirty="0">
                  <a:solidFill>
                    <a:srgbClr val="FF0000"/>
                  </a:solidFill>
                </a:rPr>
                <a:t>质点动力学</a:t>
              </a:r>
            </a:p>
          </p:txBody>
        </p:sp>
        <p:sp>
          <p:nvSpPr>
            <p:cNvPr id="114694" name="Text Box 6">
              <a:extLst>
                <a:ext uri="{FF2B5EF4-FFF2-40B4-BE49-F238E27FC236}">
                  <a16:creationId xmlns:a16="http://schemas.microsoft.com/office/drawing/2014/main" id="{7BB7D68D-3A83-4C72-B451-A7298466F929}"/>
                </a:ext>
              </a:extLst>
            </p:cNvPr>
            <p:cNvSpPr txBox="1">
              <a:spLocks noChangeArrowheads="1"/>
            </p:cNvSpPr>
            <p:nvPr/>
          </p:nvSpPr>
          <p:spPr bwMode="auto">
            <a:xfrm>
              <a:off x="1220" y="987"/>
              <a:ext cx="4842" cy="1435"/>
            </a:xfrm>
            <a:prstGeom prst="rect">
              <a:avLst/>
            </a:prstGeom>
            <a:noFill/>
            <a:ln>
              <a:noFill/>
            </a:ln>
            <a:effectLst/>
            <a:extLst>
              <a:ext uri="{909E8E84-426E-40DD-AFC4-6F175D3DCCD1}">
                <a14:hiddenFill xmlns:a14="http://schemas.microsoft.com/office/drawing/2010/main">
                  <a:gradFill rotWithShape="0">
                    <a:gsLst>
                      <a:gs pos="0">
                        <a:srgbClr val="0436B4"/>
                      </a:gs>
                      <a:gs pos="100000">
                        <a:srgbClr val="000096"/>
                      </a:gs>
                    </a:gsLst>
                    <a:path path="shape">
                      <a:fillToRect l="50000" t="50000" r="50000" b="50000"/>
                    </a:path>
                  </a:gradFill>
                </a14:hiddenFill>
              </a:ext>
              <a:ext uri="{91240B29-F687-4F45-9708-019B960494DF}">
                <a14:hiddenLine xmlns:a14="http://schemas.microsoft.com/office/drawing/2010/main" w="19050"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30000"/>
                </a:lnSpc>
              </a:pPr>
              <a:r>
                <a:rPr lang="zh-CN" altLang="en-US" sz="2800" b="1" dirty="0"/>
                <a:t>先判断运动过程中有无守恒量，有守恒量时优先用相关守恒定律求解，无守恒量时，求速度位移优先考虑动能定理或优先考虑动量定理，只有非求加速度不可时，才用牛顿第二定律求解。</a:t>
              </a:r>
            </a:p>
          </p:txBody>
        </p:sp>
      </p:grpSp>
      <p:grpSp>
        <p:nvGrpSpPr>
          <p:cNvPr id="114701" name="Group 13">
            <a:extLst>
              <a:ext uri="{FF2B5EF4-FFF2-40B4-BE49-F238E27FC236}">
                <a16:creationId xmlns:a16="http://schemas.microsoft.com/office/drawing/2014/main" id="{8F03EFC5-00B1-48CB-8530-2CB7993D656C}"/>
              </a:ext>
            </a:extLst>
          </p:cNvPr>
          <p:cNvGrpSpPr>
            <a:grpSpLocks/>
          </p:cNvGrpSpPr>
          <p:nvPr/>
        </p:nvGrpSpPr>
        <p:grpSpPr bwMode="auto">
          <a:xfrm>
            <a:off x="1042988" y="3886202"/>
            <a:ext cx="9818686" cy="2455864"/>
            <a:chOff x="-303" y="2448"/>
            <a:chExt cx="6185" cy="1547"/>
          </a:xfrm>
        </p:grpSpPr>
        <p:sp>
          <p:nvSpPr>
            <p:cNvPr id="114695" name="Text Box 7">
              <a:extLst>
                <a:ext uri="{FF2B5EF4-FFF2-40B4-BE49-F238E27FC236}">
                  <a16:creationId xmlns:a16="http://schemas.microsoft.com/office/drawing/2014/main" id="{2A74A62D-2413-4197-A416-3E282722F8FA}"/>
                </a:ext>
              </a:extLst>
            </p:cNvPr>
            <p:cNvSpPr txBox="1">
              <a:spLocks noChangeArrowheads="1"/>
            </p:cNvSpPr>
            <p:nvPr/>
          </p:nvSpPr>
          <p:spPr bwMode="auto">
            <a:xfrm>
              <a:off x="-303" y="2448"/>
              <a:ext cx="1154" cy="422"/>
            </a:xfrm>
            <a:prstGeom prst="rect">
              <a:avLst/>
            </a:prstGeom>
            <a:noFill/>
            <a:ln>
              <a:noFill/>
            </a:ln>
            <a:effectLst/>
            <a:extLst>
              <a:ext uri="{909E8E84-426E-40DD-AFC4-6F175D3DCCD1}">
                <a14:hiddenFill xmlns:a14="http://schemas.microsoft.com/office/drawing/2010/main">
                  <a:gradFill rotWithShape="0">
                    <a:gsLst>
                      <a:gs pos="0">
                        <a:srgbClr val="0436B4"/>
                      </a:gs>
                      <a:gs pos="100000">
                        <a:srgbClr val="000096"/>
                      </a:gs>
                    </a:gsLst>
                    <a:path path="shape">
                      <a:fillToRect l="50000" t="50000" r="50000" b="50000"/>
                    </a:path>
                  </a:gradFill>
                </a14:hiddenFill>
              </a:ext>
              <a:ext uri="{91240B29-F687-4F45-9708-019B960494DF}">
                <a14:hiddenLine xmlns:a14="http://schemas.microsoft.com/office/drawing/2010/main" w="19050"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en-US" sz="3200" b="1" dirty="0">
                  <a:solidFill>
                    <a:srgbClr val="FF0000"/>
                  </a:solidFill>
                </a:rPr>
                <a:t>刚体转动</a:t>
              </a:r>
            </a:p>
          </p:txBody>
        </p:sp>
        <p:sp>
          <p:nvSpPr>
            <p:cNvPr id="114696" name="Text Box 8">
              <a:extLst>
                <a:ext uri="{FF2B5EF4-FFF2-40B4-BE49-F238E27FC236}">
                  <a16:creationId xmlns:a16="http://schemas.microsoft.com/office/drawing/2014/main" id="{81EE66A2-7FAD-4760-BD67-DC546FF57298}"/>
                </a:ext>
              </a:extLst>
            </p:cNvPr>
            <p:cNvSpPr txBox="1">
              <a:spLocks noChangeArrowheads="1"/>
            </p:cNvSpPr>
            <p:nvPr/>
          </p:nvSpPr>
          <p:spPr bwMode="auto">
            <a:xfrm>
              <a:off x="980" y="2560"/>
              <a:ext cx="4902" cy="1435"/>
            </a:xfrm>
            <a:prstGeom prst="rect">
              <a:avLst/>
            </a:prstGeom>
            <a:noFill/>
            <a:ln>
              <a:noFill/>
            </a:ln>
            <a:effectLst/>
            <a:extLst>
              <a:ext uri="{909E8E84-426E-40DD-AFC4-6F175D3DCCD1}">
                <a14:hiddenFill xmlns:a14="http://schemas.microsoft.com/office/drawing/2010/main">
                  <a:gradFill rotWithShape="0">
                    <a:gsLst>
                      <a:gs pos="0">
                        <a:srgbClr val="0436B4"/>
                      </a:gs>
                      <a:gs pos="100000">
                        <a:srgbClr val="000096"/>
                      </a:gs>
                    </a:gsLst>
                    <a:path path="shape">
                      <a:fillToRect l="50000" t="50000" r="50000" b="50000"/>
                    </a:path>
                  </a:gradFill>
                </a14:hiddenFill>
              </a:ext>
              <a:ext uri="{91240B29-F687-4F45-9708-019B960494DF}">
                <a14:hiddenLine xmlns:a14="http://schemas.microsoft.com/office/drawing/2010/main" w="19050"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30000"/>
                </a:lnSpc>
              </a:pPr>
              <a:r>
                <a:rPr lang="zh-CN" altLang="en-US" sz="2800" b="1" dirty="0"/>
                <a:t>优先考查动量</a:t>
              </a:r>
              <a:r>
                <a:rPr lang="zh-CN" altLang="en-US" sz="2800" b="1" dirty="0">
                  <a:ea typeface="宋体" panose="02010600030101010101" pitchFamily="2" charset="-122"/>
                </a:rPr>
                <a:t>、</a:t>
              </a:r>
              <a:r>
                <a:rPr lang="zh-CN" altLang="en-US" sz="2800" b="1" dirty="0"/>
                <a:t>角动量、机械能</a:t>
              </a:r>
              <a:r>
                <a:rPr lang="zh-CN" altLang="en-US" sz="2800" b="1" dirty="0">
                  <a:solidFill>
                    <a:srgbClr val="FF0000"/>
                  </a:solidFill>
                </a:rPr>
                <a:t>是否守恒</a:t>
              </a:r>
              <a:r>
                <a:rPr lang="zh-CN" altLang="en-US" sz="2800" b="1" dirty="0"/>
                <a:t>，能否用相关</a:t>
              </a:r>
              <a:r>
                <a:rPr lang="zh-CN" altLang="en-US" sz="2800" b="1" dirty="0">
                  <a:solidFill>
                    <a:srgbClr val="FF0000"/>
                  </a:solidFill>
                </a:rPr>
                <a:t>守恒定律</a:t>
              </a:r>
              <a:r>
                <a:rPr lang="zh-CN" altLang="en-US" sz="2800" b="1" dirty="0"/>
                <a:t>求解，其次考虑能否用定轴转动的</a:t>
              </a:r>
              <a:r>
                <a:rPr lang="zh-CN" altLang="en-US" sz="2800" b="1" dirty="0">
                  <a:solidFill>
                    <a:srgbClr val="FF0000"/>
                  </a:solidFill>
                </a:rPr>
                <a:t>角动量定理</a:t>
              </a:r>
              <a:r>
                <a:rPr lang="zh-CN" altLang="en-US" sz="2800" b="1" dirty="0"/>
                <a:t>或定轴转动的</a:t>
              </a:r>
              <a:r>
                <a:rPr lang="zh-CN" altLang="en-US" sz="2800" b="1" dirty="0">
                  <a:solidFill>
                    <a:srgbClr val="FF0000"/>
                  </a:solidFill>
                </a:rPr>
                <a:t>动能定理</a:t>
              </a:r>
              <a:r>
                <a:rPr lang="zh-CN" altLang="en-US" sz="2800" b="1" dirty="0"/>
                <a:t>求解，非求加速度不可时，才用定轴转动的</a:t>
              </a:r>
              <a:r>
                <a:rPr lang="zh-CN" altLang="en-US" sz="2800" b="1" dirty="0">
                  <a:solidFill>
                    <a:srgbClr val="FF0000"/>
                  </a:solidFill>
                </a:rPr>
                <a:t>转动定理</a:t>
              </a:r>
              <a:r>
                <a:rPr lang="zh-CN" altLang="en-US" sz="2800" b="1" dirty="0"/>
                <a:t>求解。</a:t>
              </a:r>
            </a:p>
          </p:txBody>
        </p:sp>
      </p:grpSp>
      <p:grpSp>
        <p:nvGrpSpPr>
          <p:cNvPr id="114697" name="Group 9">
            <a:extLst>
              <a:ext uri="{FF2B5EF4-FFF2-40B4-BE49-F238E27FC236}">
                <a16:creationId xmlns:a16="http://schemas.microsoft.com/office/drawing/2014/main" id="{9C1D5851-FA7D-47A6-AE2A-212E559210C7}"/>
              </a:ext>
            </a:extLst>
          </p:cNvPr>
          <p:cNvGrpSpPr>
            <a:grpSpLocks/>
          </p:cNvGrpSpPr>
          <p:nvPr/>
        </p:nvGrpSpPr>
        <p:grpSpPr bwMode="auto">
          <a:xfrm>
            <a:off x="1579547" y="841832"/>
            <a:ext cx="2057399" cy="608013"/>
            <a:chOff x="626" y="391"/>
            <a:chExt cx="1296" cy="383"/>
          </a:xfrm>
        </p:grpSpPr>
        <p:sp>
          <p:nvSpPr>
            <p:cNvPr id="114698" name="AutoShape 10">
              <a:extLst>
                <a:ext uri="{FF2B5EF4-FFF2-40B4-BE49-F238E27FC236}">
                  <a16:creationId xmlns:a16="http://schemas.microsoft.com/office/drawing/2014/main" id="{A41FC554-7F3F-4B7D-ACCA-9AD51AF1F253}"/>
                </a:ext>
              </a:extLst>
            </p:cNvPr>
            <p:cNvSpPr>
              <a:spLocks noChangeArrowheads="1"/>
            </p:cNvSpPr>
            <p:nvPr/>
          </p:nvSpPr>
          <p:spPr bwMode="auto">
            <a:xfrm>
              <a:off x="626" y="406"/>
              <a:ext cx="530" cy="368"/>
            </a:xfrm>
            <a:prstGeom prst="irregularSeal1">
              <a:avLst/>
            </a:prstGeom>
            <a:solidFill>
              <a:schemeClr val="accent1"/>
            </a:solidFill>
            <a:ln>
              <a:noFill/>
            </a:ln>
            <a:effectLst/>
            <a:extLst>
              <a:ext uri="{91240B29-F687-4F45-9708-019B960494DF}">
                <a14:hiddenLine xmlns:a14="http://schemas.microsoft.com/office/drawing/2010/main" w="19050"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sp>
          <p:nvSpPr>
            <p:cNvPr id="114699" name="Text Box 11">
              <a:extLst>
                <a:ext uri="{FF2B5EF4-FFF2-40B4-BE49-F238E27FC236}">
                  <a16:creationId xmlns:a16="http://schemas.microsoft.com/office/drawing/2014/main" id="{D0C0C44E-5DD6-4E60-AAC6-645E5C7D8FA5}"/>
                </a:ext>
              </a:extLst>
            </p:cNvPr>
            <p:cNvSpPr txBox="1">
              <a:spLocks noChangeArrowheads="1"/>
            </p:cNvSpPr>
            <p:nvPr/>
          </p:nvSpPr>
          <p:spPr bwMode="auto">
            <a:xfrm>
              <a:off x="1156" y="391"/>
              <a:ext cx="766" cy="368"/>
            </a:xfrm>
            <a:prstGeom prst="rect">
              <a:avLst/>
            </a:prstGeom>
            <a:noFill/>
            <a:ln>
              <a:noFill/>
            </a:ln>
            <a:effectLst/>
            <a:extLst>
              <a:ext uri="{909E8E84-426E-40DD-AFC4-6F175D3DCCD1}">
                <a14:hiddenFill xmlns:a14="http://schemas.microsoft.com/office/drawing/2010/main">
                  <a:gradFill rotWithShape="0">
                    <a:gsLst>
                      <a:gs pos="0">
                        <a:srgbClr val="0436B4"/>
                      </a:gs>
                      <a:gs pos="100000">
                        <a:srgbClr val="000096"/>
                      </a:gs>
                    </a:gsLst>
                    <a:path path="shape">
                      <a:fillToRect l="50000" t="50000" r="50000" b="50000"/>
                    </a:path>
                  </a:gradFill>
                </a14:hiddenFill>
              </a:ext>
              <a:ext uri="{91240B29-F687-4F45-9708-019B960494DF}">
                <a14:hiddenLine xmlns:a14="http://schemas.microsoft.com/office/drawing/2010/main" w="19050" algn="ctr">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latin typeface="+mj-ea"/>
                  <a:ea typeface="+mj-ea"/>
                </a:rPr>
                <a:t>讨 论</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3048000" y="381000"/>
            <a:ext cx="6028055" cy="645160"/>
          </a:xfrm>
          <a:prstGeom prst="rect">
            <a:avLst/>
          </a:prstGeom>
          <a:noFill/>
          <a:ln w="9525">
            <a:noFill/>
            <a:miter lim="800000"/>
          </a:ln>
          <a:effectLst/>
        </p:spPr>
        <p:txBody>
          <a:bodyPr wrap="square">
            <a:spAutoFit/>
          </a:bodyPr>
          <a:lstStyle/>
          <a:p>
            <a:pPr marR="0" defTabSz="914400" rtl="0" eaLnBrk="1" fontAlgn="auto" hangingPunct="1">
              <a:spcBef>
                <a:spcPts val="0"/>
              </a:spcBef>
              <a:spcAft>
                <a:spcPts val="0"/>
              </a:spcAft>
              <a:buClrTx/>
              <a:buSzTx/>
              <a:buFontTx/>
              <a:buNone/>
              <a:defRPr/>
            </a:pPr>
            <a:r>
              <a:rPr kumimoji="0" lang="zh-CN" altLang="en-US" sz="3600" kern="1200" cap="none" spc="0" normalizeH="0" baseline="0" noProof="0">
                <a:solidFill>
                  <a:schemeClr val="accent2"/>
                </a:solidFill>
                <a:effectLst>
                  <a:outerShdw blurRad="38100" dist="38100" dir="2700000" algn="tl">
                    <a:srgbClr val="000000"/>
                  </a:outerShdw>
                </a:effectLst>
                <a:latin typeface="+mn-lt"/>
                <a:ea typeface="+mn-ea"/>
                <a:cs typeface="+mn-cs"/>
              </a:rPr>
              <a:t>质点动力学</a:t>
            </a:r>
            <a:r>
              <a:rPr lang="en-US" altLang="zh-CN" sz="3200" noProof="0">
                <a:solidFill>
                  <a:schemeClr val="accent2"/>
                </a:solidFill>
                <a:effectLst>
                  <a:outerShdw blurRad="38100" dist="38100" dir="2700000" algn="tl">
                    <a:srgbClr val="000000"/>
                  </a:outerShdw>
                </a:effectLst>
                <a:latin typeface="+mn-lt"/>
                <a:ea typeface="+mn-ea"/>
                <a:cs typeface="+mn-cs"/>
                <a:sym typeface="+mn-ea"/>
              </a:rPr>
              <a:t>(</a:t>
            </a:r>
            <a:r>
              <a:rPr lang="zh-CN" altLang="en-US" sz="3200" noProof="0">
                <a:solidFill>
                  <a:schemeClr val="accent2"/>
                </a:solidFill>
                <a:effectLst>
                  <a:outerShdw blurRad="38100" dist="38100" dir="2700000" algn="tl">
                    <a:srgbClr val="000000"/>
                  </a:outerShdw>
                </a:effectLst>
                <a:latin typeface="+mn-lt"/>
                <a:ea typeface="+mn-ea"/>
                <a:cs typeface="+mn-cs"/>
                <a:sym typeface="+mn-ea"/>
              </a:rPr>
              <a:t>第</a:t>
            </a:r>
            <a:r>
              <a:rPr lang="en-US" altLang="zh-CN" sz="3200" noProof="0">
                <a:solidFill>
                  <a:schemeClr val="accent2"/>
                </a:solidFill>
                <a:effectLst>
                  <a:outerShdw blurRad="38100" dist="38100" dir="2700000" algn="tl">
                    <a:srgbClr val="000000"/>
                  </a:outerShdw>
                </a:effectLst>
                <a:latin typeface="+mn-lt"/>
                <a:ea typeface="+mn-ea"/>
                <a:cs typeface="+mn-cs"/>
                <a:sym typeface="+mn-ea"/>
              </a:rPr>
              <a:t>1</a:t>
            </a:r>
            <a:r>
              <a:rPr lang="zh-CN" altLang="en-US" sz="3200" noProof="0">
                <a:solidFill>
                  <a:schemeClr val="accent2"/>
                </a:solidFill>
                <a:effectLst>
                  <a:outerShdw blurRad="38100" dist="38100" dir="2700000" algn="tl">
                    <a:srgbClr val="000000"/>
                  </a:outerShdw>
                </a:effectLst>
                <a:latin typeface="+mn-lt"/>
                <a:ea typeface="+mn-ea"/>
                <a:cs typeface="+mn-cs"/>
                <a:sym typeface="+mn-ea"/>
              </a:rPr>
              <a:t>、</a:t>
            </a:r>
            <a:r>
              <a:rPr lang="en-US" altLang="zh-CN" sz="3200" noProof="0">
                <a:solidFill>
                  <a:schemeClr val="accent2"/>
                </a:solidFill>
                <a:effectLst>
                  <a:outerShdw blurRad="38100" dist="38100" dir="2700000" algn="tl">
                    <a:srgbClr val="000000"/>
                  </a:outerShdw>
                </a:effectLst>
                <a:latin typeface="+mn-lt"/>
                <a:ea typeface="+mn-ea"/>
                <a:cs typeface="+mn-cs"/>
                <a:sym typeface="+mn-ea"/>
              </a:rPr>
              <a:t>2</a:t>
            </a:r>
            <a:r>
              <a:rPr lang="zh-CN" altLang="en-US" sz="3200" noProof="0">
                <a:solidFill>
                  <a:schemeClr val="accent2"/>
                </a:solidFill>
                <a:effectLst>
                  <a:outerShdw blurRad="38100" dist="38100" dir="2700000" algn="tl">
                    <a:srgbClr val="000000"/>
                  </a:outerShdw>
                </a:effectLst>
                <a:latin typeface="+mn-lt"/>
                <a:ea typeface="+mn-ea"/>
                <a:cs typeface="+mn-cs"/>
                <a:sym typeface="+mn-ea"/>
              </a:rPr>
              <a:t>、</a:t>
            </a:r>
            <a:r>
              <a:rPr lang="en-US" altLang="zh-CN" sz="3200" noProof="0">
                <a:solidFill>
                  <a:schemeClr val="accent2"/>
                </a:solidFill>
                <a:effectLst>
                  <a:outerShdw blurRad="38100" dist="38100" dir="2700000" algn="tl">
                    <a:srgbClr val="000000"/>
                  </a:outerShdw>
                </a:effectLst>
                <a:latin typeface="+mn-lt"/>
                <a:ea typeface="+mn-ea"/>
                <a:cs typeface="+mn-cs"/>
                <a:sym typeface="+mn-ea"/>
              </a:rPr>
              <a:t>3</a:t>
            </a:r>
            <a:r>
              <a:rPr lang="zh-CN" altLang="en-US" sz="3200" noProof="0">
                <a:solidFill>
                  <a:schemeClr val="accent2"/>
                </a:solidFill>
                <a:effectLst>
                  <a:outerShdw blurRad="38100" dist="38100" dir="2700000" algn="tl">
                    <a:srgbClr val="000000"/>
                  </a:outerShdw>
                </a:effectLst>
                <a:latin typeface="+mn-lt"/>
                <a:ea typeface="+mn-ea"/>
                <a:cs typeface="+mn-cs"/>
                <a:sym typeface="+mn-ea"/>
              </a:rPr>
              <a:t>、</a:t>
            </a:r>
            <a:r>
              <a:rPr lang="en-US" altLang="zh-CN" sz="3200" noProof="0">
                <a:solidFill>
                  <a:schemeClr val="accent2"/>
                </a:solidFill>
                <a:effectLst>
                  <a:outerShdw blurRad="38100" dist="38100" dir="2700000" algn="tl">
                    <a:srgbClr val="000000"/>
                  </a:outerShdw>
                </a:effectLst>
                <a:latin typeface="+mn-lt"/>
                <a:ea typeface="+mn-ea"/>
                <a:cs typeface="+mn-cs"/>
                <a:sym typeface="+mn-ea"/>
              </a:rPr>
              <a:t>4</a:t>
            </a:r>
            <a:r>
              <a:rPr lang="zh-CN" altLang="en-US" sz="3200" noProof="0">
                <a:solidFill>
                  <a:schemeClr val="accent2"/>
                </a:solidFill>
                <a:effectLst>
                  <a:outerShdw blurRad="38100" dist="38100" dir="2700000" algn="tl">
                    <a:srgbClr val="000000"/>
                  </a:outerShdw>
                </a:effectLst>
                <a:latin typeface="+mn-lt"/>
                <a:ea typeface="+mn-ea"/>
                <a:cs typeface="+mn-cs"/>
                <a:sym typeface="+mn-ea"/>
              </a:rPr>
              <a:t>章</a:t>
            </a:r>
            <a:r>
              <a:rPr lang="en-US" altLang="zh-CN" sz="3200" noProof="0">
                <a:solidFill>
                  <a:schemeClr val="accent2"/>
                </a:solidFill>
                <a:effectLst>
                  <a:outerShdw blurRad="38100" dist="38100" dir="2700000" algn="tl">
                    <a:srgbClr val="000000"/>
                  </a:outerShdw>
                </a:effectLst>
                <a:latin typeface="+mn-lt"/>
                <a:ea typeface="+mn-ea"/>
                <a:cs typeface="+mn-cs"/>
                <a:sym typeface="+mn-ea"/>
              </a:rPr>
              <a:t>)</a:t>
            </a:r>
            <a:endParaRPr kumimoji="0" lang="en-US" altLang="zh-CN" sz="3200" kern="1200" cap="none" spc="0" normalizeH="0" baseline="0" noProof="0">
              <a:solidFill>
                <a:schemeClr val="accent2"/>
              </a:solidFill>
              <a:effectLst>
                <a:outerShdw blurRad="38100" dist="38100" dir="2700000" algn="tl">
                  <a:srgbClr val="000000"/>
                </a:outerShdw>
              </a:effectLst>
              <a:latin typeface="+mn-lt"/>
              <a:ea typeface="+mn-ea"/>
              <a:cs typeface="+mn-cs"/>
            </a:endParaRPr>
          </a:p>
        </p:txBody>
      </p:sp>
      <p:sp>
        <p:nvSpPr>
          <p:cNvPr id="117763" name="Rectangle 3"/>
          <p:cNvSpPr/>
          <p:nvPr/>
        </p:nvSpPr>
        <p:spPr>
          <a:xfrm>
            <a:off x="4896803" y="1089660"/>
            <a:ext cx="1808480" cy="583565"/>
          </a:xfrm>
          <a:prstGeom prst="rect">
            <a:avLst/>
          </a:prstGeom>
          <a:noFill/>
          <a:ln w="9525">
            <a:noFill/>
          </a:ln>
        </p:spPr>
        <p:txBody>
          <a:bodyPr wrap="none">
            <a:spAutoFit/>
          </a:bodyPr>
          <a:lstStyle/>
          <a:p>
            <a:r>
              <a:rPr lang="zh-CN" altLang="en-US" sz="3200" dirty="0">
                <a:solidFill>
                  <a:schemeClr val="accent2"/>
                </a:solidFill>
                <a:latin typeface="Calibri" panose="020F0502020204030204" charset="0"/>
                <a:ea typeface="华文新魏" panose="02010800040101010101" pitchFamily="2" charset="-122"/>
              </a:rPr>
              <a:t>基本要求</a:t>
            </a:r>
          </a:p>
        </p:txBody>
      </p:sp>
      <p:sp>
        <p:nvSpPr>
          <p:cNvPr id="41988" name="Text Box 4"/>
          <p:cNvSpPr txBox="1"/>
          <p:nvPr/>
        </p:nvSpPr>
        <p:spPr>
          <a:xfrm>
            <a:off x="1055370" y="1513840"/>
            <a:ext cx="10518140" cy="4184650"/>
          </a:xfrm>
          <a:prstGeom prst="rect">
            <a:avLst/>
          </a:prstGeom>
          <a:noFill/>
          <a:ln w="9525">
            <a:noFill/>
          </a:ln>
        </p:spPr>
        <p:txBody>
          <a:bodyPr wrap="square">
            <a:spAutoFit/>
          </a:bodyPr>
          <a:lstStyle/>
          <a:p>
            <a:pPr fontAlgn="auto">
              <a:lnSpc>
                <a:spcPct val="150000"/>
              </a:lnSpc>
              <a:spcBef>
                <a:spcPct val="50000"/>
              </a:spcBef>
            </a:pPr>
            <a:r>
              <a:rPr lang="en-US" altLang="zh-CN" sz="2800" dirty="0">
                <a:latin typeface="+mj-ea"/>
                <a:ea typeface="+mj-ea"/>
              </a:rPr>
              <a:t>1.</a:t>
            </a:r>
            <a:r>
              <a:rPr lang="zh-CN" altLang="en-US" sz="2800" dirty="0">
                <a:solidFill>
                  <a:srgbClr val="FF0000"/>
                </a:solidFill>
                <a:latin typeface="+mj-ea"/>
                <a:ea typeface="+mj-ea"/>
              </a:rPr>
              <a:t>掌握</a:t>
            </a:r>
            <a:r>
              <a:rPr lang="zh-CN" altLang="en-US" sz="2800" dirty="0">
                <a:latin typeface="+mj-ea"/>
                <a:ea typeface="+mj-ea"/>
              </a:rPr>
              <a:t>牛顿三定律、刚体定轴转动定律的基本内容。</a:t>
            </a:r>
            <a:r>
              <a:rPr lang="zh-CN" altLang="en-US" sz="2800" dirty="0">
                <a:solidFill>
                  <a:srgbClr val="FF0000"/>
                </a:solidFill>
                <a:latin typeface="+mj-ea"/>
                <a:ea typeface="+mj-ea"/>
                <a:sym typeface="+mn-ea"/>
              </a:rPr>
              <a:t>熟练掌握</a:t>
            </a:r>
            <a:r>
              <a:rPr lang="zh-CN" altLang="en-US" sz="2800" dirty="0">
                <a:latin typeface="+mj-ea"/>
                <a:ea typeface="+mj-ea"/>
                <a:sym typeface="+mn-ea"/>
              </a:rPr>
              <a:t>用隔离体法分析物体的受力</a:t>
            </a:r>
            <a:r>
              <a:rPr lang="en-US" altLang="zh-CN" sz="2800" dirty="0">
                <a:latin typeface="+mj-ea"/>
                <a:ea typeface="+mj-ea"/>
                <a:sym typeface="+mn-ea"/>
              </a:rPr>
              <a:t>,</a:t>
            </a:r>
            <a:r>
              <a:rPr lang="zh-CN" altLang="en-US" sz="2800" dirty="0">
                <a:latin typeface="+mj-ea"/>
                <a:ea typeface="+mj-ea"/>
                <a:sym typeface="+mn-ea"/>
              </a:rPr>
              <a:t>能用微积分方法求解变力、力矩作用下的质点及刚体的动力学问题。</a:t>
            </a:r>
            <a:endParaRPr lang="zh-CN" altLang="en-US" sz="2800" dirty="0">
              <a:latin typeface="+mj-ea"/>
              <a:ea typeface="+mj-ea"/>
            </a:endParaRPr>
          </a:p>
          <a:p>
            <a:pPr fontAlgn="auto">
              <a:lnSpc>
                <a:spcPct val="150000"/>
              </a:lnSpc>
              <a:spcBef>
                <a:spcPct val="50000"/>
              </a:spcBef>
            </a:pPr>
            <a:r>
              <a:rPr lang="en-US" altLang="zh-CN" sz="2800" dirty="0">
                <a:latin typeface="+mj-ea"/>
                <a:ea typeface="+mj-ea"/>
              </a:rPr>
              <a:t>2.</a:t>
            </a:r>
            <a:r>
              <a:rPr lang="zh-CN" altLang="en-US" sz="2800" dirty="0">
                <a:latin typeface="+mj-ea"/>
                <a:ea typeface="+mj-ea"/>
              </a:rPr>
              <a:t>准确理解动量、角动量、冲量及冲量矩的概念</a:t>
            </a:r>
            <a:r>
              <a:rPr lang="en-US" altLang="zh-CN" sz="2800" dirty="0">
                <a:latin typeface="+mj-ea"/>
                <a:ea typeface="+mj-ea"/>
              </a:rPr>
              <a:t>,</a:t>
            </a:r>
            <a:r>
              <a:rPr lang="zh-CN" altLang="en-US" sz="2800" b="1" dirty="0">
                <a:solidFill>
                  <a:srgbClr val="FF0000"/>
                </a:solidFill>
                <a:latin typeface="+mj-ea"/>
                <a:ea typeface="+mj-ea"/>
              </a:rPr>
              <a:t>掌握</a:t>
            </a:r>
            <a:r>
              <a:rPr lang="zh-CN" altLang="en-US" sz="2800" dirty="0">
                <a:latin typeface="+mj-ea"/>
                <a:ea typeface="+mj-ea"/>
              </a:rPr>
              <a:t>质点动量定理和角动量定理的应用。理解质点系、刚体的动量定理、角动量定理和守恒条件</a:t>
            </a:r>
            <a:r>
              <a:rPr lang="en-US" altLang="zh-CN" sz="2800" dirty="0">
                <a:latin typeface="+mj-ea"/>
                <a:ea typeface="+mj-ea"/>
              </a:rPr>
              <a:t>,</a:t>
            </a:r>
            <a:r>
              <a:rPr lang="zh-CN" altLang="en-US" sz="2800" b="1" dirty="0">
                <a:solidFill>
                  <a:srgbClr val="FF0000"/>
                </a:solidFill>
                <a:latin typeface="+mj-ea"/>
                <a:ea typeface="+mj-ea"/>
              </a:rPr>
              <a:t>掌握</a:t>
            </a:r>
            <a:r>
              <a:rPr lang="zh-CN" altLang="en-US" sz="2800" dirty="0">
                <a:latin typeface="+mj-ea"/>
                <a:ea typeface="+mj-ea"/>
              </a:rPr>
              <a:t>动量守恒定律和角动量守恒定律的应用。</a:t>
            </a:r>
          </a:p>
        </p:txBody>
      </p:sp>
      <p:sp>
        <p:nvSpPr>
          <p:cNvPr id="41989" name="Text Box 5"/>
          <p:cNvSpPr txBox="1"/>
          <p:nvPr/>
        </p:nvSpPr>
        <p:spPr>
          <a:xfrm>
            <a:off x="9906000" y="6324600"/>
            <a:ext cx="762000" cy="337185"/>
          </a:xfrm>
          <a:prstGeom prst="rect">
            <a:avLst/>
          </a:prstGeom>
          <a:noFill/>
          <a:ln w="9525">
            <a:noFill/>
          </a:ln>
        </p:spPr>
        <p:txBody>
          <a:bodyPr>
            <a:spAutoFit/>
          </a:bodyPr>
          <a:lstStyle/>
          <a:p>
            <a:pPr eaLnBrk="1" hangingPunct="1"/>
            <a:r>
              <a:rPr lang="en-US" altLang="zh-CN" sz="1600" dirty="0">
                <a:latin typeface="Calibri" panose="020F0502020204030204" charset="0"/>
                <a:ea typeface="宋体" panose="02010600030101010101" pitchFamily="2" charset="-122"/>
              </a:rPr>
              <a:t>(30)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17763"/>
                                        </p:tgtEl>
                                        <p:attrNameLst>
                                          <p:attrName>style.visibility</p:attrName>
                                        </p:attrNameLst>
                                      </p:cBhvr>
                                      <p:to>
                                        <p:strVal val="visible"/>
                                      </p:to>
                                    </p:set>
                                    <p:animEffect transition="in" filter="blinds(vertical)">
                                      <p:cBhvr>
                                        <p:cTn id="7" dur="500"/>
                                        <p:tgtEl>
                                          <p:spTgt spid="117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p:nvPr/>
        </p:nvSpPr>
        <p:spPr>
          <a:xfrm>
            <a:off x="1027430" y="691515"/>
            <a:ext cx="9514840" cy="3969385"/>
          </a:xfrm>
          <a:prstGeom prst="rect">
            <a:avLst/>
          </a:prstGeom>
          <a:noFill/>
          <a:ln w="9525">
            <a:noFill/>
          </a:ln>
        </p:spPr>
        <p:txBody>
          <a:bodyPr wrap="square">
            <a:spAutoFit/>
          </a:bodyPr>
          <a:lstStyle/>
          <a:p>
            <a:pPr fontAlgn="auto">
              <a:lnSpc>
                <a:spcPct val="150000"/>
              </a:lnSpc>
            </a:pPr>
            <a:r>
              <a:rPr lang="en-US" altLang="zh-CN" sz="2800" dirty="0">
                <a:latin typeface="+mj-ea"/>
                <a:ea typeface="+mj-ea"/>
                <a:sym typeface="+mn-ea"/>
              </a:rPr>
              <a:t>3.</a:t>
            </a:r>
            <a:r>
              <a:rPr lang="zh-CN" altLang="en-US" sz="2800" dirty="0">
                <a:latin typeface="+mj-ea"/>
                <a:ea typeface="+mj-ea"/>
                <a:sym typeface="+mn-ea"/>
              </a:rPr>
              <a:t>准确</a:t>
            </a:r>
            <a:r>
              <a:rPr lang="zh-CN" altLang="en-US" sz="2800" dirty="0">
                <a:latin typeface="宋体" panose="02010600030101010101" pitchFamily="2" charset="-122"/>
                <a:ea typeface="宋体" panose="02010600030101010101" pitchFamily="2" charset="-122"/>
                <a:sym typeface="+mn-ea"/>
              </a:rPr>
              <a:t>理解变力做功的计算，理解保守力、势能和机械能的概念及机械能守恒条件</a:t>
            </a:r>
            <a:r>
              <a:rPr lang="en-US" altLang="zh-CN" sz="2800" dirty="0">
                <a:latin typeface="宋体" panose="02010600030101010101" pitchFamily="2" charset="-122"/>
                <a:ea typeface="宋体" panose="02010600030101010101" pitchFamily="2" charset="-122"/>
                <a:sym typeface="+mn-ea"/>
              </a:rPr>
              <a:t>,</a:t>
            </a:r>
            <a:r>
              <a:rPr lang="zh-CN" altLang="en-US" sz="2800" b="1" dirty="0">
                <a:solidFill>
                  <a:srgbClr val="FF0000"/>
                </a:solidFill>
                <a:latin typeface="宋体" panose="02010600030101010101" pitchFamily="2" charset="-122"/>
                <a:ea typeface="宋体" panose="02010600030101010101" pitchFamily="2" charset="-122"/>
                <a:sym typeface="+mn-ea"/>
              </a:rPr>
              <a:t>掌握</a:t>
            </a:r>
            <a:r>
              <a:rPr lang="zh-CN" altLang="en-US" sz="2800" dirty="0">
                <a:latin typeface="宋体" panose="02010600030101010101" pitchFamily="2" charset="-122"/>
                <a:ea typeface="宋体" panose="02010600030101010101" pitchFamily="2" charset="-122"/>
                <a:sym typeface="+mn-ea"/>
              </a:rPr>
              <a:t>质点系动能定理、功能原理和机械能守恒定律的应用。</a:t>
            </a:r>
            <a:endParaRPr lang="zh-CN" altLang="en-US" sz="2800" dirty="0">
              <a:latin typeface="宋体" panose="02010600030101010101" pitchFamily="2" charset="-122"/>
              <a:ea typeface="宋体" panose="02010600030101010101" pitchFamily="2" charset="-122"/>
            </a:endParaRPr>
          </a:p>
          <a:p>
            <a:pPr fontAlgn="auto">
              <a:lnSpc>
                <a:spcPct val="150000"/>
              </a:lnSpc>
            </a:pPr>
            <a:r>
              <a:rPr lang="en-US" altLang="zh-CN" sz="2800" dirty="0">
                <a:latin typeface="宋体" panose="02010600030101010101" pitchFamily="2" charset="-122"/>
                <a:ea typeface="宋体" panose="02010600030101010101" pitchFamily="2" charset="-122"/>
              </a:rPr>
              <a:t>4.</a:t>
            </a:r>
            <a:r>
              <a:rPr lang="zh-CN" altLang="en-US" sz="2800" dirty="0">
                <a:latin typeface="+mj-ea"/>
                <a:ea typeface="+mj-ea"/>
                <a:sym typeface="+mn-ea"/>
              </a:rPr>
              <a:t>了解惯性力的物理意义及在非惯性系中运用牛顿定</a:t>
            </a:r>
            <a:endParaRPr lang="zh-CN" altLang="en-US" sz="2800" dirty="0">
              <a:latin typeface="+mj-ea"/>
              <a:ea typeface="+mj-ea"/>
            </a:endParaRPr>
          </a:p>
          <a:p>
            <a:pPr fontAlgn="auto">
              <a:lnSpc>
                <a:spcPct val="150000"/>
              </a:lnSpc>
            </a:pPr>
            <a:r>
              <a:rPr lang="zh-CN" altLang="en-US" sz="2800" dirty="0">
                <a:latin typeface="+mj-ea"/>
                <a:ea typeface="+mj-ea"/>
                <a:sym typeface="+mn-ea"/>
              </a:rPr>
              <a:t>   律求解动力学问题的方法。</a:t>
            </a:r>
            <a:endParaRPr lang="zh-CN" altLang="en-US" sz="2800" dirty="0">
              <a:latin typeface="宋体" panose="02010600030101010101" pitchFamily="2" charset="-122"/>
              <a:ea typeface="宋体" panose="02010600030101010101" pitchFamily="2" charset="-122"/>
            </a:endParaRPr>
          </a:p>
          <a:p>
            <a:pPr fontAlgn="auto">
              <a:lnSpc>
                <a:spcPct val="150000"/>
              </a:lnSpc>
            </a:pPr>
            <a:r>
              <a:rPr lang="en-US" altLang="zh-CN" sz="2800" dirty="0">
                <a:latin typeface="宋体" panose="02010600030101010101" pitchFamily="2" charset="-122"/>
                <a:ea typeface="宋体" panose="02010600030101010101" pitchFamily="2" charset="-122"/>
              </a:rPr>
              <a:t>5.</a:t>
            </a:r>
            <a:r>
              <a:rPr lang="zh-CN" altLang="en-US" sz="2800" dirty="0">
                <a:latin typeface="宋体" panose="02010600030101010101" pitchFamily="2" charset="-122"/>
                <a:ea typeface="宋体" panose="02010600030101010101" pitchFamily="2" charset="-122"/>
                <a:sym typeface="+mn-ea"/>
              </a:rPr>
              <a:t>理解质心的概念和质心运动定理</a:t>
            </a:r>
            <a:r>
              <a:rPr lang="zh-CN" altLang="en-US" sz="2800" dirty="0">
                <a:latin typeface="宋体" panose="02010600030101010101" pitchFamily="2" charset="-122"/>
                <a:ea typeface="宋体" panose="02010600030101010101" pitchFamily="2" charset="-122"/>
              </a:rPr>
              <a:t>。</a:t>
            </a:r>
          </a:p>
        </p:txBody>
      </p:sp>
      <p:sp>
        <p:nvSpPr>
          <p:cNvPr id="43011" name="Text Box 3"/>
          <p:cNvSpPr txBox="1"/>
          <p:nvPr/>
        </p:nvSpPr>
        <p:spPr>
          <a:xfrm>
            <a:off x="9906000" y="6400800"/>
            <a:ext cx="762000" cy="337185"/>
          </a:xfrm>
          <a:prstGeom prst="rect">
            <a:avLst/>
          </a:prstGeom>
          <a:noFill/>
          <a:ln w="9525">
            <a:noFill/>
          </a:ln>
        </p:spPr>
        <p:txBody>
          <a:bodyPr>
            <a:spAutoFit/>
          </a:bodyPr>
          <a:lstStyle/>
          <a:p>
            <a:pPr eaLnBrk="1" hangingPunct="1"/>
            <a:r>
              <a:rPr lang="en-US" altLang="zh-CN" sz="1600" dirty="0">
                <a:latin typeface="Calibri" panose="020F0502020204030204" charset="0"/>
                <a:ea typeface="宋体" panose="02010600030101010101" pitchFamily="2" charset="-122"/>
              </a:rPr>
              <a:t>(31)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p:nvPr/>
        </p:nvSpPr>
        <p:spPr>
          <a:xfrm>
            <a:off x="9906000" y="6400800"/>
            <a:ext cx="762000" cy="337185"/>
          </a:xfrm>
          <a:prstGeom prst="rect">
            <a:avLst/>
          </a:prstGeom>
          <a:noFill/>
          <a:ln w="9525">
            <a:noFill/>
          </a:ln>
        </p:spPr>
        <p:txBody>
          <a:bodyPr>
            <a:spAutoFit/>
          </a:bodyPr>
          <a:lstStyle/>
          <a:p>
            <a:pPr eaLnBrk="1" hangingPunct="1"/>
            <a:r>
              <a:rPr lang="en-US" altLang="zh-CN" sz="1600" dirty="0">
                <a:latin typeface="Calibri" panose="020F0502020204030204" charset="0"/>
                <a:ea typeface="宋体" panose="02010600030101010101" pitchFamily="2" charset="-122"/>
              </a:rPr>
              <a:t>(31)</a:t>
            </a:r>
          </a:p>
        </p:txBody>
      </p:sp>
      <p:sp>
        <p:nvSpPr>
          <p:cNvPr id="43012" name="Text Box 4"/>
          <p:cNvSpPr txBox="1"/>
          <p:nvPr/>
        </p:nvSpPr>
        <p:spPr>
          <a:xfrm>
            <a:off x="1688465" y="2214563"/>
            <a:ext cx="4953000" cy="583565"/>
          </a:xfrm>
          <a:prstGeom prst="rect">
            <a:avLst/>
          </a:prstGeom>
          <a:noFill/>
          <a:ln w="9525">
            <a:noFill/>
          </a:ln>
        </p:spPr>
        <p:txBody>
          <a:bodyPr>
            <a:spAutoFit/>
          </a:bodyPr>
          <a:lstStyle/>
          <a:p>
            <a:pPr eaLnBrk="1" hangingPunct="1">
              <a:spcBef>
                <a:spcPct val="50000"/>
              </a:spcBef>
            </a:pPr>
            <a:r>
              <a:rPr lang="zh-CN" altLang="en-US" sz="3200" dirty="0">
                <a:solidFill>
                  <a:srgbClr val="FF0000"/>
                </a:solidFill>
                <a:latin typeface="Calibri" panose="020F0502020204030204" charset="0"/>
                <a:ea typeface="华文新魏" panose="02010800040101010101" pitchFamily="2" charset="-122"/>
              </a:rPr>
              <a:t>动力学的解题思路</a:t>
            </a:r>
          </a:p>
        </p:txBody>
      </p:sp>
      <p:sp>
        <p:nvSpPr>
          <p:cNvPr id="43013" name="Text Box 5"/>
          <p:cNvSpPr txBox="1"/>
          <p:nvPr/>
        </p:nvSpPr>
        <p:spPr>
          <a:xfrm>
            <a:off x="872490" y="2664460"/>
            <a:ext cx="10130155" cy="3969385"/>
          </a:xfrm>
          <a:prstGeom prst="rect">
            <a:avLst/>
          </a:prstGeom>
          <a:noFill/>
          <a:ln w="9525">
            <a:noFill/>
          </a:ln>
        </p:spPr>
        <p:txBody>
          <a:bodyPr wrap="square">
            <a:spAutoFit/>
          </a:bodyPr>
          <a:lstStyle/>
          <a:p>
            <a:pPr fontAlgn="auto">
              <a:lnSpc>
                <a:spcPct val="150000"/>
              </a:lnSpc>
              <a:spcBef>
                <a:spcPct val="50000"/>
              </a:spcBef>
            </a:pPr>
            <a:r>
              <a:rPr lang="en-US" altLang="zh-CN" sz="2800" dirty="0">
                <a:latin typeface="+mn-ea"/>
              </a:rPr>
              <a:t>1.</a:t>
            </a:r>
            <a:r>
              <a:rPr lang="zh-CN" altLang="en-US" sz="2800" dirty="0">
                <a:latin typeface="+mn-ea"/>
              </a:rPr>
              <a:t>首先考虑守恒定律的应用</a:t>
            </a:r>
            <a:r>
              <a:rPr lang="en-US" altLang="zh-CN" sz="2800" dirty="0">
                <a:latin typeface="+mn-ea"/>
              </a:rPr>
              <a:t>,</a:t>
            </a:r>
            <a:r>
              <a:rPr lang="zh-CN" altLang="en-US" sz="2800" dirty="0">
                <a:latin typeface="+mn-ea"/>
              </a:rPr>
              <a:t>守恒定律是关于变化过程的规律。当满足一定条件下</a:t>
            </a:r>
            <a:r>
              <a:rPr lang="en-US" altLang="zh-CN" sz="2800" dirty="0">
                <a:latin typeface="+mn-ea"/>
              </a:rPr>
              <a:t>, </a:t>
            </a:r>
            <a:r>
              <a:rPr lang="zh-CN" altLang="en-US" sz="2800" dirty="0">
                <a:latin typeface="+mn-ea"/>
              </a:rPr>
              <a:t>不必考虑过程的细节</a:t>
            </a:r>
            <a:r>
              <a:rPr lang="en-US" altLang="zh-CN" sz="2800" dirty="0">
                <a:latin typeface="+mn-ea"/>
              </a:rPr>
              <a:t>,</a:t>
            </a:r>
            <a:r>
              <a:rPr lang="zh-CN" altLang="en-US" sz="2800" dirty="0">
                <a:latin typeface="+mn-ea"/>
              </a:rPr>
              <a:t>对系统的初、末状态进行讨论。</a:t>
            </a:r>
          </a:p>
          <a:p>
            <a:pPr fontAlgn="auto">
              <a:lnSpc>
                <a:spcPct val="150000"/>
              </a:lnSpc>
            </a:pPr>
            <a:r>
              <a:rPr lang="en-US" altLang="zh-CN" sz="2800" dirty="0">
                <a:latin typeface="+mn-ea"/>
              </a:rPr>
              <a:t>2.</a:t>
            </a:r>
            <a:r>
              <a:rPr lang="zh-CN" altLang="en-US" sz="2800" dirty="0">
                <a:latin typeface="+mn-ea"/>
              </a:rPr>
              <a:t>当守恒定律不成立时</a:t>
            </a:r>
            <a:r>
              <a:rPr lang="en-US" altLang="zh-CN" sz="2800" dirty="0">
                <a:latin typeface="+mn-ea"/>
              </a:rPr>
              <a:t>, </a:t>
            </a:r>
            <a:r>
              <a:rPr lang="zh-CN" altLang="en-US" sz="2800" dirty="0">
                <a:latin typeface="+mn-ea"/>
              </a:rPr>
              <a:t>再考虑动量定理、动能定理、功能原理</a:t>
            </a:r>
            <a:r>
              <a:rPr lang="en-US" altLang="zh-CN" sz="2800" dirty="0">
                <a:latin typeface="+mn-ea"/>
              </a:rPr>
              <a:t>,</a:t>
            </a:r>
            <a:r>
              <a:rPr lang="zh-CN" altLang="en-US" sz="2800" dirty="0">
                <a:latin typeface="+mn-ea"/>
              </a:rPr>
              <a:t>分析力的两个积累效应。</a:t>
            </a:r>
          </a:p>
          <a:p>
            <a:pPr fontAlgn="auto">
              <a:lnSpc>
                <a:spcPct val="150000"/>
              </a:lnSpc>
            </a:pPr>
            <a:r>
              <a:rPr lang="en-US" altLang="zh-CN" sz="2800" dirty="0">
                <a:latin typeface="+mn-ea"/>
              </a:rPr>
              <a:t>3.</a:t>
            </a:r>
            <a:r>
              <a:rPr lang="zh-CN" altLang="en-US" sz="2800" dirty="0">
                <a:latin typeface="+mn-ea"/>
              </a:rPr>
              <a:t>若研究物体瞬时状态</a:t>
            </a:r>
            <a:r>
              <a:rPr lang="en-US" altLang="zh-CN" sz="2800" dirty="0">
                <a:latin typeface="+mn-ea"/>
              </a:rPr>
              <a:t>, </a:t>
            </a:r>
            <a:r>
              <a:rPr lang="zh-CN" altLang="en-US" sz="2800" dirty="0">
                <a:latin typeface="+mn-ea"/>
              </a:rPr>
              <a:t>用牛顿运动定律。</a:t>
            </a:r>
          </a:p>
        </p:txBody>
      </p:sp>
      <p:sp>
        <p:nvSpPr>
          <p:cNvPr id="3078" name="Text Box 12"/>
          <p:cNvSpPr txBox="1"/>
          <p:nvPr/>
        </p:nvSpPr>
        <p:spPr>
          <a:xfrm>
            <a:off x="1326833" y="1531303"/>
            <a:ext cx="6324600" cy="521970"/>
          </a:xfrm>
          <a:prstGeom prst="rect">
            <a:avLst/>
          </a:prstGeom>
          <a:noFill/>
          <a:ln w="9525">
            <a:noFill/>
          </a:ln>
        </p:spPr>
        <p:txBody>
          <a:bodyPr>
            <a:spAutoFit/>
          </a:bodyPr>
          <a:lstStyle/>
          <a:p>
            <a:pPr eaLnBrk="1" hangingPunct="1">
              <a:spcBef>
                <a:spcPct val="50000"/>
              </a:spcBef>
            </a:pPr>
            <a:r>
              <a:rPr lang="en-US" altLang="zh-CN" sz="2800" b="1">
                <a:solidFill>
                  <a:schemeClr val="tx1"/>
                </a:solidFill>
                <a:latin typeface="Times New Roman" panose="02020603050405020304" pitchFamily="18" charset="0"/>
                <a:ea typeface="宋体" panose="02010600030101010101" pitchFamily="2" charset="-122"/>
              </a:rPr>
              <a:t>(2)</a:t>
            </a:r>
            <a:r>
              <a:rPr lang="zh-CN" altLang="en-US" sz="2800" b="1" dirty="0">
                <a:solidFill>
                  <a:schemeClr val="tx1"/>
                </a:solidFill>
                <a:latin typeface="Times New Roman" panose="02020603050405020304" pitchFamily="18" charset="0"/>
                <a:ea typeface="宋体" panose="02010600030101010101" pitchFamily="2" charset="-122"/>
              </a:rPr>
              <a:t>已知运动求运动方程</a:t>
            </a:r>
            <a:r>
              <a:rPr lang="en-US" altLang="zh-CN" sz="2800" b="1">
                <a:solidFill>
                  <a:schemeClr val="tx1"/>
                </a:solidFill>
                <a:latin typeface="Times New Roman" panose="02020603050405020304" pitchFamily="18" charset="0"/>
                <a:ea typeface="宋体" panose="02010600030101010101" pitchFamily="2" charset="-122"/>
              </a:rPr>
              <a:t>—</a:t>
            </a:r>
            <a:r>
              <a:rPr lang="zh-CN" altLang="en-US" sz="2800" b="1" dirty="0">
                <a:solidFill>
                  <a:schemeClr val="tx1"/>
                </a:solidFill>
                <a:latin typeface="Times New Roman" panose="02020603050405020304" pitchFamily="18" charset="0"/>
                <a:ea typeface="楷体_GB2312" pitchFamily="49" charset="-122"/>
              </a:rPr>
              <a:t>积分</a:t>
            </a:r>
          </a:p>
        </p:txBody>
      </p:sp>
      <p:sp>
        <p:nvSpPr>
          <p:cNvPr id="3079" name="Text Box 16"/>
          <p:cNvSpPr txBox="1"/>
          <p:nvPr/>
        </p:nvSpPr>
        <p:spPr>
          <a:xfrm>
            <a:off x="1326833" y="1009650"/>
            <a:ext cx="7467600" cy="521970"/>
          </a:xfrm>
          <a:prstGeom prst="rect">
            <a:avLst/>
          </a:prstGeom>
          <a:noFill/>
          <a:ln w="9525">
            <a:noFill/>
          </a:ln>
        </p:spPr>
        <p:txBody>
          <a:bodyPr>
            <a:spAutoFit/>
          </a:bodyPr>
          <a:lstStyle/>
          <a:p>
            <a:pPr eaLnBrk="1" hangingPunct="1">
              <a:spcBef>
                <a:spcPct val="50000"/>
              </a:spcBef>
            </a:pPr>
            <a:r>
              <a:rPr lang="en-US" altLang="zh-CN" sz="2800" b="1">
                <a:solidFill>
                  <a:schemeClr val="tx1"/>
                </a:solidFill>
                <a:latin typeface="Times New Roman" panose="02020603050405020304" pitchFamily="18" charset="0"/>
                <a:ea typeface="宋体" panose="02010600030101010101" pitchFamily="2" charset="-122"/>
              </a:rPr>
              <a:t>(1)</a:t>
            </a:r>
            <a:r>
              <a:rPr lang="zh-CN" altLang="en-US" sz="2800" b="1" dirty="0">
                <a:solidFill>
                  <a:schemeClr val="tx1"/>
                </a:solidFill>
                <a:latin typeface="Times New Roman" panose="02020603050405020304" pitchFamily="18" charset="0"/>
                <a:ea typeface="宋体" panose="02010600030101010101" pitchFamily="2" charset="-122"/>
              </a:rPr>
              <a:t>已知运动方程求运动</a:t>
            </a:r>
            <a:r>
              <a:rPr lang="en-US" altLang="zh-CN" sz="2800" b="1">
                <a:solidFill>
                  <a:schemeClr val="tx1"/>
                </a:solidFill>
                <a:latin typeface="Times New Roman" panose="02020603050405020304" pitchFamily="18" charset="0"/>
                <a:ea typeface="宋体" panose="02010600030101010101" pitchFamily="2" charset="-122"/>
              </a:rPr>
              <a:t>—</a:t>
            </a:r>
            <a:r>
              <a:rPr lang="zh-CN" altLang="en-US" sz="2800" b="1" dirty="0">
                <a:solidFill>
                  <a:schemeClr val="tx1"/>
                </a:solidFill>
                <a:latin typeface="Times New Roman" panose="02020603050405020304" pitchFamily="18" charset="0"/>
                <a:ea typeface="楷体_GB2312" pitchFamily="49" charset="-122"/>
              </a:rPr>
              <a:t>微分</a:t>
            </a:r>
          </a:p>
        </p:txBody>
      </p:sp>
      <p:sp>
        <p:nvSpPr>
          <p:cNvPr id="3080" name="Text Box 18"/>
          <p:cNvSpPr txBox="1"/>
          <p:nvPr/>
        </p:nvSpPr>
        <p:spPr>
          <a:xfrm>
            <a:off x="1557973" y="287655"/>
            <a:ext cx="6662737" cy="521970"/>
          </a:xfrm>
          <a:prstGeom prst="rect">
            <a:avLst/>
          </a:prstGeom>
          <a:noFill/>
          <a:ln w="9525">
            <a:noFill/>
          </a:ln>
        </p:spPr>
        <p:txBody>
          <a:bodyPr>
            <a:spAutoFit/>
          </a:bodyPr>
          <a:lstStyle/>
          <a:p>
            <a:pPr eaLnBrk="1" hangingPunct="1">
              <a:spcBef>
                <a:spcPct val="50000"/>
              </a:spcBef>
            </a:pPr>
            <a:r>
              <a:rPr lang="zh-CN" altLang="en-US" sz="2800" b="1" dirty="0">
                <a:solidFill>
                  <a:srgbClr val="C00000"/>
                </a:solidFill>
                <a:latin typeface="华文新魏" panose="02010800040101010101" pitchFamily="2" charset="-122"/>
                <a:ea typeface="华文新魏" panose="02010800040101010101" pitchFamily="2" charset="-122"/>
              </a:rPr>
              <a:t>运动学两类问题的计算</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223318"/>
          <p:cNvGrpSpPr/>
          <p:nvPr/>
        </p:nvGrpSpPr>
        <p:grpSpPr>
          <a:xfrm>
            <a:off x="2362200" y="762000"/>
            <a:ext cx="7620000" cy="5715000"/>
            <a:chOff x="528" y="480"/>
            <a:chExt cx="4800" cy="3600"/>
          </a:xfrm>
        </p:grpSpPr>
        <p:sp>
          <p:nvSpPr>
            <p:cNvPr id="2" name="文本框 223235"/>
            <p:cNvSpPr txBox="1">
              <a:spLocks noChangeArrowheads="1"/>
            </p:cNvSpPr>
            <p:nvPr/>
          </p:nvSpPr>
          <p:spPr bwMode="auto">
            <a:xfrm>
              <a:off x="528" y="537"/>
              <a:ext cx="4752" cy="329"/>
            </a:xfrm>
            <a:prstGeom prst="rect">
              <a:avLst/>
            </a:prstGeom>
            <a:gradFill rotWithShape="0">
              <a:gsLst>
                <a:gs pos="0">
                  <a:schemeClr val="accent1"/>
                </a:gs>
                <a:gs pos="5000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sz="2800" dirty="0">
                  <a:latin typeface="Times New Roman" panose="02020603050405020304" pitchFamily="18" charset="0"/>
                  <a:ea typeface="楷体_GB2312" pitchFamily="49" charset="-122"/>
                </a:rPr>
                <a:t>质点运动与刚体定轴转动对照</a:t>
              </a:r>
            </a:p>
          </p:txBody>
        </p:sp>
        <p:sp>
          <p:nvSpPr>
            <p:cNvPr id="10244" name="文本框 223237"/>
            <p:cNvSpPr txBox="1"/>
            <p:nvPr/>
          </p:nvSpPr>
          <p:spPr>
            <a:xfrm>
              <a:off x="1104" y="864"/>
              <a:ext cx="1296" cy="329"/>
            </a:xfrm>
            <a:prstGeom prst="rect">
              <a:avLst/>
            </a:prstGeom>
            <a:noFill/>
            <a:ln w="19050">
              <a:noFill/>
            </a:ln>
          </p:spPr>
          <p:txBody>
            <a:bodyPr>
              <a:spAutoFit/>
            </a:bodyPr>
            <a:lstStyle/>
            <a:p>
              <a:pPr eaLnBrk="1" hangingPunct="1">
                <a:spcBef>
                  <a:spcPct val="50000"/>
                </a:spcBef>
              </a:pPr>
              <a:r>
                <a:rPr lang="zh-CN" altLang="en-US" sz="2800" dirty="0">
                  <a:solidFill>
                    <a:srgbClr val="CC0000"/>
                  </a:solidFill>
                  <a:latin typeface="Century Schoolbook" panose="02040604050505020304" pitchFamily="18" charset="0"/>
                  <a:ea typeface="楷体_GB2312" pitchFamily="49" charset="-122"/>
                </a:rPr>
                <a:t>质点运动</a:t>
              </a:r>
            </a:p>
          </p:txBody>
        </p:sp>
        <p:sp>
          <p:nvSpPr>
            <p:cNvPr id="10245" name="文本框 223238"/>
            <p:cNvSpPr txBox="1"/>
            <p:nvPr/>
          </p:nvSpPr>
          <p:spPr>
            <a:xfrm>
              <a:off x="3360" y="864"/>
              <a:ext cx="1632" cy="329"/>
            </a:xfrm>
            <a:prstGeom prst="rect">
              <a:avLst/>
            </a:prstGeom>
            <a:noFill/>
            <a:ln w="19050">
              <a:noFill/>
            </a:ln>
          </p:spPr>
          <p:txBody>
            <a:bodyPr>
              <a:spAutoFit/>
            </a:bodyPr>
            <a:lstStyle/>
            <a:p>
              <a:pPr eaLnBrk="1" hangingPunct="1">
                <a:spcBef>
                  <a:spcPct val="50000"/>
                </a:spcBef>
              </a:pPr>
              <a:r>
                <a:rPr lang="zh-CN" altLang="en-US" sz="2800" dirty="0">
                  <a:solidFill>
                    <a:srgbClr val="CC0000"/>
                  </a:solidFill>
                  <a:latin typeface="Times New Roman" panose="02020603050405020304" pitchFamily="18" charset="0"/>
                  <a:ea typeface="楷体_GB2312" pitchFamily="49" charset="-122"/>
                </a:rPr>
                <a:t>刚体定轴</a:t>
              </a:r>
              <a:r>
                <a:rPr lang="zh-CN" altLang="en-US" sz="2800" dirty="0">
                  <a:solidFill>
                    <a:srgbClr val="CC0000"/>
                  </a:solidFill>
                  <a:latin typeface="Century Schoolbook" panose="02040604050505020304" pitchFamily="18" charset="0"/>
                  <a:ea typeface="楷体_GB2312" pitchFamily="49" charset="-122"/>
                </a:rPr>
                <a:t>转动</a:t>
              </a:r>
            </a:p>
          </p:txBody>
        </p:sp>
        <p:sp>
          <p:nvSpPr>
            <p:cNvPr id="10246" name="文本框 223241"/>
            <p:cNvSpPr txBox="1"/>
            <p:nvPr/>
          </p:nvSpPr>
          <p:spPr>
            <a:xfrm>
              <a:off x="672" y="1440"/>
              <a:ext cx="672" cy="329"/>
            </a:xfrm>
            <a:prstGeom prst="rect">
              <a:avLst/>
            </a:prstGeom>
            <a:noFill/>
            <a:ln w="19050">
              <a:noFill/>
            </a:ln>
          </p:spPr>
          <p:txBody>
            <a:bodyPr>
              <a:spAutoFit/>
            </a:bodyPr>
            <a:lstStyle/>
            <a:p>
              <a:pPr eaLnBrk="1" hangingPunct="1">
                <a:spcBef>
                  <a:spcPct val="50000"/>
                </a:spcBef>
              </a:pPr>
              <a:r>
                <a:rPr lang="zh-CN" altLang="en-US" sz="2800" dirty="0">
                  <a:latin typeface="Century Schoolbook" panose="02040604050505020304" pitchFamily="18" charset="0"/>
                  <a:ea typeface="楷体_GB2312" pitchFamily="49" charset="-122"/>
                </a:rPr>
                <a:t>速度</a:t>
              </a:r>
            </a:p>
          </p:txBody>
        </p:sp>
        <p:sp>
          <p:nvSpPr>
            <p:cNvPr id="10247" name="文本框 223242"/>
            <p:cNvSpPr txBox="1"/>
            <p:nvPr/>
          </p:nvSpPr>
          <p:spPr>
            <a:xfrm>
              <a:off x="672" y="2016"/>
              <a:ext cx="816" cy="329"/>
            </a:xfrm>
            <a:prstGeom prst="rect">
              <a:avLst/>
            </a:prstGeom>
            <a:noFill/>
            <a:ln w="19050">
              <a:noFill/>
            </a:ln>
          </p:spPr>
          <p:txBody>
            <a:bodyPr>
              <a:spAutoFit/>
            </a:bodyPr>
            <a:lstStyle/>
            <a:p>
              <a:pPr eaLnBrk="1" hangingPunct="1">
                <a:spcBef>
                  <a:spcPct val="50000"/>
                </a:spcBef>
              </a:pPr>
              <a:r>
                <a:rPr lang="zh-CN" altLang="en-US" sz="2800" dirty="0">
                  <a:latin typeface="Century Schoolbook" panose="02040604050505020304" pitchFamily="18" charset="0"/>
                  <a:ea typeface="楷体_GB2312" pitchFamily="49" charset="-122"/>
                </a:rPr>
                <a:t>加速度</a:t>
              </a:r>
            </a:p>
          </p:txBody>
        </p:sp>
        <p:graphicFrame>
          <p:nvGraphicFramePr>
            <p:cNvPr id="10248" name="对象 223244"/>
            <p:cNvGraphicFramePr>
              <a:graphicFrameLocks/>
            </p:cNvGraphicFramePr>
            <p:nvPr/>
          </p:nvGraphicFramePr>
          <p:xfrm>
            <a:off x="1680" y="1200"/>
            <a:ext cx="816" cy="696"/>
          </p:xfrm>
          <a:graphic>
            <a:graphicData uri="http://schemas.openxmlformats.org/presentationml/2006/ole">
              <mc:AlternateContent xmlns:mc="http://schemas.openxmlformats.org/markup-compatibility/2006">
                <mc:Choice xmlns:v="urn:schemas-microsoft-com:vml" Requires="v">
                  <p:oleObj spid="_x0000_s31746" r:id="rId3" imgW="457002" imgH="393529" progId="Equation.3">
                    <p:embed/>
                  </p:oleObj>
                </mc:Choice>
                <mc:Fallback>
                  <p:oleObj r:id="rId3" imgW="457002" imgH="393529" progId="Equation.3">
                    <p:embed/>
                    <p:pic>
                      <p:nvPicPr>
                        <p:cNvPr id="10248" name="对象 22324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0" y="1200"/>
                          <a:ext cx="816" cy="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49" name="对象 223245"/>
            <p:cNvGraphicFramePr>
              <a:graphicFrameLocks/>
            </p:cNvGraphicFramePr>
            <p:nvPr/>
          </p:nvGraphicFramePr>
          <p:xfrm>
            <a:off x="1680" y="1920"/>
            <a:ext cx="816" cy="704"/>
          </p:xfrm>
          <a:graphic>
            <a:graphicData uri="http://schemas.openxmlformats.org/presentationml/2006/ole">
              <mc:AlternateContent xmlns:mc="http://schemas.openxmlformats.org/markup-compatibility/2006">
                <mc:Choice xmlns:v="urn:schemas-microsoft-com:vml" Requires="v">
                  <p:oleObj spid="_x0000_s31747" r:id="rId5" imgW="457002" imgH="393529" progId="Equation.3">
                    <p:embed/>
                  </p:oleObj>
                </mc:Choice>
                <mc:Fallback>
                  <p:oleObj r:id="rId5" imgW="457002" imgH="393529" progId="Equation.3">
                    <p:embed/>
                    <p:pic>
                      <p:nvPicPr>
                        <p:cNvPr id="10249" name="对象 22324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0" y="1920"/>
                          <a:ext cx="816"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50" name="文本框 223247"/>
            <p:cNvSpPr txBox="1"/>
            <p:nvPr/>
          </p:nvSpPr>
          <p:spPr>
            <a:xfrm>
              <a:off x="2928" y="1392"/>
              <a:ext cx="864" cy="329"/>
            </a:xfrm>
            <a:prstGeom prst="rect">
              <a:avLst/>
            </a:prstGeom>
            <a:noFill/>
            <a:ln w="19050">
              <a:noFill/>
            </a:ln>
          </p:spPr>
          <p:txBody>
            <a:bodyPr>
              <a:spAutoFit/>
            </a:bodyPr>
            <a:lstStyle/>
            <a:p>
              <a:pPr eaLnBrk="1" hangingPunct="1">
                <a:spcBef>
                  <a:spcPct val="50000"/>
                </a:spcBef>
              </a:pPr>
              <a:r>
                <a:rPr lang="zh-CN" altLang="en-US" sz="2800" dirty="0">
                  <a:latin typeface="Century Schoolbook" panose="02040604050505020304" pitchFamily="18" charset="0"/>
                  <a:ea typeface="楷体_GB2312" pitchFamily="49" charset="-122"/>
                </a:rPr>
                <a:t>角速度</a:t>
              </a:r>
            </a:p>
          </p:txBody>
        </p:sp>
        <p:sp>
          <p:nvSpPr>
            <p:cNvPr id="10251" name="文本框 223248"/>
            <p:cNvSpPr txBox="1"/>
            <p:nvPr/>
          </p:nvSpPr>
          <p:spPr>
            <a:xfrm>
              <a:off x="2928" y="2064"/>
              <a:ext cx="1056" cy="329"/>
            </a:xfrm>
            <a:prstGeom prst="rect">
              <a:avLst/>
            </a:prstGeom>
            <a:noFill/>
            <a:ln w="19050">
              <a:noFill/>
            </a:ln>
          </p:spPr>
          <p:txBody>
            <a:bodyPr>
              <a:spAutoFit/>
            </a:bodyPr>
            <a:lstStyle/>
            <a:p>
              <a:pPr eaLnBrk="1" hangingPunct="1">
                <a:spcBef>
                  <a:spcPct val="50000"/>
                </a:spcBef>
              </a:pPr>
              <a:r>
                <a:rPr lang="zh-CN" altLang="en-US" sz="2800" dirty="0">
                  <a:latin typeface="Century Schoolbook" panose="02040604050505020304" pitchFamily="18" charset="0"/>
                  <a:ea typeface="楷体_GB2312" pitchFamily="49" charset="-122"/>
                </a:rPr>
                <a:t>角加速度</a:t>
              </a:r>
            </a:p>
          </p:txBody>
        </p:sp>
        <p:graphicFrame>
          <p:nvGraphicFramePr>
            <p:cNvPr id="10252" name="对象 223250"/>
            <p:cNvGraphicFramePr>
              <a:graphicFrameLocks/>
            </p:cNvGraphicFramePr>
            <p:nvPr/>
          </p:nvGraphicFramePr>
          <p:xfrm>
            <a:off x="3984" y="1208"/>
            <a:ext cx="864" cy="713"/>
          </p:xfrm>
          <a:graphic>
            <a:graphicData uri="http://schemas.openxmlformats.org/presentationml/2006/ole">
              <mc:AlternateContent xmlns:mc="http://schemas.openxmlformats.org/markup-compatibility/2006">
                <mc:Choice xmlns:v="urn:schemas-microsoft-com:vml" Requires="v">
                  <p:oleObj spid="_x0000_s31748" r:id="rId7" imgW="508000" imgH="419100" progId="Equation.3">
                    <p:embed/>
                  </p:oleObj>
                </mc:Choice>
                <mc:Fallback>
                  <p:oleObj r:id="rId7" imgW="508000" imgH="419100" progId="Equation.3">
                    <p:embed/>
                    <p:pic>
                      <p:nvPicPr>
                        <p:cNvPr id="10252" name="对象 22325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4" y="1208"/>
                          <a:ext cx="864"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53" name="对象 223251"/>
            <p:cNvGraphicFramePr>
              <a:graphicFrameLocks/>
            </p:cNvGraphicFramePr>
            <p:nvPr/>
          </p:nvGraphicFramePr>
          <p:xfrm>
            <a:off x="4032" y="1920"/>
            <a:ext cx="912" cy="688"/>
          </p:xfrm>
          <a:graphic>
            <a:graphicData uri="http://schemas.openxmlformats.org/presentationml/2006/ole">
              <mc:AlternateContent xmlns:mc="http://schemas.openxmlformats.org/markup-compatibility/2006">
                <mc:Choice xmlns:v="urn:schemas-microsoft-com:vml" Requires="v">
                  <p:oleObj spid="_x0000_s31749" r:id="rId9" imgW="520474" imgH="393529" progId="Equation.3">
                    <p:embed/>
                  </p:oleObj>
                </mc:Choice>
                <mc:Fallback>
                  <p:oleObj r:id="rId9" imgW="520474" imgH="393529" progId="Equation.3">
                    <p:embed/>
                    <p:pic>
                      <p:nvPicPr>
                        <p:cNvPr id="10253" name="对象 22325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32" y="1920"/>
                          <a:ext cx="91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54" name="直接连接符 223263"/>
            <p:cNvSpPr/>
            <p:nvPr/>
          </p:nvSpPr>
          <p:spPr>
            <a:xfrm>
              <a:off x="528" y="864"/>
              <a:ext cx="4800" cy="0"/>
            </a:xfrm>
            <a:prstGeom prst="line">
              <a:avLst/>
            </a:prstGeom>
            <a:ln w="12700" cap="flat" cmpd="sng">
              <a:solidFill>
                <a:schemeClr val="tx1"/>
              </a:solidFill>
              <a:prstDash val="solid"/>
              <a:headEnd type="none" w="med" len="med"/>
              <a:tailEnd type="none" w="med" len="lg"/>
            </a:ln>
          </p:spPr>
        </p:sp>
        <p:sp>
          <p:nvSpPr>
            <p:cNvPr id="10255" name="直接连接符 223265"/>
            <p:cNvSpPr/>
            <p:nvPr/>
          </p:nvSpPr>
          <p:spPr>
            <a:xfrm>
              <a:off x="2832" y="864"/>
              <a:ext cx="0" cy="3216"/>
            </a:xfrm>
            <a:prstGeom prst="line">
              <a:avLst/>
            </a:prstGeom>
            <a:ln w="28575" cap="flat" cmpd="sng">
              <a:solidFill>
                <a:srgbClr val="0000FF"/>
              </a:solidFill>
              <a:prstDash val="solid"/>
              <a:headEnd type="none" w="med" len="med"/>
              <a:tailEnd type="none" w="med" len="lg"/>
            </a:ln>
          </p:spPr>
        </p:sp>
        <p:sp>
          <p:nvSpPr>
            <p:cNvPr id="10256" name="直接连接符 223268"/>
            <p:cNvSpPr/>
            <p:nvPr/>
          </p:nvSpPr>
          <p:spPr>
            <a:xfrm>
              <a:off x="528" y="3072"/>
              <a:ext cx="4800" cy="0"/>
            </a:xfrm>
            <a:prstGeom prst="line">
              <a:avLst/>
            </a:prstGeom>
            <a:ln w="12700" cap="flat" cmpd="sng">
              <a:solidFill>
                <a:schemeClr val="tx1"/>
              </a:solidFill>
              <a:prstDash val="solid"/>
              <a:headEnd type="none" w="med" len="med"/>
              <a:tailEnd type="none" w="med" len="lg"/>
            </a:ln>
          </p:spPr>
        </p:sp>
        <p:sp>
          <p:nvSpPr>
            <p:cNvPr id="10257" name="文本框 223277"/>
            <p:cNvSpPr txBox="1"/>
            <p:nvPr/>
          </p:nvSpPr>
          <p:spPr>
            <a:xfrm>
              <a:off x="720" y="3168"/>
              <a:ext cx="1824" cy="368"/>
            </a:xfrm>
            <a:prstGeom prst="rect">
              <a:avLst/>
            </a:prstGeom>
            <a:noFill/>
            <a:ln w="9525">
              <a:noFill/>
            </a:ln>
          </p:spPr>
          <p:txBody>
            <a:bodyPr>
              <a:spAutoFit/>
            </a:bodyPr>
            <a:lstStyle/>
            <a:p>
              <a:pPr eaLnBrk="1" hangingPunct="1">
                <a:spcBef>
                  <a:spcPct val="50000"/>
                </a:spcBef>
              </a:pPr>
              <a:r>
                <a:rPr lang="zh-CN" altLang="en-US" sz="2800" dirty="0">
                  <a:latin typeface="Times New Roman" panose="02020603050405020304" pitchFamily="18" charset="0"/>
                  <a:ea typeface="楷体_GB2312" pitchFamily="49" charset="-122"/>
                </a:rPr>
                <a:t>质量   </a:t>
              </a:r>
              <a:r>
                <a:rPr lang="zh-CN" altLang="en-US" dirty="0">
                  <a:latin typeface="Times New Roman" panose="02020603050405020304" pitchFamily="18" charset="0"/>
                  <a:ea typeface="楷体_GB2312" pitchFamily="49" charset="-122"/>
                </a:rPr>
                <a:t>         </a:t>
              </a:r>
              <a:r>
                <a:rPr lang="en-US" altLang="zh-CN" sz="3200" i="1" dirty="0">
                  <a:latin typeface="Times New Roman" panose="02020603050405020304" pitchFamily="18" charset="0"/>
                  <a:ea typeface="楷体_GB2312" pitchFamily="49" charset="-122"/>
                </a:rPr>
                <a:t>m</a:t>
              </a:r>
              <a:endParaRPr lang="en-US" altLang="zh-CN" sz="3200" dirty="0">
                <a:latin typeface="Times New Roman" panose="02020603050405020304" pitchFamily="18" charset="0"/>
                <a:ea typeface="楷体_GB2312" pitchFamily="49" charset="-122"/>
              </a:endParaRPr>
            </a:p>
          </p:txBody>
        </p:sp>
        <p:sp>
          <p:nvSpPr>
            <p:cNvPr id="10258" name="文本框 223278"/>
            <p:cNvSpPr txBox="1"/>
            <p:nvPr/>
          </p:nvSpPr>
          <p:spPr>
            <a:xfrm>
              <a:off x="2928" y="3168"/>
              <a:ext cx="2208" cy="329"/>
            </a:xfrm>
            <a:prstGeom prst="rect">
              <a:avLst/>
            </a:prstGeom>
            <a:noFill/>
            <a:ln w="9525">
              <a:noFill/>
            </a:ln>
          </p:spPr>
          <p:txBody>
            <a:bodyPr>
              <a:spAutoFit/>
            </a:bodyPr>
            <a:lstStyle/>
            <a:p>
              <a:pPr eaLnBrk="1" hangingPunct="1">
                <a:spcBef>
                  <a:spcPct val="50000"/>
                </a:spcBef>
              </a:pPr>
              <a:r>
                <a:rPr lang="zh-CN" altLang="en-US" sz="2800" dirty="0">
                  <a:latin typeface="Times New Roman" panose="02020603050405020304" pitchFamily="18" charset="0"/>
                  <a:ea typeface="楷体_GB2312" pitchFamily="49" charset="-122"/>
                </a:rPr>
                <a:t>转动惯量</a:t>
              </a:r>
            </a:p>
          </p:txBody>
        </p:sp>
        <p:sp>
          <p:nvSpPr>
            <p:cNvPr id="10259" name="文本框 223290"/>
            <p:cNvSpPr txBox="1"/>
            <p:nvPr/>
          </p:nvSpPr>
          <p:spPr>
            <a:xfrm>
              <a:off x="728" y="3705"/>
              <a:ext cx="1720" cy="329"/>
            </a:xfrm>
            <a:prstGeom prst="rect">
              <a:avLst/>
            </a:prstGeom>
            <a:noFill/>
            <a:ln w="19050">
              <a:noFill/>
            </a:ln>
          </p:spPr>
          <p:txBody>
            <a:bodyPr>
              <a:spAutoFit/>
            </a:bodyPr>
            <a:lstStyle/>
            <a:p>
              <a:pPr eaLnBrk="1" hangingPunct="1">
                <a:spcBef>
                  <a:spcPct val="50000"/>
                </a:spcBef>
              </a:pPr>
              <a:r>
                <a:rPr lang="zh-CN" altLang="en-US" sz="2800" dirty="0">
                  <a:latin typeface="Times New Roman" panose="02020603050405020304" pitchFamily="18" charset="0"/>
                  <a:ea typeface="楷体_GB2312" pitchFamily="49" charset="-122"/>
                </a:rPr>
                <a:t>动量</a:t>
              </a:r>
            </a:p>
          </p:txBody>
        </p:sp>
        <p:sp>
          <p:nvSpPr>
            <p:cNvPr id="10260" name="文本框 223294"/>
            <p:cNvSpPr txBox="1"/>
            <p:nvPr/>
          </p:nvSpPr>
          <p:spPr>
            <a:xfrm>
              <a:off x="3024" y="3696"/>
              <a:ext cx="1296" cy="329"/>
            </a:xfrm>
            <a:prstGeom prst="rect">
              <a:avLst/>
            </a:prstGeom>
            <a:noFill/>
            <a:ln w="19050">
              <a:noFill/>
            </a:ln>
          </p:spPr>
          <p:txBody>
            <a:bodyPr>
              <a:spAutoFit/>
            </a:bodyPr>
            <a:lstStyle/>
            <a:p>
              <a:pPr eaLnBrk="1" hangingPunct="1">
                <a:spcBef>
                  <a:spcPct val="50000"/>
                </a:spcBef>
              </a:pPr>
              <a:r>
                <a:rPr lang="zh-CN" altLang="en-US" sz="2800" dirty="0">
                  <a:latin typeface="Times New Roman" panose="02020603050405020304" pitchFamily="18" charset="0"/>
                  <a:ea typeface="楷体_GB2312" pitchFamily="49" charset="-122"/>
                </a:rPr>
                <a:t>角动量</a:t>
              </a:r>
            </a:p>
          </p:txBody>
        </p:sp>
        <p:sp>
          <p:nvSpPr>
            <p:cNvPr id="10261" name="直接连接符 223305"/>
            <p:cNvSpPr/>
            <p:nvPr/>
          </p:nvSpPr>
          <p:spPr>
            <a:xfrm>
              <a:off x="528" y="3648"/>
              <a:ext cx="4800" cy="0"/>
            </a:xfrm>
            <a:prstGeom prst="line">
              <a:avLst/>
            </a:prstGeom>
            <a:ln w="12700" cap="flat" cmpd="sng">
              <a:solidFill>
                <a:schemeClr val="tx1"/>
              </a:solidFill>
              <a:prstDash val="solid"/>
              <a:headEnd type="none" w="med" len="med"/>
              <a:tailEnd type="none" w="med" len="lg"/>
            </a:ln>
          </p:spPr>
        </p:sp>
        <p:sp>
          <p:nvSpPr>
            <p:cNvPr id="10262" name="直接连接符 223306"/>
            <p:cNvSpPr/>
            <p:nvPr/>
          </p:nvSpPr>
          <p:spPr>
            <a:xfrm>
              <a:off x="528" y="1920"/>
              <a:ext cx="4800" cy="0"/>
            </a:xfrm>
            <a:prstGeom prst="line">
              <a:avLst/>
            </a:prstGeom>
            <a:ln w="12700" cap="flat" cmpd="sng">
              <a:solidFill>
                <a:schemeClr val="tx1"/>
              </a:solidFill>
              <a:prstDash val="solid"/>
              <a:headEnd type="none" w="med" len="med"/>
              <a:tailEnd type="none" w="med" len="lg"/>
            </a:ln>
          </p:spPr>
        </p:sp>
        <p:sp>
          <p:nvSpPr>
            <p:cNvPr id="10263" name="直接连接符 223307"/>
            <p:cNvSpPr/>
            <p:nvPr/>
          </p:nvSpPr>
          <p:spPr>
            <a:xfrm>
              <a:off x="528" y="2592"/>
              <a:ext cx="4800" cy="0"/>
            </a:xfrm>
            <a:prstGeom prst="line">
              <a:avLst/>
            </a:prstGeom>
            <a:ln w="12700" cap="flat" cmpd="sng">
              <a:solidFill>
                <a:schemeClr val="tx1"/>
              </a:solidFill>
              <a:prstDash val="solid"/>
              <a:headEnd type="none" w="med" len="med"/>
              <a:tailEnd type="none" w="med" len="lg"/>
            </a:ln>
          </p:spPr>
        </p:sp>
        <p:graphicFrame>
          <p:nvGraphicFramePr>
            <p:cNvPr id="10264" name="对象 223308"/>
            <p:cNvGraphicFramePr>
              <a:graphicFrameLocks/>
            </p:cNvGraphicFramePr>
            <p:nvPr/>
          </p:nvGraphicFramePr>
          <p:xfrm>
            <a:off x="3984" y="3149"/>
            <a:ext cx="1248" cy="499"/>
          </p:xfrm>
          <a:graphic>
            <a:graphicData uri="http://schemas.openxmlformats.org/presentationml/2006/ole">
              <mc:AlternateContent xmlns:mc="http://schemas.openxmlformats.org/markup-compatibility/2006">
                <mc:Choice xmlns:v="urn:schemas-microsoft-com:vml" Requires="v">
                  <p:oleObj spid="_x0000_s31750" r:id="rId11" imgW="698500" imgH="279400" progId="Equation.3">
                    <p:embed/>
                  </p:oleObj>
                </mc:Choice>
                <mc:Fallback>
                  <p:oleObj r:id="rId11" imgW="698500" imgH="279400" progId="Equation.3">
                    <p:embed/>
                    <p:pic>
                      <p:nvPicPr>
                        <p:cNvPr id="10264" name="对象 223308"/>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4" y="3149"/>
                          <a:ext cx="1248"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65" name="对象 223309"/>
            <p:cNvGraphicFramePr>
              <a:graphicFrameLocks/>
            </p:cNvGraphicFramePr>
            <p:nvPr/>
          </p:nvGraphicFramePr>
          <p:xfrm>
            <a:off x="4080" y="3696"/>
            <a:ext cx="864" cy="364"/>
          </p:xfrm>
          <a:graphic>
            <a:graphicData uri="http://schemas.openxmlformats.org/presentationml/2006/ole">
              <mc:AlternateContent xmlns:mc="http://schemas.openxmlformats.org/markup-compatibility/2006">
                <mc:Choice xmlns:v="urn:schemas-microsoft-com:vml" Requires="v">
                  <p:oleObj spid="_x0000_s31751" r:id="rId13" imgW="482181" imgH="203024" progId="Equation.3">
                    <p:embed/>
                  </p:oleObj>
                </mc:Choice>
                <mc:Fallback>
                  <p:oleObj r:id="rId13" imgW="482181" imgH="203024" progId="Equation.3">
                    <p:embed/>
                    <p:pic>
                      <p:nvPicPr>
                        <p:cNvPr id="10265" name="对象 223309"/>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80" y="3696"/>
                          <a:ext cx="864"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66" name="对象 223310"/>
            <p:cNvGraphicFramePr>
              <a:graphicFrameLocks/>
            </p:cNvGraphicFramePr>
            <p:nvPr/>
          </p:nvGraphicFramePr>
          <p:xfrm>
            <a:off x="1584" y="3696"/>
            <a:ext cx="912" cy="374"/>
          </p:xfrm>
          <a:graphic>
            <a:graphicData uri="http://schemas.openxmlformats.org/presentationml/2006/ole">
              <mc:AlternateContent xmlns:mc="http://schemas.openxmlformats.org/markup-compatibility/2006">
                <mc:Choice xmlns:v="urn:schemas-microsoft-com:vml" Requires="v">
                  <p:oleObj spid="_x0000_s31752" r:id="rId15" imgW="494870" imgH="203024" progId="Equation.3">
                    <p:embed/>
                  </p:oleObj>
                </mc:Choice>
                <mc:Fallback>
                  <p:oleObj r:id="rId15" imgW="494870" imgH="203024" progId="Equation.3">
                    <p:embed/>
                    <p:pic>
                      <p:nvPicPr>
                        <p:cNvPr id="10266" name="对象 223310"/>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4" y="3696"/>
                          <a:ext cx="91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67" name="文本框 223311"/>
            <p:cNvSpPr txBox="1"/>
            <p:nvPr/>
          </p:nvSpPr>
          <p:spPr>
            <a:xfrm>
              <a:off x="768" y="2688"/>
              <a:ext cx="480" cy="329"/>
            </a:xfrm>
            <a:prstGeom prst="rect">
              <a:avLst/>
            </a:prstGeom>
            <a:noFill/>
            <a:ln w="9525">
              <a:noFill/>
            </a:ln>
          </p:spPr>
          <p:txBody>
            <a:bodyPr>
              <a:spAutoFit/>
            </a:bodyPr>
            <a:lstStyle/>
            <a:p>
              <a:pPr eaLnBrk="1" hangingPunct="1">
                <a:spcBef>
                  <a:spcPct val="50000"/>
                </a:spcBef>
              </a:pPr>
              <a:r>
                <a:rPr lang="zh-CN" altLang="en-US" sz="2800" dirty="0">
                  <a:latin typeface="Times New Roman" panose="02020603050405020304" pitchFamily="18" charset="0"/>
                  <a:ea typeface="楷体_GB2312" pitchFamily="49" charset="-122"/>
                </a:rPr>
                <a:t>力</a:t>
              </a:r>
            </a:p>
          </p:txBody>
        </p:sp>
        <p:sp>
          <p:nvSpPr>
            <p:cNvPr id="10268" name="文本框 223312"/>
            <p:cNvSpPr txBox="1"/>
            <p:nvPr/>
          </p:nvSpPr>
          <p:spPr>
            <a:xfrm>
              <a:off x="3024" y="2688"/>
              <a:ext cx="1008" cy="329"/>
            </a:xfrm>
            <a:prstGeom prst="rect">
              <a:avLst/>
            </a:prstGeom>
            <a:noFill/>
            <a:ln w="9525">
              <a:noFill/>
            </a:ln>
          </p:spPr>
          <p:txBody>
            <a:bodyPr>
              <a:spAutoFit/>
            </a:bodyPr>
            <a:lstStyle/>
            <a:p>
              <a:pPr eaLnBrk="1" hangingPunct="1">
                <a:spcBef>
                  <a:spcPct val="50000"/>
                </a:spcBef>
              </a:pPr>
              <a:r>
                <a:rPr lang="zh-CN" altLang="en-US" sz="2800" dirty="0">
                  <a:latin typeface="Times New Roman" panose="02020603050405020304" pitchFamily="18" charset="0"/>
                  <a:ea typeface="楷体_GB2312" pitchFamily="49" charset="-122"/>
                </a:rPr>
                <a:t>力矩</a:t>
              </a:r>
            </a:p>
          </p:txBody>
        </p:sp>
        <p:graphicFrame>
          <p:nvGraphicFramePr>
            <p:cNvPr id="10269" name="对象 223313"/>
            <p:cNvGraphicFramePr>
              <a:graphicFrameLocks/>
            </p:cNvGraphicFramePr>
            <p:nvPr/>
          </p:nvGraphicFramePr>
          <p:xfrm>
            <a:off x="1968" y="2688"/>
            <a:ext cx="312" cy="360"/>
          </p:xfrm>
          <a:graphic>
            <a:graphicData uri="http://schemas.openxmlformats.org/presentationml/2006/ole">
              <mc:AlternateContent xmlns:mc="http://schemas.openxmlformats.org/markup-compatibility/2006">
                <mc:Choice xmlns:v="urn:schemas-microsoft-com:vml" Requires="v">
                  <p:oleObj spid="_x0000_s31753" r:id="rId17" imgW="164885" imgH="190252" progId="Equation.3">
                    <p:embed/>
                  </p:oleObj>
                </mc:Choice>
                <mc:Fallback>
                  <p:oleObj r:id="rId17" imgW="164885" imgH="190252" progId="Equation.3">
                    <p:embed/>
                    <p:pic>
                      <p:nvPicPr>
                        <p:cNvPr id="10269" name="对象 223313"/>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68" y="2688"/>
                          <a:ext cx="31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270" name="对象 223314"/>
            <p:cNvGraphicFramePr>
              <a:graphicFrameLocks/>
            </p:cNvGraphicFramePr>
            <p:nvPr/>
          </p:nvGraphicFramePr>
          <p:xfrm>
            <a:off x="4224" y="2643"/>
            <a:ext cx="384" cy="360"/>
          </p:xfrm>
          <a:graphic>
            <a:graphicData uri="http://schemas.openxmlformats.org/presentationml/2006/ole">
              <mc:AlternateContent xmlns:mc="http://schemas.openxmlformats.org/markup-compatibility/2006">
                <mc:Choice xmlns:v="urn:schemas-microsoft-com:vml" Requires="v">
                  <p:oleObj spid="_x0000_s31754" r:id="rId19" imgW="203024" imgH="190335" progId="Equation.3">
                    <p:embed/>
                  </p:oleObj>
                </mc:Choice>
                <mc:Fallback>
                  <p:oleObj r:id="rId19" imgW="203024" imgH="190335" progId="Equation.3">
                    <p:embed/>
                    <p:pic>
                      <p:nvPicPr>
                        <p:cNvPr id="10270" name="对象 223314"/>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24" y="2643"/>
                          <a:ext cx="38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271" name="矩形 223315"/>
            <p:cNvSpPr/>
            <p:nvPr/>
          </p:nvSpPr>
          <p:spPr>
            <a:xfrm>
              <a:off x="528" y="480"/>
              <a:ext cx="4800" cy="3600"/>
            </a:xfrm>
            <a:prstGeom prst="rect">
              <a:avLst/>
            </a:prstGeom>
            <a:noFill/>
            <a:ln w="19050" cap="flat" cmpd="sng">
              <a:solidFill>
                <a:schemeClr val="tx1"/>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a typeface="宋体" panose="02010600030101010101" pitchFamily="2" charset="-122"/>
              </a:endParaRPr>
            </a:p>
          </p:txBody>
        </p:sp>
        <p:sp>
          <p:nvSpPr>
            <p:cNvPr id="10272" name="直接连接符 223317"/>
            <p:cNvSpPr/>
            <p:nvPr/>
          </p:nvSpPr>
          <p:spPr>
            <a:xfrm>
              <a:off x="528" y="1200"/>
              <a:ext cx="4800" cy="0"/>
            </a:xfrm>
            <a:prstGeom prst="line">
              <a:avLst/>
            </a:prstGeom>
            <a:ln w="19050" cap="flat" cmpd="sng">
              <a:solidFill>
                <a:schemeClr val="tx1"/>
              </a:solidFill>
              <a:prstDash val="solid"/>
              <a:headEnd type="none" w="med" len="med"/>
              <a:tailEnd type="none" w="med" len="med"/>
            </a:ln>
          </p:spPr>
        </p:sp>
      </p:grpSp>
    </p:spTree>
    <p:extLst>
      <p:ext uri="{BB962C8B-B14F-4D97-AF65-F5344CB8AC3E}">
        <p14:creationId xmlns:p14="http://schemas.microsoft.com/office/powerpoint/2010/main" val="359989639"/>
      </p:ext>
    </p:extLst>
  </p:cSld>
  <p:clrMapOvr>
    <a:masterClrMapping/>
  </p:clrMapOvr>
  <p:transition spd="med">
    <p:pull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组合 234497"/>
          <p:cNvGrpSpPr/>
          <p:nvPr/>
        </p:nvGrpSpPr>
        <p:grpSpPr>
          <a:xfrm>
            <a:off x="2286000" y="685800"/>
            <a:ext cx="7696200" cy="5715000"/>
            <a:chOff x="480" y="432"/>
            <a:chExt cx="4848" cy="3600"/>
          </a:xfrm>
        </p:grpSpPr>
        <p:sp>
          <p:nvSpPr>
            <p:cNvPr id="2" name="文本框 234498"/>
            <p:cNvSpPr txBox="1">
              <a:spLocks noChangeArrowheads="1"/>
            </p:cNvSpPr>
            <p:nvPr/>
          </p:nvSpPr>
          <p:spPr bwMode="auto">
            <a:xfrm>
              <a:off x="528" y="441"/>
              <a:ext cx="4752" cy="232"/>
            </a:xfrm>
            <a:prstGeom prst="rect">
              <a:avLst/>
            </a:prstGeom>
            <a:gradFill rotWithShape="0">
              <a:gsLst>
                <a:gs pos="0">
                  <a:schemeClr val="accent1"/>
                </a:gs>
                <a:gs pos="5000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dirty="0">
                  <a:latin typeface="Times New Roman" panose="02020603050405020304" pitchFamily="18" charset="0"/>
                  <a:ea typeface="楷体_GB2312" pitchFamily="49" charset="-122"/>
                </a:rPr>
                <a:t>质点运动规律与刚体定轴转动的规律对照</a:t>
              </a:r>
            </a:p>
          </p:txBody>
        </p:sp>
        <p:sp>
          <p:nvSpPr>
            <p:cNvPr id="11268" name="直接连接符 234499"/>
            <p:cNvSpPr/>
            <p:nvPr/>
          </p:nvSpPr>
          <p:spPr>
            <a:xfrm flipV="1">
              <a:off x="528" y="1104"/>
              <a:ext cx="4800" cy="13"/>
            </a:xfrm>
            <a:prstGeom prst="line">
              <a:avLst/>
            </a:prstGeom>
            <a:ln w="19050" cap="flat" cmpd="sng">
              <a:solidFill>
                <a:schemeClr val="tx1"/>
              </a:solidFill>
              <a:prstDash val="solid"/>
              <a:headEnd type="none" w="med" len="med"/>
              <a:tailEnd type="none" w="med" len="lg"/>
            </a:ln>
          </p:spPr>
        </p:sp>
        <p:sp>
          <p:nvSpPr>
            <p:cNvPr id="11269" name="直接连接符 234500"/>
            <p:cNvSpPr/>
            <p:nvPr/>
          </p:nvSpPr>
          <p:spPr>
            <a:xfrm>
              <a:off x="2832" y="768"/>
              <a:ext cx="0" cy="3264"/>
            </a:xfrm>
            <a:prstGeom prst="line">
              <a:avLst/>
            </a:prstGeom>
            <a:ln w="28575" cap="flat" cmpd="sng">
              <a:solidFill>
                <a:srgbClr val="0000FF"/>
              </a:solidFill>
              <a:prstDash val="solid"/>
              <a:headEnd type="none" w="med" len="med"/>
              <a:tailEnd type="none" w="med" len="lg"/>
            </a:ln>
          </p:spPr>
        </p:sp>
        <p:sp>
          <p:nvSpPr>
            <p:cNvPr id="11270" name="直接连接符 234501"/>
            <p:cNvSpPr/>
            <p:nvPr/>
          </p:nvSpPr>
          <p:spPr>
            <a:xfrm>
              <a:off x="528" y="3024"/>
              <a:ext cx="4800" cy="0"/>
            </a:xfrm>
            <a:prstGeom prst="line">
              <a:avLst/>
            </a:prstGeom>
            <a:ln w="12700" cap="flat" cmpd="sng">
              <a:solidFill>
                <a:schemeClr val="tx1"/>
              </a:solidFill>
              <a:prstDash val="solid"/>
              <a:headEnd type="none" w="med" len="med"/>
              <a:tailEnd type="none" w="med" len="lg"/>
            </a:ln>
          </p:spPr>
        </p:sp>
        <p:sp>
          <p:nvSpPr>
            <p:cNvPr id="11271" name="直接连接符 234502"/>
            <p:cNvSpPr/>
            <p:nvPr/>
          </p:nvSpPr>
          <p:spPr>
            <a:xfrm>
              <a:off x="528" y="1488"/>
              <a:ext cx="4800" cy="0"/>
            </a:xfrm>
            <a:prstGeom prst="line">
              <a:avLst/>
            </a:prstGeom>
            <a:ln w="12700" cap="flat" cmpd="sng">
              <a:solidFill>
                <a:schemeClr val="tx1"/>
              </a:solidFill>
              <a:prstDash val="solid"/>
              <a:headEnd type="none" w="med" len="med"/>
              <a:tailEnd type="none" w="med" len="lg"/>
            </a:ln>
          </p:spPr>
        </p:sp>
        <p:sp>
          <p:nvSpPr>
            <p:cNvPr id="11272" name="直接连接符 234503"/>
            <p:cNvSpPr/>
            <p:nvPr/>
          </p:nvSpPr>
          <p:spPr>
            <a:xfrm>
              <a:off x="528" y="2352"/>
              <a:ext cx="4800" cy="0"/>
            </a:xfrm>
            <a:prstGeom prst="line">
              <a:avLst/>
            </a:prstGeom>
            <a:ln w="12700" cap="flat" cmpd="sng">
              <a:solidFill>
                <a:schemeClr val="tx1"/>
              </a:solidFill>
              <a:prstDash val="solid"/>
              <a:headEnd type="none" w="med" len="med"/>
              <a:tailEnd type="none" w="med" len="lg"/>
            </a:ln>
          </p:spPr>
        </p:sp>
        <p:sp>
          <p:nvSpPr>
            <p:cNvPr id="11273" name="矩形 234504"/>
            <p:cNvSpPr/>
            <p:nvPr/>
          </p:nvSpPr>
          <p:spPr>
            <a:xfrm>
              <a:off x="528" y="432"/>
              <a:ext cx="4800" cy="3600"/>
            </a:xfrm>
            <a:prstGeom prst="rect">
              <a:avLst/>
            </a:prstGeom>
            <a:noFill/>
            <a:ln w="19050" cap="flat" cmpd="sng">
              <a:solidFill>
                <a:schemeClr val="tx1"/>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a typeface="宋体" panose="02010600030101010101" pitchFamily="2" charset="-122"/>
              </a:endParaRPr>
            </a:p>
          </p:txBody>
        </p:sp>
        <p:sp>
          <p:nvSpPr>
            <p:cNvPr id="11274" name="直接连接符 234505"/>
            <p:cNvSpPr/>
            <p:nvPr/>
          </p:nvSpPr>
          <p:spPr>
            <a:xfrm>
              <a:off x="528" y="768"/>
              <a:ext cx="4800" cy="0"/>
            </a:xfrm>
            <a:prstGeom prst="line">
              <a:avLst/>
            </a:prstGeom>
            <a:ln w="19050" cap="flat" cmpd="sng">
              <a:solidFill>
                <a:schemeClr val="tx1"/>
              </a:solidFill>
              <a:prstDash val="solid"/>
              <a:headEnd type="none" w="med" len="med"/>
              <a:tailEnd type="none" w="med" len="med"/>
            </a:ln>
          </p:spPr>
        </p:sp>
        <p:sp>
          <p:nvSpPr>
            <p:cNvPr id="11275" name="文本框 234506"/>
            <p:cNvSpPr txBox="1"/>
            <p:nvPr/>
          </p:nvSpPr>
          <p:spPr>
            <a:xfrm>
              <a:off x="528" y="1152"/>
              <a:ext cx="1440" cy="290"/>
            </a:xfrm>
            <a:prstGeom prst="rect">
              <a:avLst/>
            </a:prstGeom>
            <a:noFill/>
            <a:ln w="9525">
              <a:noFill/>
            </a:ln>
          </p:spPr>
          <p:txBody>
            <a:bodyPr>
              <a:spAutoFit/>
            </a:bodyPr>
            <a:lstStyle/>
            <a:p>
              <a:pPr eaLnBrk="1" hangingPunct="1">
                <a:spcBef>
                  <a:spcPct val="50000"/>
                </a:spcBef>
              </a:pPr>
              <a:r>
                <a:rPr lang="zh-CN" altLang="en-US" sz="2400" dirty="0">
                  <a:latin typeface="Times New Roman" panose="02020603050405020304" pitchFamily="18" charset="0"/>
                  <a:ea typeface="楷体_GB2312" pitchFamily="49" charset="-122"/>
                </a:rPr>
                <a:t>运动定律</a:t>
              </a:r>
            </a:p>
          </p:txBody>
        </p:sp>
        <p:graphicFrame>
          <p:nvGraphicFramePr>
            <p:cNvPr id="11276" name="对象 234507"/>
            <p:cNvGraphicFramePr>
              <a:graphicFrameLocks/>
            </p:cNvGraphicFramePr>
            <p:nvPr/>
          </p:nvGraphicFramePr>
          <p:xfrm>
            <a:off x="1680" y="1152"/>
            <a:ext cx="912" cy="352"/>
          </p:xfrm>
          <a:graphic>
            <a:graphicData uri="http://schemas.openxmlformats.org/presentationml/2006/ole">
              <mc:AlternateContent xmlns:mc="http://schemas.openxmlformats.org/markup-compatibility/2006">
                <mc:Choice xmlns:v="urn:schemas-microsoft-com:vml" Requires="v">
                  <p:oleObj spid="_x0000_s32770" r:id="rId3" imgW="507559" imgH="203024" progId="Equation.3">
                    <p:embed/>
                  </p:oleObj>
                </mc:Choice>
                <mc:Fallback>
                  <p:oleObj r:id="rId3" imgW="507559" imgH="203024" progId="Equation.3">
                    <p:embed/>
                    <p:pic>
                      <p:nvPicPr>
                        <p:cNvPr id="11276" name="对象 23450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0" y="1152"/>
                          <a:ext cx="91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277" name="文本框 234508"/>
            <p:cNvSpPr txBox="1"/>
            <p:nvPr/>
          </p:nvSpPr>
          <p:spPr>
            <a:xfrm>
              <a:off x="2832" y="1152"/>
              <a:ext cx="1070" cy="290"/>
            </a:xfrm>
            <a:prstGeom prst="rect">
              <a:avLst/>
            </a:prstGeom>
            <a:noFill/>
            <a:ln w="9525">
              <a:noFill/>
            </a:ln>
          </p:spPr>
          <p:txBody>
            <a:bodyPr>
              <a:spAutoFit/>
            </a:bodyPr>
            <a:lstStyle/>
            <a:p>
              <a:pPr eaLnBrk="1" hangingPunct="1">
                <a:spcBef>
                  <a:spcPct val="50000"/>
                </a:spcBef>
              </a:pPr>
              <a:r>
                <a:rPr lang="zh-CN" altLang="en-US" sz="2400" dirty="0">
                  <a:latin typeface="Times New Roman" panose="02020603050405020304" pitchFamily="18" charset="0"/>
                  <a:ea typeface="楷体_GB2312" pitchFamily="49" charset="-122"/>
                </a:rPr>
                <a:t>转动定律</a:t>
              </a:r>
            </a:p>
          </p:txBody>
        </p:sp>
        <p:graphicFrame>
          <p:nvGraphicFramePr>
            <p:cNvPr id="11278" name="对象 234509"/>
            <p:cNvGraphicFramePr>
              <a:graphicFrameLocks/>
            </p:cNvGraphicFramePr>
            <p:nvPr/>
          </p:nvGraphicFramePr>
          <p:xfrm>
            <a:off x="4032" y="1175"/>
            <a:ext cx="1008" cy="327"/>
          </p:xfrm>
          <a:graphic>
            <a:graphicData uri="http://schemas.openxmlformats.org/presentationml/2006/ole">
              <mc:AlternateContent xmlns:mc="http://schemas.openxmlformats.org/markup-compatibility/2006">
                <mc:Choice xmlns:v="urn:schemas-microsoft-com:vml" Requires="v">
                  <p:oleObj spid="_x0000_s32771" r:id="rId5" imgW="545154" imgH="177492" progId="Equation.3">
                    <p:embed/>
                  </p:oleObj>
                </mc:Choice>
                <mc:Fallback>
                  <p:oleObj r:id="rId5" imgW="545154" imgH="177492" progId="Equation.3">
                    <p:embed/>
                    <p:pic>
                      <p:nvPicPr>
                        <p:cNvPr id="11278" name="对象 23450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2" y="1175"/>
                          <a:ext cx="10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279" name="矩形 234510"/>
            <p:cNvSpPr/>
            <p:nvPr/>
          </p:nvSpPr>
          <p:spPr>
            <a:xfrm>
              <a:off x="1056" y="768"/>
              <a:ext cx="835" cy="232"/>
            </a:xfrm>
            <a:prstGeom prst="rect">
              <a:avLst/>
            </a:prstGeom>
            <a:noFill/>
            <a:ln w="9525">
              <a:noFill/>
            </a:ln>
          </p:spPr>
          <p:txBody>
            <a:bodyPr wrap="none">
              <a:spAutoFit/>
            </a:bodyPr>
            <a:lstStyle/>
            <a:p>
              <a:pPr eaLnBrk="1" hangingPunct="1"/>
              <a:r>
                <a:rPr lang="zh-CN" altLang="en-US" dirty="0">
                  <a:solidFill>
                    <a:srgbClr val="CC0000"/>
                  </a:solidFill>
                  <a:latin typeface="Century Schoolbook" panose="02040604050505020304" pitchFamily="18" charset="0"/>
                  <a:ea typeface="楷体_GB2312" pitchFamily="49" charset="-122"/>
                </a:rPr>
                <a:t>质点的平动</a:t>
              </a:r>
            </a:p>
          </p:txBody>
        </p:sp>
        <p:sp>
          <p:nvSpPr>
            <p:cNvPr id="11280" name="矩形 234511"/>
            <p:cNvSpPr/>
            <p:nvPr/>
          </p:nvSpPr>
          <p:spPr>
            <a:xfrm>
              <a:off x="3168" y="768"/>
              <a:ext cx="1123" cy="232"/>
            </a:xfrm>
            <a:prstGeom prst="rect">
              <a:avLst/>
            </a:prstGeom>
            <a:noFill/>
            <a:ln w="9525">
              <a:noFill/>
            </a:ln>
          </p:spPr>
          <p:txBody>
            <a:bodyPr wrap="none">
              <a:spAutoFit/>
            </a:bodyPr>
            <a:lstStyle/>
            <a:p>
              <a:pPr eaLnBrk="1" hangingPunct="1"/>
              <a:r>
                <a:rPr lang="zh-CN" altLang="en-US" dirty="0">
                  <a:solidFill>
                    <a:srgbClr val="CC0000"/>
                  </a:solidFill>
                  <a:latin typeface="Century Schoolbook" panose="02040604050505020304" pitchFamily="18" charset="0"/>
                  <a:ea typeface="楷体_GB2312" pitchFamily="49" charset="-122"/>
                </a:rPr>
                <a:t>刚体的定轴转动</a:t>
              </a:r>
            </a:p>
          </p:txBody>
        </p:sp>
        <p:sp>
          <p:nvSpPr>
            <p:cNvPr id="11281" name="文本框 234512"/>
            <p:cNvSpPr txBox="1"/>
            <p:nvPr/>
          </p:nvSpPr>
          <p:spPr>
            <a:xfrm>
              <a:off x="528" y="1488"/>
              <a:ext cx="1296" cy="290"/>
            </a:xfrm>
            <a:prstGeom prst="rect">
              <a:avLst/>
            </a:prstGeom>
            <a:noFill/>
            <a:ln w="19050">
              <a:noFill/>
            </a:ln>
          </p:spPr>
          <p:txBody>
            <a:bodyPr>
              <a:spAutoFit/>
            </a:bodyPr>
            <a:lstStyle/>
            <a:p>
              <a:pPr eaLnBrk="1" hangingPunct="1">
                <a:spcBef>
                  <a:spcPct val="50000"/>
                </a:spcBef>
              </a:pPr>
              <a:r>
                <a:rPr lang="zh-CN" altLang="en-US" sz="2400" dirty="0">
                  <a:latin typeface="Times New Roman" panose="02020603050405020304" pitchFamily="18" charset="0"/>
                  <a:ea typeface="楷体_GB2312" pitchFamily="49" charset="-122"/>
                </a:rPr>
                <a:t>动量定理</a:t>
              </a:r>
            </a:p>
          </p:txBody>
        </p:sp>
        <p:graphicFrame>
          <p:nvGraphicFramePr>
            <p:cNvPr id="11282" name="对象 234513"/>
            <p:cNvGraphicFramePr>
              <a:graphicFrameLocks/>
            </p:cNvGraphicFramePr>
            <p:nvPr/>
          </p:nvGraphicFramePr>
          <p:xfrm>
            <a:off x="768" y="1728"/>
            <a:ext cx="2016" cy="635"/>
          </p:xfrm>
          <a:graphic>
            <a:graphicData uri="http://schemas.openxmlformats.org/presentationml/2006/ole">
              <mc:AlternateContent xmlns:mc="http://schemas.openxmlformats.org/markup-compatibility/2006">
                <mc:Choice xmlns:v="urn:schemas-microsoft-com:vml" Requires="v">
                  <p:oleObj spid="_x0000_s32772" r:id="rId7" imgW="1116631" imgH="355292" progId="Equation.3">
                    <p:embed/>
                  </p:oleObj>
                </mc:Choice>
                <mc:Fallback>
                  <p:oleObj r:id="rId7" imgW="1116631" imgH="355292" progId="Equation.3">
                    <p:embed/>
                    <p:pic>
                      <p:nvPicPr>
                        <p:cNvPr id="11282" name="对象 23451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 y="1728"/>
                          <a:ext cx="2016"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283" name="文本框 234514"/>
            <p:cNvSpPr txBox="1"/>
            <p:nvPr/>
          </p:nvSpPr>
          <p:spPr>
            <a:xfrm>
              <a:off x="2832" y="1488"/>
              <a:ext cx="1296" cy="290"/>
            </a:xfrm>
            <a:prstGeom prst="rect">
              <a:avLst/>
            </a:prstGeom>
            <a:noFill/>
            <a:ln w="19050">
              <a:noFill/>
            </a:ln>
          </p:spPr>
          <p:txBody>
            <a:bodyPr>
              <a:spAutoFit/>
            </a:bodyPr>
            <a:lstStyle/>
            <a:p>
              <a:pPr eaLnBrk="1" hangingPunct="1">
                <a:spcBef>
                  <a:spcPct val="50000"/>
                </a:spcBef>
              </a:pPr>
              <a:r>
                <a:rPr lang="zh-CN" altLang="en-US" sz="2400" dirty="0">
                  <a:latin typeface="Times New Roman" panose="02020603050405020304" pitchFamily="18" charset="0"/>
                  <a:ea typeface="楷体_GB2312" pitchFamily="49" charset="-122"/>
                </a:rPr>
                <a:t>角动量定理</a:t>
              </a:r>
            </a:p>
          </p:txBody>
        </p:sp>
        <p:graphicFrame>
          <p:nvGraphicFramePr>
            <p:cNvPr id="11284" name="对象 234515"/>
            <p:cNvGraphicFramePr>
              <a:graphicFrameLocks/>
            </p:cNvGraphicFramePr>
            <p:nvPr/>
          </p:nvGraphicFramePr>
          <p:xfrm>
            <a:off x="3216" y="1745"/>
            <a:ext cx="1968" cy="635"/>
          </p:xfrm>
          <a:graphic>
            <a:graphicData uri="http://schemas.openxmlformats.org/presentationml/2006/ole">
              <mc:AlternateContent xmlns:mc="http://schemas.openxmlformats.org/markup-compatibility/2006">
                <mc:Choice xmlns:v="urn:schemas-microsoft-com:vml" Requires="v">
                  <p:oleObj spid="_x0000_s32773" r:id="rId9" imgW="951674" imgH="355292" progId="Equation.3">
                    <p:embed/>
                  </p:oleObj>
                </mc:Choice>
                <mc:Fallback>
                  <p:oleObj r:id="rId9" imgW="951674" imgH="355292" progId="Equation.3">
                    <p:embed/>
                    <p:pic>
                      <p:nvPicPr>
                        <p:cNvPr id="11284" name="对象 23451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6" y="1745"/>
                          <a:ext cx="1968"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285" name="文本框 234516"/>
            <p:cNvSpPr txBox="1"/>
            <p:nvPr/>
          </p:nvSpPr>
          <p:spPr>
            <a:xfrm>
              <a:off x="528" y="2352"/>
              <a:ext cx="1584" cy="290"/>
            </a:xfrm>
            <a:prstGeom prst="rect">
              <a:avLst/>
            </a:prstGeom>
            <a:noFill/>
            <a:ln w="19050">
              <a:noFill/>
            </a:ln>
          </p:spPr>
          <p:txBody>
            <a:bodyPr>
              <a:spAutoFit/>
            </a:bodyPr>
            <a:lstStyle/>
            <a:p>
              <a:pPr eaLnBrk="1" hangingPunct="1">
                <a:spcBef>
                  <a:spcPct val="50000"/>
                </a:spcBef>
              </a:pPr>
              <a:r>
                <a:rPr lang="zh-CN" altLang="en-US" sz="2400" dirty="0">
                  <a:latin typeface="Times New Roman" panose="02020603050405020304" pitchFamily="18" charset="0"/>
                  <a:ea typeface="楷体_GB2312" pitchFamily="49" charset="-122"/>
                </a:rPr>
                <a:t>动量守恒定律</a:t>
              </a:r>
            </a:p>
          </p:txBody>
        </p:sp>
        <p:sp>
          <p:nvSpPr>
            <p:cNvPr id="11286" name="文本框 234517"/>
            <p:cNvSpPr txBox="1"/>
            <p:nvPr/>
          </p:nvSpPr>
          <p:spPr>
            <a:xfrm>
              <a:off x="2832" y="2400"/>
              <a:ext cx="1968" cy="290"/>
            </a:xfrm>
            <a:prstGeom prst="rect">
              <a:avLst/>
            </a:prstGeom>
            <a:noFill/>
            <a:ln w="19050">
              <a:noFill/>
            </a:ln>
          </p:spPr>
          <p:txBody>
            <a:bodyPr>
              <a:spAutoFit/>
            </a:bodyPr>
            <a:lstStyle/>
            <a:p>
              <a:pPr eaLnBrk="1" hangingPunct="1">
                <a:spcBef>
                  <a:spcPct val="50000"/>
                </a:spcBef>
              </a:pPr>
              <a:r>
                <a:rPr lang="zh-CN" altLang="en-US" sz="2400" dirty="0">
                  <a:latin typeface="Times New Roman" panose="02020603050405020304" pitchFamily="18" charset="0"/>
                  <a:ea typeface="楷体_GB2312" pitchFamily="49" charset="-122"/>
                </a:rPr>
                <a:t>角动量守恒定律</a:t>
              </a:r>
            </a:p>
          </p:txBody>
        </p:sp>
        <p:graphicFrame>
          <p:nvGraphicFramePr>
            <p:cNvPr id="11287" name="对象 234518"/>
            <p:cNvGraphicFramePr>
              <a:graphicFrameLocks/>
            </p:cNvGraphicFramePr>
            <p:nvPr/>
          </p:nvGraphicFramePr>
          <p:xfrm>
            <a:off x="650" y="2640"/>
            <a:ext cx="2134" cy="407"/>
          </p:xfrm>
          <a:graphic>
            <a:graphicData uri="http://schemas.openxmlformats.org/presentationml/2006/ole">
              <mc:AlternateContent xmlns:mc="http://schemas.openxmlformats.org/markup-compatibility/2006">
                <mc:Choice xmlns:v="urn:schemas-microsoft-com:vml" Requires="v">
                  <p:oleObj spid="_x0000_s32774" r:id="rId11" imgW="1560745" imgH="253780" progId="Equation.3">
                    <p:embed/>
                  </p:oleObj>
                </mc:Choice>
                <mc:Fallback>
                  <p:oleObj r:id="rId11" imgW="1560745" imgH="253780" progId="Equation.3">
                    <p:embed/>
                    <p:pic>
                      <p:nvPicPr>
                        <p:cNvPr id="11287" name="对象 234518"/>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0" y="2640"/>
                          <a:ext cx="213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288" name="对象 234519"/>
            <p:cNvGraphicFramePr>
              <a:graphicFrameLocks/>
            </p:cNvGraphicFramePr>
            <p:nvPr/>
          </p:nvGraphicFramePr>
          <p:xfrm>
            <a:off x="3024" y="2675"/>
            <a:ext cx="2160" cy="392"/>
          </p:xfrm>
          <a:graphic>
            <a:graphicData uri="http://schemas.openxmlformats.org/presentationml/2006/ole">
              <mc:AlternateContent xmlns:mc="http://schemas.openxmlformats.org/markup-compatibility/2006">
                <mc:Choice xmlns:v="urn:schemas-microsoft-com:vml" Requires="v">
                  <p:oleObj spid="_x0000_s32775" r:id="rId13" imgW="1395788" imgH="253780" progId="Equation.3">
                    <p:embed/>
                  </p:oleObj>
                </mc:Choice>
                <mc:Fallback>
                  <p:oleObj r:id="rId13" imgW="1395788" imgH="253780" progId="Equation.3">
                    <p:embed/>
                    <p:pic>
                      <p:nvPicPr>
                        <p:cNvPr id="11288" name="对象 234519"/>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24" y="2675"/>
                          <a:ext cx="216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289" name="文本框 234520"/>
            <p:cNvSpPr txBox="1"/>
            <p:nvPr/>
          </p:nvSpPr>
          <p:spPr>
            <a:xfrm>
              <a:off x="480" y="3120"/>
              <a:ext cx="912" cy="290"/>
            </a:xfrm>
            <a:prstGeom prst="rect">
              <a:avLst/>
            </a:prstGeom>
            <a:noFill/>
            <a:ln w="19050">
              <a:noFill/>
            </a:ln>
          </p:spPr>
          <p:txBody>
            <a:bodyPr>
              <a:spAutoFit/>
            </a:bodyPr>
            <a:lstStyle/>
            <a:p>
              <a:pPr eaLnBrk="1" hangingPunct="1">
                <a:spcBef>
                  <a:spcPct val="50000"/>
                </a:spcBef>
              </a:pPr>
              <a:r>
                <a:rPr lang="zh-CN" altLang="en-US" sz="2400" dirty="0">
                  <a:latin typeface="Times New Roman" panose="02020603050405020304" pitchFamily="18" charset="0"/>
                  <a:ea typeface="楷体_GB2312" pitchFamily="49" charset="-122"/>
                </a:rPr>
                <a:t>力的功</a:t>
              </a:r>
            </a:p>
          </p:txBody>
        </p:sp>
        <p:graphicFrame>
          <p:nvGraphicFramePr>
            <p:cNvPr id="11290" name="对象 234521"/>
            <p:cNvGraphicFramePr>
              <a:graphicFrameLocks/>
            </p:cNvGraphicFramePr>
            <p:nvPr/>
          </p:nvGraphicFramePr>
          <p:xfrm>
            <a:off x="1302" y="3024"/>
            <a:ext cx="1380" cy="561"/>
          </p:xfrm>
          <a:graphic>
            <a:graphicData uri="http://schemas.openxmlformats.org/presentationml/2006/ole">
              <mc:AlternateContent xmlns:mc="http://schemas.openxmlformats.org/markup-compatibility/2006">
                <mc:Choice xmlns:v="urn:schemas-microsoft-com:vml" Requires="v">
                  <p:oleObj spid="_x0000_s32776" r:id="rId15" imgW="812447" imgH="330057" progId="Equation.3">
                    <p:embed/>
                  </p:oleObj>
                </mc:Choice>
                <mc:Fallback>
                  <p:oleObj r:id="rId15" imgW="812447" imgH="330057" progId="Equation.3">
                    <p:embed/>
                    <p:pic>
                      <p:nvPicPr>
                        <p:cNvPr id="11290" name="对象 234521"/>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02" y="3024"/>
                          <a:ext cx="1380"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291" name="文本框 234522"/>
            <p:cNvSpPr txBox="1"/>
            <p:nvPr/>
          </p:nvSpPr>
          <p:spPr>
            <a:xfrm>
              <a:off x="2832" y="3120"/>
              <a:ext cx="912" cy="290"/>
            </a:xfrm>
            <a:prstGeom prst="rect">
              <a:avLst/>
            </a:prstGeom>
            <a:noFill/>
            <a:ln w="19050">
              <a:noFill/>
            </a:ln>
          </p:spPr>
          <p:txBody>
            <a:bodyPr>
              <a:spAutoFit/>
            </a:bodyPr>
            <a:lstStyle/>
            <a:p>
              <a:pPr eaLnBrk="1" hangingPunct="1">
                <a:spcBef>
                  <a:spcPct val="50000"/>
                </a:spcBef>
              </a:pPr>
              <a:r>
                <a:rPr lang="zh-CN" altLang="en-US" sz="2400" dirty="0">
                  <a:latin typeface="Times New Roman" panose="02020603050405020304" pitchFamily="18" charset="0"/>
                  <a:ea typeface="楷体_GB2312" pitchFamily="49" charset="-122"/>
                </a:rPr>
                <a:t>力矩的功</a:t>
              </a:r>
            </a:p>
          </p:txBody>
        </p:sp>
        <p:graphicFrame>
          <p:nvGraphicFramePr>
            <p:cNvPr id="11292" name="对象 234523"/>
            <p:cNvGraphicFramePr>
              <a:graphicFrameLocks/>
            </p:cNvGraphicFramePr>
            <p:nvPr/>
          </p:nvGraphicFramePr>
          <p:xfrm>
            <a:off x="3840" y="3024"/>
            <a:ext cx="1344" cy="582"/>
          </p:xfrm>
          <a:graphic>
            <a:graphicData uri="http://schemas.openxmlformats.org/presentationml/2006/ole">
              <mc:AlternateContent xmlns:mc="http://schemas.openxmlformats.org/markup-compatibility/2006">
                <mc:Choice xmlns:v="urn:schemas-microsoft-com:vml" Requires="v">
                  <p:oleObj spid="_x0000_s32777" r:id="rId17" imgW="786717" imgH="355292" progId="Equation.3">
                    <p:embed/>
                  </p:oleObj>
                </mc:Choice>
                <mc:Fallback>
                  <p:oleObj r:id="rId17" imgW="786717" imgH="355292" progId="Equation.3">
                    <p:embed/>
                    <p:pic>
                      <p:nvPicPr>
                        <p:cNvPr id="11292" name="对象 234523"/>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40" y="3024"/>
                          <a:ext cx="1344"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293" name="文本框 234524"/>
            <p:cNvSpPr txBox="1"/>
            <p:nvPr/>
          </p:nvSpPr>
          <p:spPr>
            <a:xfrm>
              <a:off x="528" y="3696"/>
              <a:ext cx="576" cy="290"/>
            </a:xfrm>
            <a:prstGeom prst="rect">
              <a:avLst/>
            </a:prstGeom>
            <a:noFill/>
            <a:ln w="19050">
              <a:noFill/>
            </a:ln>
          </p:spPr>
          <p:txBody>
            <a:bodyPr>
              <a:spAutoFit/>
            </a:bodyPr>
            <a:lstStyle/>
            <a:p>
              <a:pPr eaLnBrk="1" hangingPunct="1">
                <a:spcBef>
                  <a:spcPct val="50000"/>
                </a:spcBef>
              </a:pPr>
              <a:r>
                <a:rPr lang="zh-CN" altLang="en-US" sz="2400" dirty="0">
                  <a:latin typeface="Times New Roman" panose="02020603050405020304" pitchFamily="18" charset="0"/>
                  <a:ea typeface="楷体_GB2312" pitchFamily="49" charset="-122"/>
                </a:rPr>
                <a:t>动能</a:t>
              </a:r>
            </a:p>
          </p:txBody>
        </p:sp>
        <p:graphicFrame>
          <p:nvGraphicFramePr>
            <p:cNvPr id="11294" name="对象 234525"/>
            <p:cNvGraphicFramePr>
              <a:graphicFrameLocks/>
            </p:cNvGraphicFramePr>
            <p:nvPr/>
          </p:nvGraphicFramePr>
          <p:xfrm>
            <a:off x="1296" y="3630"/>
            <a:ext cx="1296" cy="392"/>
          </p:xfrm>
          <a:graphic>
            <a:graphicData uri="http://schemas.openxmlformats.org/presentationml/2006/ole">
              <mc:AlternateContent xmlns:mc="http://schemas.openxmlformats.org/markup-compatibility/2006">
                <mc:Choice xmlns:v="urn:schemas-microsoft-com:vml" Requires="v">
                  <p:oleObj spid="_x0000_s32778" r:id="rId19" imgW="799753" imgH="241195" progId="Equation.3">
                    <p:embed/>
                  </p:oleObj>
                </mc:Choice>
                <mc:Fallback>
                  <p:oleObj r:id="rId19" imgW="799753" imgH="241195" progId="Equation.3">
                    <p:embed/>
                    <p:pic>
                      <p:nvPicPr>
                        <p:cNvPr id="11294" name="对象 234525"/>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96" y="3630"/>
                          <a:ext cx="1296"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295" name="文本框 234526"/>
            <p:cNvSpPr txBox="1"/>
            <p:nvPr/>
          </p:nvSpPr>
          <p:spPr>
            <a:xfrm>
              <a:off x="2832" y="3665"/>
              <a:ext cx="1152" cy="290"/>
            </a:xfrm>
            <a:prstGeom prst="rect">
              <a:avLst/>
            </a:prstGeom>
            <a:noFill/>
            <a:ln w="19050">
              <a:noFill/>
            </a:ln>
          </p:spPr>
          <p:txBody>
            <a:bodyPr>
              <a:spAutoFit/>
            </a:bodyPr>
            <a:lstStyle/>
            <a:p>
              <a:pPr eaLnBrk="1" hangingPunct="1">
                <a:spcBef>
                  <a:spcPct val="50000"/>
                </a:spcBef>
              </a:pPr>
              <a:r>
                <a:rPr lang="zh-CN" altLang="en-US" sz="2400" dirty="0">
                  <a:latin typeface="Times New Roman" panose="02020603050405020304" pitchFamily="18" charset="0"/>
                  <a:ea typeface="楷体_GB2312" pitchFamily="49" charset="-122"/>
                </a:rPr>
                <a:t>转动动能</a:t>
              </a:r>
            </a:p>
          </p:txBody>
        </p:sp>
        <p:graphicFrame>
          <p:nvGraphicFramePr>
            <p:cNvPr id="11296" name="对象 234527"/>
            <p:cNvGraphicFramePr>
              <a:graphicFrameLocks/>
            </p:cNvGraphicFramePr>
            <p:nvPr/>
          </p:nvGraphicFramePr>
          <p:xfrm>
            <a:off x="3840" y="3600"/>
            <a:ext cx="1152" cy="383"/>
          </p:xfrm>
          <a:graphic>
            <a:graphicData uri="http://schemas.openxmlformats.org/presentationml/2006/ole">
              <mc:AlternateContent xmlns:mc="http://schemas.openxmlformats.org/markup-compatibility/2006">
                <mc:Choice xmlns:v="urn:schemas-microsoft-com:vml" Requires="v">
                  <p:oleObj spid="_x0000_s32779" r:id="rId21" imgW="799753" imgH="241195" progId="Equation.3">
                    <p:embed/>
                  </p:oleObj>
                </mc:Choice>
                <mc:Fallback>
                  <p:oleObj r:id="rId21" imgW="799753" imgH="241195" progId="Equation.3">
                    <p:embed/>
                    <p:pic>
                      <p:nvPicPr>
                        <p:cNvPr id="11296" name="对象 234527"/>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40" y="3600"/>
                          <a:ext cx="1152"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1297" name="直接连接符 234528"/>
            <p:cNvSpPr/>
            <p:nvPr/>
          </p:nvSpPr>
          <p:spPr>
            <a:xfrm>
              <a:off x="528" y="3600"/>
              <a:ext cx="4800" cy="0"/>
            </a:xfrm>
            <a:prstGeom prst="line">
              <a:avLst/>
            </a:prstGeom>
            <a:ln w="12700" cap="flat" cmpd="sng">
              <a:solidFill>
                <a:schemeClr val="tx1"/>
              </a:solidFill>
              <a:prstDash val="solid"/>
              <a:headEnd type="none" w="med" len="med"/>
              <a:tailEnd type="none" w="med" len="lg"/>
            </a:ln>
          </p:spPr>
        </p:sp>
      </p:grpSp>
    </p:spTree>
    <p:extLst>
      <p:ext uri="{BB962C8B-B14F-4D97-AF65-F5344CB8AC3E}">
        <p14:creationId xmlns:p14="http://schemas.microsoft.com/office/powerpoint/2010/main" val="1273618687"/>
      </p:ext>
    </p:extLst>
  </p:cSld>
  <p:clrMapOvr>
    <a:masterClrMapping/>
  </p:clrMapOvr>
  <p:transition spd="med">
    <p:pull dir="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组合 235521"/>
          <p:cNvGrpSpPr/>
          <p:nvPr/>
        </p:nvGrpSpPr>
        <p:grpSpPr>
          <a:xfrm>
            <a:off x="2362200" y="914400"/>
            <a:ext cx="7620000" cy="5334000"/>
            <a:chOff x="528" y="576"/>
            <a:chExt cx="4800" cy="3360"/>
          </a:xfrm>
        </p:grpSpPr>
        <p:sp>
          <p:nvSpPr>
            <p:cNvPr id="2" name="文本框 235522"/>
            <p:cNvSpPr txBox="1">
              <a:spLocks noChangeArrowheads="1"/>
            </p:cNvSpPr>
            <p:nvPr/>
          </p:nvSpPr>
          <p:spPr bwMode="auto">
            <a:xfrm>
              <a:off x="528" y="585"/>
              <a:ext cx="4752" cy="329"/>
            </a:xfrm>
            <a:prstGeom prst="rect">
              <a:avLst/>
            </a:prstGeom>
            <a:gradFill rotWithShape="0">
              <a:gsLst>
                <a:gs pos="0">
                  <a:schemeClr val="accent1"/>
                </a:gs>
                <a:gs pos="5000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sz="2800" dirty="0">
                  <a:latin typeface="Times New Roman" panose="02020603050405020304" pitchFamily="18" charset="0"/>
                  <a:ea typeface="楷体_GB2312" pitchFamily="49" charset="-122"/>
                </a:rPr>
                <a:t>质点运动规律与刚体定轴转动的规律对照</a:t>
              </a:r>
            </a:p>
          </p:txBody>
        </p:sp>
        <p:sp>
          <p:nvSpPr>
            <p:cNvPr id="12292" name="直接连接符 235523"/>
            <p:cNvSpPr/>
            <p:nvPr/>
          </p:nvSpPr>
          <p:spPr>
            <a:xfrm flipV="1">
              <a:off x="528" y="1331"/>
              <a:ext cx="4800" cy="13"/>
            </a:xfrm>
            <a:prstGeom prst="line">
              <a:avLst/>
            </a:prstGeom>
            <a:ln w="19050" cap="flat" cmpd="sng">
              <a:solidFill>
                <a:schemeClr val="tx1"/>
              </a:solidFill>
              <a:prstDash val="solid"/>
              <a:headEnd type="none" w="med" len="med"/>
              <a:tailEnd type="none" w="med" len="lg"/>
            </a:ln>
          </p:spPr>
        </p:sp>
        <p:sp>
          <p:nvSpPr>
            <p:cNvPr id="12293" name="直接连接符 235524"/>
            <p:cNvSpPr/>
            <p:nvPr/>
          </p:nvSpPr>
          <p:spPr>
            <a:xfrm>
              <a:off x="2832" y="912"/>
              <a:ext cx="0" cy="3024"/>
            </a:xfrm>
            <a:prstGeom prst="line">
              <a:avLst/>
            </a:prstGeom>
            <a:ln w="28575" cap="flat" cmpd="sng">
              <a:solidFill>
                <a:srgbClr val="0000FF"/>
              </a:solidFill>
              <a:prstDash val="solid"/>
              <a:headEnd type="none" w="med" len="med"/>
              <a:tailEnd type="none" w="med" len="lg"/>
            </a:ln>
          </p:spPr>
        </p:sp>
        <p:sp>
          <p:nvSpPr>
            <p:cNvPr id="12294" name="直接连接符 235525"/>
            <p:cNvSpPr/>
            <p:nvPr/>
          </p:nvSpPr>
          <p:spPr>
            <a:xfrm>
              <a:off x="528" y="2256"/>
              <a:ext cx="4800" cy="0"/>
            </a:xfrm>
            <a:prstGeom prst="line">
              <a:avLst/>
            </a:prstGeom>
            <a:ln w="12700" cap="flat" cmpd="sng">
              <a:solidFill>
                <a:schemeClr val="tx1"/>
              </a:solidFill>
              <a:prstDash val="solid"/>
              <a:headEnd type="none" w="med" len="med"/>
              <a:tailEnd type="none" w="med" len="lg"/>
            </a:ln>
          </p:spPr>
        </p:sp>
        <p:sp>
          <p:nvSpPr>
            <p:cNvPr id="12295" name="直接连接符 235526"/>
            <p:cNvSpPr/>
            <p:nvPr/>
          </p:nvSpPr>
          <p:spPr>
            <a:xfrm>
              <a:off x="528" y="2784"/>
              <a:ext cx="4800" cy="0"/>
            </a:xfrm>
            <a:prstGeom prst="line">
              <a:avLst/>
            </a:prstGeom>
            <a:ln w="12700" cap="flat" cmpd="sng">
              <a:solidFill>
                <a:schemeClr val="tx1"/>
              </a:solidFill>
              <a:prstDash val="solid"/>
              <a:headEnd type="none" w="med" len="med"/>
              <a:tailEnd type="none" w="med" len="lg"/>
            </a:ln>
          </p:spPr>
        </p:sp>
        <p:sp>
          <p:nvSpPr>
            <p:cNvPr id="12296" name="矩形 235527"/>
            <p:cNvSpPr/>
            <p:nvPr/>
          </p:nvSpPr>
          <p:spPr>
            <a:xfrm>
              <a:off x="528" y="576"/>
              <a:ext cx="4800" cy="3360"/>
            </a:xfrm>
            <a:prstGeom prst="rect">
              <a:avLst/>
            </a:prstGeom>
            <a:noFill/>
            <a:ln w="19050" cap="flat" cmpd="sng">
              <a:solidFill>
                <a:schemeClr val="tx1"/>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a typeface="宋体" panose="02010600030101010101" pitchFamily="2" charset="-122"/>
              </a:endParaRPr>
            </a:p>
          </p:txBody>
        </p:sp>
        <p:sp>
          <p:nvSpPr>
            <p:cNvPr id="12297" name="矩形 235528"/>
            <p:cNvSpPr/>
            <p:nvPr/>
          </p:nvSpPr>
          <p:spPr>
            <a:xfrm>
              <a:off x="1056" y="969"/>
              <a:ext cx="1536" cy="329"/>
            </a:xfrm>
            <a:prstGeom prst="rect">
              <a:avLst/>
            </a:prstGeom>
            <a:noFill/>
            <a:ln w="9525">
              <a:noFill/>
            </a:ln>
          </p:spPr>
          <p:txBody>
            <a:bodyPr>
              <a:spAutoFit/>
            </a:bodyPr>
            <a:lstStyle/>
            <a:p>
              <a:pPr eaLnBrk="1" hangingPunct="1"/>
              <a:r>
                <a:rPr lang="zh-CN" altLang="en-US" sz="2800" dirty="0">
                  <a:solidFill>
                    <a:srgbClr val="CC0000"/>
                  </a:solidFill>
                  <a:latin typeface="Century Schoolbook" panose="02040604050505020304" pitchFamily="18" charset="0"/>
                  <a:ea typeface="楷体_GB2312" pitchFamily="49" charset="-122"/>
                </a:rPr>
                <a:t>质点的平动</a:t>
              </a:r>
            </a:p>
          </p:txBody>
        </p:sp>
        <p:sp>
          <p:nvSpPr>
            <p:cNvPr id="12298" name="矩形 235529"/>
            <p:cNvSpPr/>
            <p:nvPr/>
          </p:nvSpPr>
          <p:spPr>
            <a:xfrm>
              <a:off x="3168" y="969"/>
              <a:ext cx="1968" cy="329"/>
            </a:xfrm>
            <a:prstGeom prst="rect">
              <a:avLst/>
            </a:prstGeom>
            <a:noFill/>
            <a:ln w="9525">
              <a:noFill/>
            </a:ln>
          </p:spPr>
          <p:txBody>
            <a:bodyPr>
              <a:spAutoFit/>
            </a:bodyPr>
            <a:lstStyle/>
            <a:p>
              <a:pPr eaLnBrk="1" hangingPunct="1"/>
              <a:r>
                <a:rPr lang="zh-CN" altLang="en-US" sz="2800" dirty="0">
                  <a:solidFill>
                    <a:srgbClr val="CC0000"/>
                  </a:solidFill>
                  <a:latin typeface="Century Schoolbook" panose="02040604050505020304" pitchFamily="18" charset="0"/>
                  <a:ea typeface="楷体_GB2312" pitchFamily="49" charset="-122"/>
                </a:rPr>
                <a:t>刚体的定轴转动</a:t>
              </a:r>
            </a:p>
          </p:txBody>
        </p:sp>
        <p:sp>
          <p:nvSpPr>
            <p:cNvPr id="12299" name="直接连接符 235530"/>
            <p:cNvSpPr/>
            <p:nvPr/>
          </p:nvSpPr>
          <p:spPr>
            <a:xfrm>
              <a:off x="528" y="912"/>
              <a:ext cx="4800" cy="0"/>
            </a:xfrm>
            <a:prstGeom prst="line">
              <a:avLst/>
            </a:prstGeom>
            <a:ln w="19050" cap="flat" cmpd="sng">
              <a:solidFill>
                <a:schemeClr val="tx1"/>
              </a:solidFill>
              <a:prstDash val="solid"/>
              <a:headEnd type="none" w="med" len="med"/>
              <a:tailEnd type="none" w="med" len="med"/>
            </a:ln>
          </p:spPr>
        </p:sp>
        <p:sp>
          <p:nvSpPr>
            <p:cNvPr id="12300" name="文本框 235531"/>
            <p:cNvSpPr txBox="1"/>
            <p:nvPr/>
          </p:nvSpPr>
          <p:spPr>
            <a:xfrm>
              <a:off x="528" y="1370"/>
              <a:ext cx="1344" cy="329"/>
            </a:xfrm>
            <a:prstGeom prst="rect">
              <a:avLst/>
            </a:prstGeom>
            <a:noFill/>
            <a:ln w="19050">
              <a:noFill/>
            </a:ln>
          </p:spPr>
          <p:txBody>
            <a:bodyPr>
              <a:spAutoFit/>
            </a:bodyPr>
            <a:lstStyle/>
            <a:p>
              <a:pPr eaLnBrk="1" hangingPunct="1">
                <a:spcBef>
                  <a:spcPct val="50000"/>
                </a:spcBef>
              </a:pPr>
              <a:r>
                <a:rPr lang="zh-CN" altLang="en-US" sz="2800" dirty="0">
                  <a:latin typeface="Times New Roman" panose="02020603050405020304" pitchFamily="18" charset="0"/>
                  <a:ea typeface="楷体_GB2312" pitchFamily="49" charset="-122"/>
                </a:rPr>
                <a:t>动能定理</a:t>
              </a:r>
            </a:p>
          </p:txBody>
        </p:sp>
        <p:graphicFrame>
          <p:nvGraphicFramePr>
            <p:cNvPr id="12301" name="对象 235532"/>
            <p:cNvGraphicFramePr>
              <a:graphicFrameLocks/>
            </p:cNvGraphicFramePr>
            <p:nvPr/>
          </p:nvGraphicFramePr>
          <p:xfrm>
            <a:off x="720" y="1610"/>
            <a:ext cx="1968" cy="598"/>
          </p:xfrm>
          <a:graphic>
            <a:graphicData uri="http://schemas.openxmlformats.org/presentationml/2006/ole">
              <mc:AlternateContent xmlns:mc="http://schemas.openxmlformats.org/markup-compatibility/2006">
                <mc:Choice xmlns:v="urn:schemas-microsoft-com:vml" Requires="v">
                  <p:oleObj spid="_x0000_s33794" r:id="rId3" imgW="1218671" imgH="393529" progId="Equation.3">
                    <p:embed/>
                  </p:oleObj>
                </mc:Choice>
                <mc:Fallback>
                  <p:oleObj r:id="rId3" imgW="1218671" imgH="393529" progId="Equation.3">
                    <p:embed/>
                    <p:pic>
                      <p:nvPicPr>
                        <p:cNvPr id="12301" name="对象 23553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1610"/>
                          <a:ext cx="1968"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302" name="文本框 235533"/>
            <p:cNvSpPr txBox="1"/>
            <p:nvPr/>
          </p:nvSpPr>
          <p:spPr>
            <a:xfrm>
              <a:off x="2832" y="1370"/>
              <a:ext cx="1632" cy="329"/>
            </a:xfrm>
            <a:prstGeom prst="rect">
              <a:avLst/>
            </a:prstGeom>
            <a:noFill/>
            <a:ln w="19050">
              <a:noFill/>
            </a:ln>
          </p:spPr>
          <p:txBody>
            <a:bodyPr>
              <a:spAutoFit/>
            </a:bodyPr>
            <a:lstStyle/>
            <a:p>
              <a:pPr eaLnBrk="1" hangingPunct="1">
                <a:spcBef>
                  <a:spcPct val="50000"/>
                </a:spcBef>
              </a:pPr>
              <a:r>
                <a:rPr lang="zh-CN" altLang="en-US" sz="2800" dirty="0">
                  <a:latin typeface="Times New Roman" panose="02020603050405020304" pitchFamily="18" charset="0"/>
                  <a:ea typeface="楷体_GB2312" pitchFamily="49" charset="-122"/>
                </a:rPr>
                <a:t>动能定理</a:t>
              </a:r>
            </a:p>
          </p:txBody>
        </p:sp>
        <p:graphicFrame>
          <p:nvGraphicFramePr>
            <p:cNvPr id="12303" name="对象 235534"/>
            <p:cNvGraphicFramePr>
              <a:graphicFrameLocks/>
            </p:cNvGraphicFramePr>
            <p:nvPr/>
          </p:nvGraphicFramePr>
          <p:xfrm>
            <a:off x="3120" y="1610"/>
            <a:ext cx="1968" cy="596"/>
          </p:xfrm>
          <a:graphic>
            <a:graphicData uri="http://schemas.openxmlformats.org/presentationml/2006/ole">
              <mc:AlternateContent xmlns:mc="http://schemas.openxmlformats.org/markup-compatibility/2006">
                <mc:Choice xmlns:v="urn:schemas-microsoft-com:vml" Requires="v">
                  <p:oleObj spid="_x0000_s33795" r:id="rId5" imgW="1218671" imgH="393529" progId="Equation.3">
                    <p:embed/>
                  </p:oleObj>
                </mc:Choice>
                <mc:Fallback>
                  <p:oleObj r:id="rId5" imgW="1218671" imgH="393529" progId="Equation.3">
                    <p:embed/>
                    <p:pic>
                      <p:nvPicPr>
                        <p:cNvPr id="12303" name="对象 23553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1610"/>
                          <a:ext cx="196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304" name="文本框 235535"/>
            <p:cNvSpPr txBox="1"/>
            <p:nvPr/>
          </p:nvSpPr>
          <p:spPr>
            <a:xfrm>
              <a:off x="528" y="2333"/>
              <a:ext cx="1392" cy="329"/>
            </a:xfrm>
            <a:prstGeom prst="rect">
              <a:avLst/>
            </a:prstGeom>
            <a:noFill/>
            <a:ln w="9525">
              <a:noFill/>
            </a:ln>
          </p:spPr>
          <p:txBody>
            <a:bodyPr>
              <a:spAutoFit/>
            </a:bodyPr>
            <a:lstStyle/>
            <a:p>
              <a:pPr eaLnBrk="1" hangingPunct="1">
                <a:spcBef>
                  <a:spcPct val="50000"/>
                </a:spcBef>
              </a:pPr>
              <a:r>
                <a:rPr lang="zh-CN" altLang="en-US" sz="2800" dirty="0">
                  <a:latin typeface="Century Schoolbook" panose="02040604050505020304" pitchFamily="18" charset="0"/>
                  <a:ea typeface="楷体_GB2312" pitchFamily="49" charset="-122"/>
                </a:rPr>
                <a:t>重力势能</a:t>
              </a:r>
            </a:p>
          </p:txBody>
        </p:sp>
        <p:graphicFrame>
          <p:nvGraphicFramePr>
            <p:cNvPr id="12305" name="对象 235536"/>
            <p:cNvGraphicFramePr>
              <a:graphicFrameLocks/>
            </p:cNvGraphicFramePr>
            <p:nvPr/>
          </p:nvGraphicFramePr>
          <p:xfrm>
            <a:off x="1680" y="2337"/>
            <a:ext cx="960" cy="365"/>
          </p:xfrm>
          <a:graphic>
            <a:graphicData uri="http://schemas.openxmlformats.org/presentationml/2006/ole">
              <mc:AlternateContent xmlns:mc="http://schemas.openxmlformats.org/markup-compatibility/2006">
                <mc:Choice xmlns:v="urn:schemas-microsoft-com:vml" Requires="v">
                  <p:oleObj spid="_x0000_s33796" r:id="rId7" imgW="634725" imgH="241195" progId="Equation.3">
                    <p:embed/>
                  </p:oleObj>
                </mc:Choice>
                <mc:Fallback>
                  <p:oleObj r:id="rId7" imgW="634725" imgH="241195" progId="Equation.3">
                    <p:embed/>
                    <p:pic>
                      <p:nvPicPr>
                        <p:cNvPr id="12305" name="对象 23553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0" y="2337"/>
                          <a:ext cx="96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306" name="文本框 235537"/>
            <p:cNvSpPr txBox="1"/>
            <p:nvPr/>
          </p:nvSpPr>
          <p:spPr>
            <a:xfrm>
              <a:off x="2832" y="2333"/>
              <a:ext cx="1392" cy="329"/>
            </a:xfrm>
            <a:prstGeom prst="rect">
              <a:avLst/>
            </a:prstGeom>
            <a:noFill/>
            <a:ln w="9525">
              <a:noFill/>
            </a:ln>
          </p:spPr>
          <p:txBody>
            <a:bodyPr>
              <a:spAutoFit/>
            </a:bodyPr>
            <a:lstStyle/>
            <a:p>
              <a:pPr eaLnBrk="1" hangingPunct="1">
                <a:spcBef>
                  <a:spcPct val="50000"/>
                </a:spcBef>
              </a:pPr>
              <a:r>
                <a:rPr lang="zh-CN" altLang="en-US" sz="2800" dirty="0">
                  <a:latin typeface="Century Schoolbook" panose="02040604050505020304" pitchFamily="18" charset="0"/>
                  <a:ea typeface="楷体_GB2312" pitchFamily="49" charset="-122"/>
                </a:rPr>
                <a:t>重力势能</a:t>
              </a:r>
            </a:p>
          </p:txBody>
        </p:sp>
        <p:graphicFrame>
          <p:nvGraphicFramePr>
            <p:cNvPr id="12307" name="对象 235538"/>
            <p:cNvGraphicFramePr>
              <a:graphicFrameLocks/>
            </p:cNvGraphicFramePr>
            <p:nvPr/>
          </p:nvGraphicFramePr>
          <p:xfrm>
            <a:off x="3984" y="2337"/>
            <a:ext cx="1056" cy="365"/>
          </p:xfrm>
          <a:graphic>
            <a:graphicData uri="http://schemas.openxmlformats.org/presentationml/2006/ole">
              <mc:AlternateContent xmlns:mc="http://schemas.openxmlformats.org/markup-compatibility/2006">
                <mc:Choice xmlns:v="urn:schemas-microsoft-com:vml" Requires="v">
                  <p:oleObj spid="_x0000_s33797" r:id="rId9" imgW="698197" imgH="241195" progId="Equation.3">
                    <p:embed/>
                  </p:oleObj>
                </mc:Choice>
                <mc:Fallback>
                  <p:oleObj r:id="rId9" imgW="698197" imgH="241195" progId="Equation.3">
                    <p:embed/>
                    <p:pic>
                      <p:nvPicPr>
                        <p:cNvPr id="12307" name="对象 23553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84" y="2337"/>
                          <a:ext cx="10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308" name="文本框 235539"/>
            <p:cNvSpPr txBox="1"/>
            <p:nvPr/>
          </p:nvSpPr>
          <p:spPr>
            <a:xfrm>
              <a:off x="528" y="2818"/>
              <a:ext cx="1920" cy="329"/>
            </a:xfrm>
            <a:prstGeom prst="rect">
              <a:avLst/>
            </a:prstGeom>
            <a:noFill/>
            <a:ln w="19050">
              <a:noFill/>
            </a:ln>
          </p:spPr>
          <p:txBody>
            <a:bodyPr>
              <a:spAutoFit/>
            </a:bodyPr>
            <a:lstStyle/>
            <a:p>
              <a:pPr eaLnBrk="1" hangingPunct="1">
                <a:spcBef>
                  <a:spcPct val="50000"/>
                </a:spcBef>
              </a:pPr>
              <a:r>
                <a:rPr lang="zh-CN" altLang="en-US" sz="2800" dirty="0">
                  <a:latin typeface="Times New Roman" panose="02020603050405020304" pitchFamily="18" charset="0"/>
                  <a:ea typeface="楷体_GB2312" pitchFamily="49" charset="-122"/>
                </a:rPr>
                <a:t>机械能守恒</a:t>
              </a:r>
            </a:p>
          </p:txBody>
        </p:sp>
        <p:graphicFrame>
          <p:nvGraphicFramePr>
            <p:cNvPr id="12309" name="对象 235540"/>
            <p:cNvGraphicFramePr>
              <a:graphicFrameLocks/>
            </p:cNvGraphicFramePr>
            <p:nvPr/>
          </p:nvGraphicFramePr>
          <p:xfrm>
            <a:off x="768" y="3490"/>
            <a:ext cx="1680" cy="398"/>
          </p:xfrm>
          <a:graphic>
            <a:graphicData uri="http://schemas.openxmlformats.org/presentationml/2006/ole">
              <mc:AlternateContent xmlns:mc="http://schemas.openxmlformats.org/markup-compatibility/2006">
                <mc:Choice xmlns:v="urn:schemas-microsoft-com:vml" Requires="v">
                  <p:oleObj spid="_x0000_s33798" r:id="rId11" imgW="977476" imgH="241195" progId="Equation.3">
                    <p:embed/>
                  </p:oleObj>
                </mc:Choice>
                <mc:Fallback>
                  <p:oleObj r:id="rId11" imgW="977476" imgH="241195" progId="Equation.3">
                    <p:embed/>
                    <p:pic>
                      <p:nvPicPr>
                        <p:cNvPr id="12309" name="对象 23554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8" y="3490"/>
                          <a:ext cx="1680"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310" name="文本框 235541"/>
            <p:cNvSpPr txBox="1"/>
            <p:nvPr/>
          </p:nvSpPr>
          <p:spPr>
            <a:xfrm>
              <a:off x="672" y="3154"/>
              <a:ext cx="2256" cy="329"/>
            </a:xfrm>
            <a:prstGeom prst="rect">
              <a:avLst/>
            </a:prstGeom>
            <a:noFill/>
            <a:ln w="19050">
              <a:noFill/>
            </a:ln>
          </p:spPr>
          <p:txBody>
            <a:bodyPr>
              <a:spAutoFit/>
            </a:bodyPr>
            <a:lstStyle/>
            <a:p>
              <a:pPr eaLnBrk="1" hangingPunct="1">
                <a:spcBef>
                  <a:spcPct val="50000"/>
                </a:spcBef>
              </a:pPr>
              <a:r>
                <a:rPr lang="zh-CN" altLang="en-US" sz="2800" dirty="0">
                  <a:latin typeface="Times New Roman" panose="02020603050405020304" pitchFamily="18" charset="0"/>
                  <a:ea typeface="楷体_GB2312" pitchFamily="49" charset="-122"/>
                </a:rPr>
                <a:t>只有保守力作功时</a:t>
              </a:r>
            </a:p>
          </p:txBody>
        </p:sp>
        <p:sp>
          <p:nvSpPr>
            <p:cNvPr id="12311" name="文本框 235542"/>
            <p:cNvSpPr txBox="1"/>
            <p:nvPr/>
          </p:nvSpPr>
          <p:spPr>
            <a:xfrm>
              <a:off x="2880" y="2818"/>
              <a:ext cx="1728" cy="329"/>
            </a:xfrm>
            <a:prstGeom prst="rect">
              <a:avLst/>
            </a:prstGeom>
            <a:noFill/>
            <a:ln w="19050">
              <a:noFill/>
            </a:ln>
          </p:spPr>
          <p:txBody>
            <a:bodyPr>
              <a:spAutoFit/>
            </a:bodyPr>
            <a:lstStyle/>
            <a:p>
              <a:pPr eaLnBrk="1" hangingPunct="1">
                <a:spcBef>
                  <a:spcPct val="50000"/>
                </a:spcBef>
              </a:pPr>
              <a:r>
                <a:rPr lang="zh-CN" altLang="en-US" sz="2800" dirty="0">
                  <a:latin typeface="Times New Roman" panose="02020603050405020304" pitchFamily="18" charset="0"/>
                  <a:ea typeface="楷体_GB2312" pitchFamily="49" charset="-122"/>
                </a:rPr>
                <a:t>机械能守恒</a:t>
              </a:r>
            </a:p>
          </p:txBody>
        </p:sp>
        <p:graphicFrame>
          <p:nvGraphicFramePr>
            <p:cNvPr id="12312" name="对象 235543"/>
            <p:cNvGraphicFramePr>
              <a:graphicFrameLocks/>
            </p:cNvGraphicFramePr>
            <p:nvPr/>
          </p:nvGraphicFramePr>
          <p:xfrm>
            <a:off x="3120" y="3490"/>
            <a:ext cx="1680" cy="398"/>
          </p:xfrm>
          <a:graphic>
            <a:graphicData uri="http://schemas.openxmlformats.org/presentationml/2006/ole">
              <mc:AlternateContent xmlns:mc="http://schemas.openxmlformats.org/markup-compatibility/2006">
                <mc:Choice xmlns:v="urn:schemas-microsoft-com:vml" Requires="v">
                  <p:oleObj spid="_x0000_s33799" r:id="rId13" imgW="977476" imgH="241195" progId="Equation.3">
                    <p:embed/>
                  </p:oleObj>
                </mc:Choice>
                <mc:Fallback>
                  <p:oleObj r:id="rId13" imgW="977476" imgH="241195" progId="Equation.3">
                    <p:embed/>
                    <p:pic>
                      <p:nvPicPr>
                        <p:cNvPr id="12312" name="对象 235543"/>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20" y="3490"/>
                          <a:ext cx="1680"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2313" name="文本框 235544"/>
            <p:cNvSpPr txBox="1"/>
            <p:nvPr/>
          </p:nvSpPr>
          <p:spPr>
            <a:xfrm>
              <a:off x="3024" y="3154"/>
              <a:ext cx="2256" cy="329"/>
            </a:xfrm>
            <a:prstGeom prst="rect">
              <a:avLst/>
            </a:prstGeom>
            <a:noFill/>
            <a:ln w="19050">
              <a:noFill/>
            </a:ln>
          </p:spPr>
          <p:txBody>
            <a:bodyPr>
              <a:spAutoFit/>
            </a:bodyPr>
            <a:lstStyle/>
            <a:p>
              <a:pPr eaLnBrk="1" hangingPunct="1">
                <a:spcBef>
                  <a:spcPct val="50000"/>
                </a:spcBef>
              </a:pPr>
              <a:r>
                <a:rPr lang="zh-CN" altLang="en-US" dirty="0">
                  <a:latin typeface="Times New Roman" panose="02020603050405020304" pitchFamily="18" charset="0"/>
                  <a:ea typeface="楷体_GB2312" pitchFamily="49" charset="-122"/>
                </a:rPr>
                <a:t>只</a:t>
              </a:r>
              <a:r>
                <a:rPr lang="zh-CN" altLang="en-US" sz="2800" dirty="0">
                  <a:latin typeface="Times New Roman" panose="02020603050405020304" pitchFamily="18" charset="0"/>
                  <a:ea typeface="楷体_GB2312" pitchFamily="49" charset="-122"/>
                </a:rPr>
                <a:t>有保守力作功时</a:t>
              </a:r>
            </a:p>
          </p:txBody>
        </p:sp>
      </p:grpSp>
    </p:spTree>
    <p:extLst>
      <p:ext uri="{BB962C8B-B14F-4D97-AF65-F5344CB8AC3E}">
        <p14:creationId xmlns:p14="http://schemas.microsoft.com/office/powerpoint/2010/main" val="3634198487"/>
      </p:ext>
    </p:extLst>
  </p:cSld>
  <p:clrMapOvr>
    <a:masterClrMapping/>
  </p:clrMapOvr>
  <p:transition spd="med">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20" name="Text Box 16"/>
          <p:cNvSpPr txBox="1"/>
          <p:nvPr/>
        </p:nvSpPr>
        <p:spPr>
          <a:xfrm>
            <a:off x="196750" y="3173938"/>
            <a:ext cx="311457" cy="1477328"/>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质点运动学</a:t>
            </a:r>
          </a:p>
        </p:txBody>
      </p:sp>
      <p:sp>
        <p:nvSpPr>
          <p:cNvPr id="4" name="左大括号 3">
            <a:extLst>
              <a:ext uri="{FF2B5EF4-FFF2-40B4-BE49-F238E27FC236}">
                <a16:creationId xmlns:a16="http://schemas.microsoft.com/office/drawing/2014/main" id="{14CE651D-7D05-4CF8-9E3C-C1A7B34D579C}"/>
              </a:ext>
            </a:extLst>
          </p:cNvPr>
          <p:cNvSpPr/>
          <p:nvPr/>
        </p:nvSpPr>
        <p:spPr bwMode="auto">
          <a:xfrm>
            <a:off x="498792" y="2056025"/>
            <a:ext cx="311457" cy="3797752"/>
          </a:xfrm>
          <a:prstGeom prst="leftBrace">
            <a:avLst>
              <a:gd name="adj1" fmla="val 59741"/>
              <a:gd name="adj2" fmla="val 50000"/>
            </a:avLst>
          </a:prstGeom>
          <a:solidFill>
            <a:schemeClr val="bg1"/>
          </a:solidFill>
          <a:ln w="349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noFill/>
              <a:effectLst/>
              <a:latin typeface="Times New Roman" pitchFamily="18" charset="0"/>
              <a:ea typeface="楷体_GB2312" pitchFamily="49" charset="-122"/>
            </a:endParaRPr>
          </a:p>
        </p:txBody>
      </p:sp>
      <p:sp>
        <p:nvSpPr>
          <p:cNvPr id="67" name="左大括号 66">
            <a:extLst>
              <a:ext uri="{FF2B5EF4-FFF2-40B4-BE49-F238E27FC236}">
                <a16:creationId xmlns:a16="http://schemas.microsoft.com/office/drawing/2014/main" id="{B0235D75-F2DA-4C0B-B98E-972C75B20E5F}"/>
              </a:ext>
            </a:extLst>
          </p:cNvPr>
          <p:cNvSpPr/>
          <p:nvPr/>
        </p:nvSpPr>
        <p:spPr bwMode="auto">
          <a:xfrm>
            <a:off x="1806854" y="441705"/>
            <a:ext cx="347239" cy="2221869"/>
          </a:xfrm>
          <a:prstGeom prst="leftBrace">
            <a:avLst>
              <a:gd name="adj1" fmla="val 37895"/>
              <a:gd name="adj2" fmla="val 50000"/>
            </a:avLst>
          </a:prstGeom>
          <a:solidFill>
            <a:schemeClr val="bg1"/>
          </a:solid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noFill/>
              <a:effectLst/>
              <a:latin typeface="Times New Roman" pitchFamily="18" charset="0"/>
              <a:ea typeface="楷体_GB2312" pitchFamily="49" charset="-122"/>
            </a:endParaRPr>
          </a:p>
        </p:txBody>
      </p:sp>
      <p:grpSp>
        <p:nvGrpSpPr>
          <p:cNvPr id="128375" name="组合 128374">
            <a:extLst>
              <a:ext uri="{FF2B5EF4-FFF2-40B4-BE49-F238E27FC236}">
                <a16:creationId xmlns:a16="http://schemas.microsoft.com/office/drawing/2014/main" id="{B0C06B3A-8484-41F1-B23E-BEC3C8F66D0A}"/>
              </a:ext>
            </a:extLst>
          </p:cNvPr>
          <p:cNvGrpSpPr/>
          <p:nvPr/>
        </p:nvGrpSpPr>
        <p:grpSpPr>
          <a:xfrm>
            <a:off x="2286875" y="2420253"/>
            <a:ext cx="7258630" cy="436565"/>
            <a:chOff x="2947289" y="2258216"/>
            <a:chExt cx="7258630" cy="436565"/>
          </a:xfrm>
        </p:grpSpPr>
        <p:sp>
          <p:nvSpPr>
            <p:cNvPr id="69" name="Text Box 15">
              <a:extLst>
                <a:ext uri="{FF2B5EF4-FFF2-40B4-BE49-F238E27FC236}">
                  <a16:creationId xmlns:a16="http://schemas.microsoft.com/office/drawing/2014/main" id="{82768343-B4D8-43A9-8C59-2CD1A88F0DAA}"/>
                </a:ext>
              </a:extLst>
            </p:cNvPr>
            <p:cNvSpPr txBox="1"/>
            <p:nvPr/>
          </p:nvSpPr>
          <p:spPr>
            <a:xfrm>
              <a:off x="2947289" y="2296318"/>
              <a:ext cx="788559" cy="398463"/>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角量：</a:t>
              </a:r>
            </a:p>
          </p:txBody>
        </p:sp>
        <p:sp>
          <p:nvSpPr>
            <p:cNvPr id="78" name="Rectangle 26">
              <a:extLst>
                <a:ext uri="{FF2B5EF4-FFF2-40B4-BE49-F238E27FC236}">
                  <a16:creationId xmlns:a16="http://schemas.microsoft.com/office/drawing/2014/main" id="{7A0C1D54-E40A-4069-A0F3-08128F91827C}"/>
                </a:ext>
              </a:extLst>
            </p:cNvPr>
            <p:cNvSpPr/>
            <p:nvPr/>
          </p:nvSpPr>
          <p:spPr>
            <a:xfrm>
              <a:off x="4133986" y="2296317"/>
              <a:ext cx="1219200" cy="398463"/>
            </a:xfrm>
            <a:prstGeom prst="rect">
              <a:avLst/>
            </a:prstGeom>
            <a:gradFill>
              <a:gsLst>
                <a:gs pos="0">
                  <a:srgbClr val="FFADAD"/>
                </a:gs>
                <a:gs pos="34000">
                  <a:srgbClr val="FFEDED"/>
                </a:gs>
                <a:gs pos="100000">
                  <a:srgbClr val="FFADAD"/>
                </a:gs>
              </a:gsLst>
              <a:lin ang="5400000" scaled="1"/>
            </a:gradFill>
            <a:ln w="9525" cap="flat" cmpd="sng">
              <a:solidFill>
                <a:srgbClr val="800000"/>
              </a:solidFill>
              <a:prstDash val="solid"/>
              <a:miter/>
              <a:headEnd type="none" w="med" len="med"/>
              <a:tailEnd type="none" w="med" len="med"/>
            </a:ln>
          </p:spPr>
          <p:txBody>
            <a:bodyPr>
              <a:spAutoFit/>
            </a:bodyPr>
            <a:lstStyle/>
            <a:p>
              <a:pPr algn="ctr"/>
              <a:r>
                <a:rPr lang="zh-CN" altLang="en-US" sz="2000" dirty="0">
                  <a:latin typeface="楷体_GB2312" pitchFamily="49" charset="-122"/>
                  <a:ea typeface="楷体_GB2312" pitchFamily="49" charset="-122"/>
                </a:rPr>
                <a:t>角位置</a:t>
              </a:r>
            </a:p>
          </p:txBody>
        </p:sp>
        <p:sp>
          <p:nvSpPr>
            <p:cNvPr id="79" name="Rectangle 27">
              <a:extLst>
                <a:ext uri="{FF2B5EF4-FFF2-40B4-BE49-F238E27FC236}">
                  <a16:creationId xmlns:a16="http://schemas.microsoft.com/office/drawing/2014/main" id="{12E55113-2677-4CC7-8191-D00EACD90F6F}"/>
                </a:ext>
              </a:extLst>
            </p:cNvPr>
            <p:cNvSpPr/>
            <p:nvPr/>
          </p:nvSpPr>
          <p:spPr>
            <a:xfrm>
              <a:off x="5688403" y="2296316"/>
              <a:ext cx="1219200" cy="398463"/>
            </a:xfrm>
            <a:prstGeom prst="rect">
              <a:avLst/>
            </a:prstGeom>
            <a:gradFill>
              <a:gsLst>
                <a:gs pos="0">
                  <a:srgbClr val="FFADAD"/>
                </a:gs>
                <a:gs pos="34000">
                  <a:srgbClr val="FFEDED"/>
                </a:gs>
                <a:gs pos="100000">
                  <a:srgbClr val="FFADAD"/>
                </a:gs>
              </a:gsLst>
              <a:lin ang="5400000" scaled="1"/>
            </a:gradFill>
            <a:ln w="9525" cap="flat" cmpd="sng">
              <a:solidFill>
                <a:srgbClr val="800000"/>
              </a:solidFill>
              <a:prstDash val="solid"/>
              <a:miter/>
              <a:headEnd type="none" w="med" len="med"/>
              <a:tailEnd type="none" w="med" len="med"/>
            </a:ln>
          </p:spPr>
          <p:txBody>
            <a:bodyPr>
              <a:spAutoFit/>
            </a:bodyPr>
            <a:lstStyle/>
            <a:p>
              <a:pPr algn="ctr"/>
              <a:r>
                <a:rPr lang="zh-CN" altLang="en-US" sz="2000" dirty="0">
                  <a:latin typeface="楷体_GB2312" pitchFamily="49" charset="-122"/>
                  <a:ea typeface="楷体_GB2312" pitchFamily="49" charset="-122"/>
                </a:rPr>
                <a:t>角位移</a:t>
              </a:r>
            </a:p>
          </p:txBody>
        </p:sp>
        <p:sp>
          <p:nvSpPr>
            <p:cNvPr id="80" name="Rectangle 28">
              <a:extLst>
                <a:ext uri="{FF2B5EF4-FFF2-40B4-BE49-F238E27FC236}">
                  <a16:creationId xmlns:a16="http://schemas.microsoft.com/office/drawing/2014/main" id="{D732CD43-AD73-4A22-9BB0-5BA86B8F293C}"/>
                </a:ext>
              </a:extLst>
            </p:cNvPr>
            <p:cNvSpPr/>
            <p:nvPr/>
          </p:nvSpPr>
          <p:spPr>
            <a:xfrm>
              <a:off x="7337561" y="2258216"/>
              <a:ext cx="1219200" cy="398463"/>
            </a:xfrm>
            <a:prstGeom prst="rect">
              <a:avLst/>
            </a:prstGeom>
            <a:gradFill>
              <a:gsLst>
                <a:gs pos="0">
                  <a:srgbClr val="FFADAD"/>
                </a:gs>
                <a:gs pos="34000">
                  <a:srgbClr val="FFEDED"/>
                </a:gs>
                <a:gs pos="100000">
                  <a:srgbClr val="FFADAD"/>
                </a:gs>
              </a:gsLst>
              <a:lin ang="5400000" scaled="1"/>
            </a:gradFill>
            <a:ln w="9525" cap="flat" cmpd="sng">
              <a:solidFill>
                <a:srgbClr val="800000"/>
              </a:solidFill>
              <a:prstDash val="solid"/>
              <a:miter/>
              <a:headEnd type="none" w="med" len="med"/>
              <a:tailEnd type="none" w="med" len="med"/>
            </a:ln>
          </p:spPr>
          <p:txBody>
            <a:bodyPr>
              <a:spAutoFit/>
            </a:bodyPr>
            <a:lstStyle/>
            <a:p>
              <a:pPr algn="ctr"/>
              <a:r>
                <a:rPr lang="zh-CN" altLang="en-US" sz="2000" dirty="0">
                  <a:latin typeface="楷体_GB2312" pitchFamily="49" charset="-122"/>
                  <a:ea typeface="楷体_GB2312" pitchFamily="49" charset="-122"/>
                </a:rPr>
                <a:t>角速度</a:t>
              </a:r>
            </a:p>
          </p:txBody>
        </p:sp>
        <p:sp>
          <p:nvSpPr>
            <p:cNvPr id="81" name="Text Box 29">
              <a:extLst>
                <a:ext uri="{FF2B5EF4-FFF2-40B4-BE49-F238E27FC236}">
                  <a16:creationId xmlns:a16="http://schemas.microsoft.com/office/drawing/2014/main" id="{342FD338-EF99-4BFF-AC43-90708A1F7F33}"/>
                </a:ext>
              </a:extLst>
            </p:cNvPr>
            <p:cNvSpPr txBox="1"/>
            <p:nvPr/>
          </p:nvSpPr>
          <p:spPr>
            <a:xfrm>
              <a:off x="8986719" y="2296316"/>
              <a:ext cx="1219200" cy="398463"/>
            </a:xfrm>
            <a:prstGeom prst="rect">
              <a:avLst/>
            </a:prstGeom>
            <a:gradFill>
              <a:gsLst>
                <a:gs pos="0">
                  <a:srgbClr val="FFADAD"/>
                </a:gs>
                <a:gs pos="34000">
                  <a:srgbClr val="FFEDED"/>
                </a:gs>
                <a:gs pos="100000">
                  <a:srgbClr val="FFADAD"/>
                </a:gs>
              </a:gsLst>
              <a:lin ang="5400000" scaled="1"/>
            </a:gradFill>
            <a:ln w="9525" cap="flat" cmpd="sng">
              <a:solidFill>
                <a:srgbClr val="800000"/>
              </a:solidFill>
              <a:prstDash val="solid"/>
              <a:miter/>
              <a:headEnd type="none" w="med" len="med"/>
              <a:tailEnd type="none" w="med" len="med"/>
            </a:ln>
          </p:spPr>
          <p:txBody>
            <a:bodyPr>
              <a:spAutoFit/>
            </a:bodyPr>
            <a:lstStyle/>
            <a:p>
              <a:pPr algn="ctr"/>
              <a:r>
                <a:rPr lang="zh-CN" altLang="en-US" sz="2000" dirty="0">
                  <a:latin typeface="楷体_GB2312" pitchFamily="49" charset="-122"/>
                  <a:ea typeface="楷体_GB2312" pitchFamily="49" charset="-122"/>
                </a:rPr>
                <a:t>角加速度</a:t>
              </a:r>
            </a:p>
          </p:txBody>
        </p:sp>
      </p:grpSp>
      <p:sp>
        <p:nvSpPr>
          <p:cNvPr id="82" name="Rectangle 17">
            <a:extLst>
              <a:ext uri="{FF2B5EF4-FFF2-40B4-BE49-F238E27FC236}">
                <a16:creationId xmlns:a16="http://schemas.microsoft.com/office/drawing/2014/main" id="{49AFB444-9D5D-4C74-817F-2F63695A0A00}"/>
              </a:ext>
            </a:extLst>
          </p:cNvPr>
          <p:cNvSpPr/>
          <p:nvPr/>
        </p:nvSpPr>
        <p:spPr>
          <a:xfrm>
            <a:off x="955467" y="3867681"/>
            <a:ext cx="903167" cy="1015663"/>
          </a:xfrm>
          <a:prstGeom prst="rect">
            <a:avLst/>
          </a:prstGeom>
          <a:gradFill rotWithShape="0">
            <a:gsLst>
              <a:gs pos="0">
                <a:srgbClr val="FFFF99"/>
              </a:gs>
              <a:gs pos="50000">
                <a:srgbClr val="FFFFE8"/>
              </a:gs>
              <a:gs pos="100000">
                <a:srgbClr val="FFFF99"/>
              </a:gs>
            </a:gsLst>
            <a:lin ang="5400000" scaled="1"/>
            <a:tileRect/>
          </a:gradFill>
          <a:ln w="9525" cap="flat" cmpd="sng">
            <a:solidFill>
              <a:srgbClr val="00330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基本运动形式</a:t>
            </a:r>
          </a:p>
        </p:txBody>
      </p:sp>
      <p:sp>
        <p:nvSpPr>
          <p:cNvPr id="84" name="Rectangle 17">
            <a:extLst>
              <a:ext uri="{FF2B5EF4-FFF2-40B4-BE49-F238E27FC236}">
                <a16:creationId xmlns:a16="http://schemas.microsoft.com/office/drawing/2014/main" id="{D594D7C2-E1EE-473C-8C20-59C4CF465D2F}"/>
              </a:ext>
            </a:extLst>
          </p:cNvPr>
          <p:cNvSpPr/>
          <p:nvPr/>
        </p:nvSpPr>
        <p:spPr>
          <a:xfrm>
            <a:off x="868173" y="1149591"/>
            <a:ext cx="903167" cy="1631216"/>
          </a:xfrm>
          <a:prstGeom prst="rect">
            <a:avLst/>
          </a:prstGeom>
          <a:gradFill rotWithShape="0">
            <a:gsLst>
              <a:gs pos="0">
                <a:srgbClr val="FFFF99"/>
              </a:gs>
              <a:gs pos="50000">
                <a:srgbClr val="FFFFE8"/>
              </a:gs>
              <a:gs pos="100000">
                <a:srgbClr val="FFFF99"/>
              </a:gs>
            </a:gsLst>
            <a:lin ang="5400000" scaled="1"/>
            <a:tileRect/>
          </a:gradFill>
          <a:ln w="9525" cap="flat" cmpd="sng">
            <a:solidFill>
              <a:srgbClr val="00330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描述质点运动的物理量</a:t>
            </a:r>
          </a:p>
        </p:txBody>
      </p:sp>
      <p:sp>
        <p:nvSpPr>
          <p:cNvPr id="85" name="左大括号 84">
            <a:extLst>
              <a:ext uri="{FF2B5EF4-FFF2-40B4-BE49-F238E27FC236}">
                <a16:creationId xmlns:a16="http://schemas.microsoft.com/office/drawing/2014/main" id="{32C6F644-8CF0-40E5-AD36-16B614BA535A}"/>
              </a:ext>
            </a:extLst>
          </p:cNvPr>
          <p:cNvSpPr/>
          <p:nvPr/>
        </p:nvSpPr>
        <p:spPr bwMode="auto">
          <a:xfrm>
            <a:off x="2088418" y="3871361"/>
            <a:ext cx="342900" cy="1519099"/>
          </a:xfrm>
          <a:prstGeom prst="leftBrace">
            <a:avLst>
              <a:gd name="adj1" fmla="val 37895"/>
              <a:gd name="adj2" fmla="val 50000"/>
            </a:avLst>
          </a:prstGeom>
          <a:solidFill>
            <a:schemeClr val="bg1"/>
          </a:solid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noFill/>
              <a:effectLst/>
              <a:latin typeface="Times New Roman" pitchFamily="18" charset="0"/>
              <a:ea typeface="楷体_GB2312" pitchFamily="49" charset="-122"/>
            </a:endParaRPr>
          </a:p>
        </p:txBody>
      </p:sp>
      <p:sp>
        <p:nvSpPr>
          <p:cNvPr id="86" name="Text Box 14">
            <a:extLst>
              <a:ext uri="{FF2B5EF4-FFF2-40B4-BE49-F238E27FC236}">
                <a16:creationId xmlns:a16="http://schemas.microsoft.com/office/drawing/2014/main" id="{F49F3530-80D3-4F2C-ABD8-26883B061C20}"/>
              </a:ext>
            </a:extLst>
          </p:cNvPr>
          <p:cNvSpPr txBox="1"/>
          <p:nvPr/>
        </p:nvSpPr>
        <p:spPr>
          <a:xfrm>
            <a:off x="2534508" y="3932516"/>
            <a:ext cx="1426702" cy="400110"/>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圆周运动</a:t>
            </a:r>
          </a:p>
        </p:txBody>
      </p:sp>
      <p:sp>
        <p:nvSpPr>
          <p:cNvPr id="88" name="Rectangle 17">
            <a:extLst>
              <a:ext uri="{FF2B5EF4-FFF2-40B4-BE49-F238E27FC236}">
                <a16:creationId xmlns:a16="http://schemas.microsoft.com/office/drawing/2014/main" id="{3BDE846C-6C22-4990-9DBE-56BD8BA38B25}"/>
              </a:ext>
            </a:extLst>
          </p:cNvPr>
          <p:cNvSpPr/>
          <p:nvPr/>
        </p:nvSpPr>
        <p:spPr>
          <a:xfrm>
            <a:off x="816035" y="5708409"/>
            <a:ext cx="1426703" cy="707886"/>
          </a:xfrm>
          <a:prstGeom prst="rect">
            <a:avLst/>
          </a:prstGeom>
          <a:gradFill rotWithShape="0">
            <a:gsLst>
              <a:gs pos="0">
                <a:srgbClr val="FFFF99"/>
              </a:gs>
              <a:gs pos="50000">
                <a:srgbClr val="FFFFE8"/>
              </a:gs>
              <a:gs pos="100000">
                <a:srgbClr val="FFFF99"/>
              </a:gs>
            </a:gsLst>
            <a:lin ang="5400000" scaled="1"/>
            <a:tileRect/>
          </a:gradFill>
          <a:ln w="9525" cap="flat" cmpd="sng">
            <a:solidFill>
              <a:srgbClr val="00330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运动描述的相对性</a:t>
            </a:r>
          </a:p>
        </p:txBody>
      </p:sp>
      <p:sp>
        <p:nvSpPr>
          <p:cNvPr id="90" name="Rectangle 37">
            <a:extLst>
              <a:ext uri="{FF2B5EF4-FFF2-40B4-BE49-F238E27FC236}">
                <a16:creationId xmlns:a16="http://schemas.microsoft.com/office/drawing/2014/main" id="{8A53A62D-4B59-4FAB-95D7-F2DF9602C1CB}"/>
              </a:ext>
            </a:extLst>
          </p:cNvPr>
          <p:cNvSpPr/>
          <p:nvPr/>
        </p:nvSpPr>
        <p:spPr>
          <a:xfrm>
            <a:off x="4537341" y="3747267"/>
            <a:ext cx="1856304" cy="369332"/>
          </a:xfrm>
          <a:prstGeom prst="rect">
            <a:avLst/>
          </a:prstGeom>
          <a:gradFill rotWithShape="0">
            <a:gsLst>
              <a:gs pos="0">
                <a:srgbClr val="EDFFD1"/>
              </a:gs>
              <a:gs pos="50000">
                <a:srgbClr val="FBFFF5"/>
              </a:gs>
              <a:gs pos="100000">
                <a:srgbClr val="EDFFD1"/>
              </a:gs>
            </a:gsLst>
            <a:lin ang="5400000" scaled="1"/>
            <a:tileRect/>
          </a:gradFill>
          <a:ln w="9525" cap="flat" cmpd="sng">
            <a:solidFill>
              <a:srgbClr val="003300"/>
            </a:solidFill>
            <a:prstDash val="solid"/>
            <a:miter/>
            <a:headEnd type="none" w="med" len="med"/>
            <a:tailEnd type="none" w="med" len="med"/>
          </a:ln>
        </p:spPr>
        <p:txBody>
          <a:bodyPr wrap="square">
            <a:spAutoFit/>
          </a:bodyPr>
          <a:lstStyle/>
          <a:p>
            <a:r>
              <a:rPr lang="zh-CN" altLang="en-US" dirty="0">
                <a:latin typeface="Arial" panose="020B0604020202020204" pitchFamily="34" charset="0"/>
                <a:ea typeface="楷体_GB2312" pitchFamily="49" charset="-122"/>
              </a:rPr>
              <a:t>匀速率圆周运动</a:t>
            </a:r>
          </a:p>
        </p:txBody>
      </p:sp>
      <p:sp>
        <p:nvSpPr>
          <p:cNvPr id="91" name="Rectangle 37">
            <a:extLst>
              <a:ext uri="{FF2B5EF4-FFF2-40B4-BE49-F238E27FC236}">
                <a16:creationId xmlns:a16="http://schemas.microsoft.com/office/drawing/2014/main" id="{0E491B9D-C37D-47B3-9320-5ED6E6092023}"/>
              </a:ext>
            </a:extLst>
          </p:cNvPr>
          <p:cNvSpPr/>
          <p:nvPr/>
        </p:nvSpPr>
        <p:spPr>
          <a:xfrm>
            <a:off x="4537140" y="4593754"/>
            <a:ext cx="2054160" cy="369332"/>
          </a:xfrm>
          <a:prstGeom prst="rect">
            <a:avLst/>
          </a:prstGeom>
          <a:gradFill rotWithShape="0">
            <a:gsLst>
              <a:gs pos="0">
                <a:srgbClr val="EDFFD1"/>
              </a:gs>
              <a:gs pos="50000">
                <a:srgbClr val="FBFFF5"/>
              </a:gs>
              <a:gs pos="100000">
                <a:srgbClr val="EDFFD1"/>
              </a:gs>
            </a:gsLst>
            <a:lin ang="5400000" scaled="1"/>
            <a:tileRect/>
          </a:gradFill>
          <a:ln w="9525" cap="flat" cmpd="sng">
            <a:solidFill>
              <a:srgbClr val="003300"/>
            </a:solidFill>
            <a:prstDash val="solid"/>
            <a:miter/>
            <a:headEnd type="none" w="med" len="med"/>
            <a:tailEnd type="none" w="med" len="med"/>
          </a:ln>
        </p:spPr>
        <p:txBody>
          <a:bodyPr wrap="square">
            <a:spAutoFit/>
          </a:bodyPr>
          <a:lstStyle/>
          <a:p>
            <a:r>
              <a:rPr lang="zh-CN" altLang="en-US" dirty="0">
                <a:latin typeface="Arial" panose="020B0604020202020204" pitchFamily="34" charset="0"/>
                <a:ea typeface="楷体_GB2312" pitchFamily="49" charset="-122"/>
              </a:rPr>
              <a:t>匀变速率圆周运动</a:t>
            </a:r>
          </a:p>
        </p:txBody>
      </p:sp>
      <p:graphicFrame>
        <p:nvGraphicFramePr>
          <p:cNvPr id="92" name="Object 4">
            <a:extLst>
              <a:ext uri="{FF2B5EF4-FFF2-40B4-BE49-F238E27FC236}">
                <a16:creationId xmlns:a16="http://schemas.microsoft.com/office/drawing/2014/main" id="{C03FA95A-5DFD-438A-836A-2CE9466B794B}"/>
              </a:ext>
            </a:extLst>
          </p:cNvPr>
          <p:cNvGraphicFramePr/>
          <p:nvPr>
            <p:extLst>
              <p:ext uri="{D42A27DB-BD31-4B8C-83A1-F6EECF244321}">
                <p14:modId xmlns:p14="http://schemas.microsoft.com/office/powerpoint/2010/main" val="3813527485"/>
              </p:ext>
            </p:extLst>
          </p:nvPr>
        </p:nvGraphicFramePr>
        <p:xfrm>
          <a:off x="2421294" y="6027784"/>
          <a:ext cx="1539916" cy="351790"/>
        </p:xfrm>
        <a:graphic>
          <a:graphicData uri="http://schemas.openxmlformats.org/presentationml/2006/ole">
            <mc:AlternateContent xmlns:mc="http://schemas.openxmlformats.org/markup-compatibility/2006">
              <mc:Choice xmlns:v="urn:schemas-microsoft-com:vml" Requires="v">
                <p:oleObj spid="_x0000_s2248" r:id="rId3" imgW="621030" imgH="177800" progId="Equation.3">
                  <p:embed/>
                </p:oleObj>
              </mc:Choice>
              <mc:Fallback>
                <p:oleObj r:id="rId3" imgW="621030" imgH="177800" progId="Equation.3">
                  <p:embed/>
                  <p:pic>
                    <p:nvPicPr>
                      <p:cNvPr id="92" name="Object 4">
                        <a:extLst>
                          <a:ext uri="{FF2B5EF4-FFF2-40B4-BE49-F238E27FC236}">
                            <a16:creationId xmlns:a16="http://schemas.microsoft.com/office/drawing/2014/main" id="{C03FA95A-5DFD-438A-836A-2CE9466B794B}"/>
                          </a:ext>
                        </a:extLst>
                      </p:cNvPr>
                      <p:cNvPicPr/>
                      <p:nvPr/>
                    </p:nvPicPr>
                    <p:blipFill>
                      <a:blip r:embed="rId4"/>
                      <a:stretch>
                        <a:fillRect/>
                      </a:stretch>
                    </p:blipFill>
                    <p:spPr>
                      <a:xfrm>
                        <a:off x="2421294" y="6027784"/>
                        <a:ext cx="1539916" cy="351790"/>
                      </a:xfrm>
                      <a:prstGeom prst="rect">
                        <a:avLst/>
                      </a:prstGeom>
                      <a:noFill/>
                      <a:ln w="12700" cap="flat" cmpd="sng">
                        <a:noFill/>
                        <a:prstDash val="solid"/>
                        <a:miter/>
                        <a:headEnd type="none" w="med" len="med"/>
                        <a:tailEnd type="none" w="med" len="med"/>
                      </a:ln>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128126" name="墨迹 128125">
                <a:extLst>
                  <a:ext uri="{FF2B5EF4-FFF2-40B4-BE49-F238E27FC236}">
                    <a16:creationId xmlns:a16="http://schemas.microsoft.com/office/drawing/2014/main" id="{72339CB1-D8C8-4491-BFBD-1125128ACFD4}"/>
                  </a:ext>
                </a:extLst>
              </p14:cNvPr>
              <p14:cNvContentPartPr/>
              <p14:nvPr/>
            </p14:nvContentPartPr>
            <p14:xfrm>
              <a:off x="3586023" y="1686202"/>
              <a:ext cx="360" cy="6480"/>
            </p14:xfrm>
          </p:contentPart>
        </mc:Choice>
        <mc:Fallback xmlns="">
          <p:pic>
            <p:nvPicPr>
              <p:cNvPr id="128126" name="墨迹 128125">
                <a:extLst>
                  <a:ext uri="{FF2B5EF4-FFF2-40B4-BE49-F238E27FC236}">
                    <a16:creationId xmlns:a16="http://schemas.microsoft.com/office/drawing/2014/main" id="{72339CB1-D8C8-4491-BFBD-1125128ACFD4}"/>
                  </a:ext>
                </a:extLst>
              </p:cNvPr>
              <p:cNvPicPr/>
              <p:nvPr/>
            </p:nvPicPr>
            <p:blipFill>
              <a:blip r:embed="rId6"/>
              <a:stretch>
                <a:fillRect/>
              </a:stretch>
            </p:blipFill>
            <p:spPr>
              <a:xfrm>
                <a:off x="3577023" y="1677202"/>
                <a:ext cx="18000" cy="24120"/>
              </a:xfrm>
              <a:prstGeom prst="rect">
                <a:avLst/>
              </a:prstGeom>
            </p:spPr>
          </p:pic>
        </mc:Fallback>
      </mc:AlternateContent>
      <p:grpSp>
        <p:nvGrpSpPr>
          <p:cNvPr id="128377" name="组合 128376">
            <a:extLst>
              <a:ext uri="{FF2B5EF4-FFF2-40B4-BE49-F238E27FC236}">
                <a16:creationId xmlns:a16="http://schemas.microsoft.com/office/drawing/2014/main" id="{E74BA8E8-426E-4F98-8889-561729478073}"/>
              </a:ext>
            </a:extLst>
          </p:cNvPr>
          <p:cNvGrpSpPr/>
          <p:nvPr/>
        </p:nvGrpSpPr>
        <p:grpSpPr>
          <a:xfrm>
            <a:off x="2370798" y="915655"/>
            <a:ext cx="5346202" cy="1199612"/>
            <a:chOff x="2950617" y="-120006"/>
            <a:chExt cx="5346202" cy="1199612"/>
          </a:xfrm>
        </p:grpSpPr>
        <p:sp>
          <p:nvSpPr>
            <p:cNvPr id="631" name="Rectangle 7">
              <a:extLst>
                <a:ext uri="{FF2B5EF4-FFF2-40B4-BE49-F238E27FC236}">
                  <a16:creationId xmlns:a16="http://schemas.microsoft.com/office/drawing/2014/main" id="{69522C0C-5884-4EF0-8910-795D99392D1B}"/>
                </a:ext>
              </a:extLst>
            </p:cNvPr>
            <p:cNvSpPr>
              <a:spLocks noChangeArrowheads="1"/>
            </p:cNvSpPr>
            <p:nvPr/>
          </p:nvSpPr>
          <p:spPr bwMode="auto">
            <a:xfrm>
              <a:off x="2950617" y="-120006"/>
              <a:ext cx="1340780" cy="646331"/>
            </a:xfrm>
            <a:prstGeom prst="rect">
              <a:avLst/>
            </a:prstGeom>
            <a:noFill/>
            <a:ln w="28575" algn="ctr">
              <a:noFill/>
              <a:miter lim="800000"/>
              <a:tailEnd type="none" w="med" len="lg"/>
            </a:ln>
            <a:effectLst/>
          </p:spPr>
          <p:txBody>
            <a:bodyPr wrap="square">
              <a:spAutoFit/>
            </a:bodyPr>
            <a:lstStyle/>
            <a:p>
              <a:r>
                <a:rPr lang="zh-CN" altLang="en-US" b="0" dirty="0">
                  <a:solidFill>
                    <a:srgbClr val="FF0000"/>
                  </a:solidFill>
                  <a:latin typeface="Times New Roman" panose="02020603050405020304" pitchFamily="18" charset="0"/>
                </a:rPr>
                <a:t>在直角坐标系中：</a:t>
              </a:r>
            </a:p>
          </p:txBody>
        </p:sp>
        <p:sp>
          <p:nvSpPr>
            <p:cNvPr id="632" name="Rectangle 7">
              <a:extLst>
                <a:ext uri="{FF2B5EF4-FFF2-40B4-BE49-F238E27FC236}">
                  <a16:creationId xmlns:a16="http://schemas.microsoft.com/office/drawing/2014/main" id="{C95CE78A-9410-43E8-BCFE-D8B458BF2F91}"/>
                </a:ext>
              </a:extLst>
            </p:cNvPr>
            <p:cNvSpPr>
              <a:spLocks noChangeArrowheads="1"/>
            </p:cNvSpPr>
            <p:nvPr/>
          </p:nvSpPr>
          <p:spPr bwMode="auto">
            <a:xfrm>
              <a:off x="6197910" y="710274"/>
              <a:ext cx="2098909" cy="369332"/>
            </a:xfrm>
            <a:prstGeom prst="rect">
              <a:avLst/>
            </a:prstGeom>
            <a:noFill/>
            <a:ln w="28575" algn="ctr">
              <a:noFill/>
              <a:miter lim="800000"/>
              <a:tailEnd type="none" w="med" len="lg"/>
            </a:ln>
            <a:effectLst/>
          </p:spPr>
          <p:txBody>
            <a:bodyPr wrap="square">
              <a:spAutoFit/>
            </a:bodyPr>
            <a:lstStyle/>
            <a:p>
              <a:r>
                <a:rPr lang="zh-CN" altLang="en-US" b="0" dirty="0">
                  <a:solidFill>
                    <a:srgbClr val="FF0000"/>
                  </a:solidFill>
                  <a:latin typeface="Times New Roman" panose="02020603050405020304" pitchFamily="18" charset="0"/>
                </a:rPr>
                <a:t>在</a:t>
              </a:r>
              <a:r>
                <a:rPr lang="zh-CN" altLang="en-US" dirty="0">
                  <a:solidFill>
                    <a:srgbClr val="FF0000"/>
                  </a:solidFill>
                  <a:latin typeface="Times New Roman" panose="02020603050405020304" pitchFamily="18" charset="0"/>
                </a:rPr>
                <a:t>自然</a:t>
              </a:r>
              <a:r>
                <a:rPr lang="zh-CN" altLang="en-US" b="0" dirty="0">
                  <a:solidFill>
                    <a:srgbClr val="FF0000"/>
                  </a:solidFill>
                  <a:latin typeface="Times New Roman" panose="02020603050405020304" pitchFamily="18" charset="0"/>
                </a:rPr>
                <a:t>坐标系中：</a:t>
              </a:r>
            </a:p>
          </p:txBody>
        </p:sp>
      </p:grpSp>
      <p:sp>
        <p:nvSpPr>
          <p:cNvPr id="633" name="左大括号 632">
            <a:extLst>
              <a:ext uri="{FF2B5EF4-FFF2-40B4-BE49-F238E27FC236}">
                <a16:creationId xmlns:a16="http://schemas.microsoft.com/office/drawing/2014/main" id="{D03EAC9D-4125-4316-8ACC-48BE930B9F34}"/>
              </a:ext>
            </a:extLst>
          </p:cNvPr>
          <p:cNvSpPr/>
          <p:nvPr/>
        </p:nvSpPr>
        <p:spPr bwMode="auto">
          <a:xfrm>
            <a:off x="4108799" y="3767025"/>
            <a:ext cx="342900" cy="1052972"/>
          </a:xfrm>
          <a:prstGeom prst="leftBrace">
            <a:avLst>
              <a:gd name="adj1" fmla="val 37895"/>
              <a:gd name="adj2" fmla="val 50628"/>
            </a:avLst>
          </a:prstGeom>
          <a:noFill/>
          <a:ln w="2222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noFill/>
              <a:effectLst/>
              <a:latin typeface="Times New Roman" pitchFamily="18" charset="0"/>
              <a:ea typeface="楷体_GB2312" pitchFamily="49" charset="-122"/>
            </a:endParaRPr>
          </a:p>
        </p:txBody>
      </p:sp>
      <p:grpSp>
        <p:nvGrpSpPr>
          <p:cNvPr id="128376" name="组合 128375">
            <a:extLst>
              <a:ext uri="{FF2B5EF4-FFF2-40B4-BE49-F238E27FC236}">
                <a16:creationId xmlns:a16="http://schemas.microsoft.com/office/drawing/2014/main" id="{117A4D1A-3097-42F0-BBA5-41651F67D4BD}"/>
              </a:ext>
            </a:extLst>
          </p:cNvPr>
          <p:cNvGrpSpPr/>
          <p:nvPr/>
        </p:nvGrpSpPr>
        <p:grpSpPr>
          <a:xfrm>
            <a:off x="2380445" y="305710"/>
            <a:ext cx="8604257" cy="451771"/>
            <a:chOff x="3056604" y="835996"/>
            <a:chExt cx="8604257" cy="451771"/>
          </a:xfrm>
        </p:grpSpPr>
        <p:sp>
          <p:nvSpPr>
            <p:cNvPr id="68" name="Text Box 14">
              <a:extLst>
                <a:ext uri="{FF2B5EF4-FFF2-40B4-BE49-F238E27FC236}">
                  <a16:creationId xmlns:a16="http://schemas.microsoft.com/office/drawing/2014/main" id="{595A23F2-18CE-4A9B-AB5E-CA5B6BD1B1A5}"/>
                </a:ext>
              </a:extLst>
            </p:cNvPr>
            <p:cNvSpPr txBox="1"/>
            <p:nvPr/>
          </p:nvSpPr>
          <p:spPr>
            <a:xfrm>
              <a:off x="3056604" y="835997"/>
              <a:ext cx="762000" cy="398463"/>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线量：</a:t>
              </a:r>
            </a:p>
          </p:txBody>
        </p:sp>
        <p:sp>
          <p:nvSpPr>
            <p:cNvPr id="72" name="Rectangle 4">
              <a:extLst>
                <a:ext uri="{FF2B5EF4-FFF2-40B4-BE49-F238E27FC236}">
                  <a16:creationId xmlns:a16="http://schemas.microsoft.com/office/drawing/2014/main" id="{363F8185-B7A1-42BC-9494-A22C7300FB42}"/>
                </a:ext>
              </a:extLst>
            </p:cNvPr>
            <p:cNvSpPr/>
            <p:nvPr/>
          </p:nvSpPr>
          <p:spPr>
            <a:xfrm>
              <a:off x="4347874" y="835996"/>
              <a:ext cx="1143000" cy="398463"/>
            </a:xfrm>
            <a:prstGeom prst="rect">
              <a:avLst/>
            </a:prstGeom>
            <a:gradFill>
              <a:gsLst>
                <a:gs pos="0">
                  <a:srgbClr val="FFADAD"/>
                </a:gs>
                <a:gs pos="34000">
                  <a:srgbClr val="FFEDED"/>
                </a:gs>
                <a:gs pos="100000">
                  <a:srgbClr val="FFADAD"/>
                </a:gs>
              </a:gsLst>
              <a:lin ang="5400000" scaled="1"/>
            </a:gradFill>
            <a:ln w="9525" cap="flat" cmpd="sng">
              <a:solidFill>
                <a:srgbClr val="800000"/>
              </a:solidFill>
              <a:prstDash val="solid"/>
              <a:miter/>
              <a:headEnd type="none" w="med" len="med"/>
              <a:tailEnd type="none" w="med" len="med"/>
            </a:ln>
          </p:spPr>
          <p:txBody>
            <a:bodyPr>
              <a:spAutoFit/>
            </a:bodyPr>
            <a:lstStyle/>
            <a:p>
              <a:pPr algn="ctr"/>
              <a:r>
                <a:rPr lang="zh-CN" altLang="en-US" sz="2000" dirty="0">
                  <a:latin typeface="楷体_GB2312" pitchFamily="49" charset="-122"/>
                  <a:ea typeface="楷体_GB2312" pitchFamily="49" charset="-122"/>
                </a:rPr>
                <a:t>位 矢</a:t>
              </a:r>
            </a:p>
          </p:txBody>
        </p:sp>
        <p:sp>
          <p:nvSpPr>
            <p:cNvPr id="73" name="Rectangle 5">
              <a:extLst>
                <a:ext uri="{FF2B5EF4-FFF2-40B4-BE49-F238E27FC236}">
                  <a16:creationId xmlns:a16="http://schemas.microsoft.com/office/drawing/2014/main" id="{D51845AB-745A-4394-A5BD-5491D868C54C}"/>
                </a:ext>
              </a:extLst>
            </p:cNvPr>
            <p:cNvSpPr/>
            <p:nvPr/>
          </p:nvSpPr>
          <p:spPr>
            <a:xfrm>
              <a:off x="8516585" y="889304"/>
              <a:ext cx="1143000" cy="398463"/>
            </a:xfrm>
            <a:prstGeom prst="rect">
              <a:avLst/>
            </a:prstGeom>
            <a:gradFill>
              <a:gsLst>
                <a:gs pos="0">
                  <a:srgbClr val="FFADAD"/>
                </a:gs>
                <a:gs pos="34000">
                  <a:srgbClr val="FFEDED"/>
                </a:gs>
                <a:gs pos="100000">
                  <a:srgbClr val="FFADAD"/>
                </a:gs>
              </a:gsLst>
              <a:lin ang="5400000" scaled="1"/>
            </a:gradFill>
            <a:ln w="9525" cap="flat" cmpd="sng">
              <a:solidFill>
                <a:srgbClr val="800000"/>
              </a:solidFill>
              <a:prstDash val="solid"/>
              <a:miter/>
              <a:headEnd type="none" w="med" len="med"/>
              <a:tailEnd type="none" w="med" len="med"/>
            </a:ln>
          </p:spPr>
          <p:txBody>
            <a:bodyPr>
              <a:spAutoFit/>
            </a:bodyPr>
            <a:lstStyle/>
            <a:p>
              <a:pPr algn="ctr"/>
              <a:r>
                <a:rPr lang="zh-CN" altLang="en-US" sz="2000" dirty="0">
                  <a:latin typeface="楷体_GB2312" pitchFamily="49" charset="-122"/>
                  <a:ea typeface="楷体_GB2312" pitchFamily="49" charset="-122"/>
                </a:rPr>
                <a:t>速 度</a:t>
              </a:r>
            </a:p>
          </p:txBody>
        </p:sp>
        <p:sp>
          <p:nvSpPr>
            <p:cNvPr id="74" name="Rectangle 6">
              <a:extLst>
                <a:ext uri="{FF2B5EF4-FFF2-40B4-BE49-F238E27FC236}">
                  <a16:creationId xmlns:a16="http://schemas.microsoft.com/office/drawing/2014/main" id="{163EB8EE-4A68-49A1-BC21-903F5CA9E77D}"/>
                </a:ext>
              </a:extLst>
            </p:cNvPr>
            <p:cNvSpPr/>
            <p:nvPr/>
          </p:nvSpPr>
          <p:spPr>
            <a:xfrm>
              <a:off x="6348581" y="844390"/>
              <a:ext cx="1143000" cy="398463"/>
            </a:xfrm>
            <a:prstGeom prst="rect">
              <a:avLst/>
            </a:prstGeom>
            <a:gradFill>
              <a:gsLst>
                <a:gs pos="0">
                  <a:srgbClr val="FFADAD"/>
                </a:gs>
                <a:gs pos="34000">
                  <a:srgbClr val="FFEDED"/>
                </a:gs>
                <a:gs pos="100000">
                  <a:srgbClr val="FFADAD"/>
                </a:gs>
              </a:gsLst>
              <a:lin ang="5400000" scaled="1"/>
            </a:gradFill>
            <a:ln w="9525" cap="flat" cmpd="sng">
              <a:solidFill>
                <a:srgbClr val="800000"/>
              </a:solidFill>
              <a:prstDash val="solid"/>
              <a:miter/>
              <a:headEnd type="none" w="med" len="med"/>
              <a:tailEnd type="none" w="med" len="med"/>
            </a:ln>
          </p:spPr>
          <p:txBody>
            <a:bodyPr>
              <a:spAutoFit/>
            </a:bodyPr>
            <a:lstStyle/>
            <a:p>
              <a:pPr algn="ctr"/>
              <a:r>
                <a:rPr lang="zh-CN" altLang="en-US" sz="2000" dirty="0">
                  <a:latin typeface="楷体_GB2312" pitchFamily="49" charset="-122"/>
                  <a:ea typeface="楷体_GB2312" pitchFamily="49" charset="-122"/>
                </a:rPr>
                <a:t>位 移</a:t>
              </a:r>
            </a:p>
          </p:txBody>
        </p:sp>
        <p:sp>
          <p:nvSpPr>
            <p:cNvPr id="75" name="Text Box 7">
              <a:extLst>
                <a:ext uri="{FF2B5EF4-FFF2-40B4-BE49-F238E27FC236}">
                  <a16:creationId xmlns:a16="http://schemas.microsoft.com/office/drawing/2014/main" id="{A8870A65-B16E-41B2-A58D-FA8BCFCC5C10}"/>
                </a:ext>
              </a:extLst>
            </p:cNvPr>
            <p:cNvSpPr txBox="1"/>
            <p:nvPr/>
          </p:nvSpPr>
          <p:spPr>
            <a:xfrm>
              <a:off x="10517861" y="875541"/>
              <a:ext cx="1143000" cy="398463"/>
            </a:xfrm>
            <a:prstGeom prst="rect">
              <a:avLst/>
            </a:prstGeom>
            <a:gradFill>
              <a:gsLst>
                <a:gs pos="0">
                  <a:srgbClr val="FFADAD"/>
                </a:gs>
                <a:gs pos="34000">
                  <a:srgbClr val="FFEDED"/>
                </a:gs>
                <a:gs pos="100000">
                  <a:srgbClr val="FFADAD"/>
                </a:gs>
              </a:gsLst>
              <a:lin ang="5400000" scaled="1"/>
            </a:gradFill>
            <a:ln w="9525" cap="flat" cmpd="sng">
              <a:solidFill>
                <a:srgbClr val="800000"/>
              </a:solidFill>
              <a:prstDash val="solid"/>
              <a:miter/>
              <a:headEnd type="none" w="med" len="med"/>
              <a:tailEnd type="none" w="med" len="med"/>
            </a:ln>
          </p:spPr>
          <p:txBody>
            <a:bodyPr>
              <a:spAutoFit/>
            </a:bodyPr>
            <a:lstStyle/>
            <a:p>
              <a:pPr algn="ctr"/>
              <a:r>
                <a:rPr lang="zh-CN" altLang="en-US" sz="2000" dirty="0">
                  <a:latin typeface="楷体_GB2312" pitchFamily="49" charset="-122"/>
                  <a:ea typeface="楷体_GB2312" pitchFamily="49" charset="-122"/>
                </a:rPr>
                <a:t>加速度</a:t>
              </a:r>
            </a:p>
          </p:txBody>
        </p:sp>
      </p:grpSp>
      <p:graphicFrame>
        <p:nvGraphicFramePr>
          <p:cNvPr id="638" name="Object 9">
            <a:extLst>
              <a:ext uri="{FF2B5EF4-FFF2-40B4-BE49-F238E27FC236}">
                <a16:creationId xmlns:a16="http://schemas.microsoft.com/office/drawing/2014/main" id="{14078418-64B0-4D1A-94F4-3B57A471BB8F}"/>
              </a:ext>
            </a:extLst>
          </p:cNvPr>
          <p:cNvGraphicFramePr>
            <a:graphicFrameLocks noChangeAspect="1"/>
          </p:cNvGraphicFramePr>
          <p:nvPr/>
        </p:nvGraphicFramePr>
        <p:xfrm>
          <a:off x="3711578" y="956668"/>
          <a:ext cx="1526660" cy="369332"/>
        </p:xfrm>
        <a:graphic>
          <a:graphicData uri="http://schemas.openxmlformats.org/presentationml/2006/ole">
            <mc:AlternateContent xmlns:mc="http://schemas.openxmlformats.org/markup-compatibility/2006">
              <mc:Choice xmlns:v="urn:schemas-microsoft-com:vml" Requires="v">
                <p:oleObj spid="_x0000_s2249" name="公式" r:id="rId7" imgW="58521600" imgH="11277600" progId="Equation.3">
                  <p:embed/>
                </p:oleObj>
              </mc:Choice>
              <mc:Fallback>
                <p:oleObj name="公式" r:id="rId7" imgW="58521600" imgH="11277600" progId="Equation.3">
                  <p:embed/>
                  <p:pic>
                    <p:nvPicPr>
                      <p:cNvPr id="638" name="Object 9">
                        <a:extLst>
                          <a:ext uri="{FF2B5EF4-FFF2-40B4-BE49-F238E27FC236}">
                            <a16:creationId xmlns:a16="http://schemas.microsoft.com/office/drawing/2014/main" id="{14078418-64B0-4D1A-94F4-3B57A471BB8F}"/>
                          </a:ext>
                        </a:extLst>
                      </p:cNvPr>
                      <p:cNvPicPr>
                        <a:picLocks noChangeAspect="1"/>
                      </p:cNvPicPr>
                      <p:nvPr/>
                    </p:nvPicPr>
                    <p:blipFill>
                      <a:blip r:embed="rId8"/>
                      <a:stretch>
                        <a:fillRect/>
                      </a:stretch>
                    </p:blipFill>
                    <p:spPr>
                      <a:xfrm>
                        <a:off x="3711578" y="956668"/>
                        <a:ext cx="1526660" cy="369332"/>
                      </a:xfrm>
                      <a:prstGeom prst="rect">
                        <a:avLst/>
                      </a:prstGeom>
                      <a:noFill/>
                      <a:ln w="28575">
                        <a:noFill/>
                      </a:ln>
                    </p:spPr>
                  </p:pic>
                </p:oleObj>
              </mc:Fallback>
            </mc:AlternateContent>
          </a:graphicData>
        </a:graphic>
      </p:graphicFrame>
      <p:graphicFrame>
        <p:nvGraphicFramePr>
          <p:cNvPr id="641" name="Object 15">
            <a:extLst>
              <a:ext uri="{FF2B5EF4-FFF2-40B4-BE49-F238E27FC236}">
                <a16:creationId xmlns:a16="http://schemas.microsoft.com/office/drawing/2014/main" id="{CF110325-3804-47E7-84F8-AEBE53A6BB2A}"/>
              </a:ext>
            </a:extLst>
          </p:cNvPr>
          <p:cNvGraphicFramePr>
            <a:graphicFrameLocks noChangeAspect="1"/>
          </p:cNvGraphicFramePr>
          <p:nvPr/>
        </p:nvGraphicFramePr>
        <p:xfrm>
          <a:off x="9841702" y="774291"/>
          <a:ext cx="1380838" cy="672988"/>
        </p:xfrm>
        <a:graphic>
          <a:graphicData uri="http://schemas.openxmlformats.org/presentationml/2006/ole">
            <mc:AlternateContent xmlns:mc="http://schemas.openxmlformats.org/markup-compatibility/2006">
              <mc:Choice xmlns:v="urn:schemas-microsoft-com:vml" Requires="v">
                <p:oleObj spid="_x0000_s2250" name="公式" r:id="rId9" imgW="39624000" imgH="18288000" progId="Equation.3">
                  <p:embed/>
                </p:oleObj>
              </mc:Choice>
              <mc:Fallback>
                <p:oleObj name="公式" r:id="rId9" imgW="39624000" imgH="18288000" progId="Equation.3">
                  <p:embed/>
                  <p:pic>
                    <p:nvPicPr>
                      <p:cNvPr id="641" name="Object 15">
                        <a:extLst>
                          <a:ext uri="{FF2B5EF4-FFF2-40B4-BE49-F238E27FC236}">
                            <a16:creationId xmlns:a16="http://schemas.microsoft.com/office/drawing/2014/main" id="{CF110325-3804-47E7-84F8-AEBE53A6BB2A}"/>
                          </a:ext>
                        </a:extLst>
                      </p:cNvPr>
                      <p:cNvPicPr>
                        <a:picLocks noChangeAspect="1"/>
                      </p:cNvPicPr>
                      <p:nvPr/>
                    </p:nvPicPr>
                    <p:blipFill>
                      <a:blip r:embed="rId10"/>
                      <a:stretch>
                        <a:fillRect/>
                      </a:stretch>
                    </p:blipFill>
                    <p:spPr>
                      <a:xfrm>
                        <a:off x="9841702" y="774291"/>
                        <a:ext cx="1380838" cy="672988"/>
                      </a:xfrm>
                      <a:prstGeom prst="rect">
                        <a:avLst/>
                      </a:prstGeom>
                      <a:noFill/>
                      <a:ln w="28575">
                        <a:noFill/>
                      </a:ln>
                    </p:spPr>
                  </p:pic>
                </p:oleObj>
              </mc:Fallback>
            </mc:AlternateContent>
          </a:graphicData>
        </a:graphic>
      </p:graphicFrame>
      <p:grpSp>
        <p:nvGrpSpPr>
          <p:cNvPr id="128380" name="组合 128379">
            <a:extLst>
              <a:ext uri="{FF2B5EF4-FFF2-40B4-BE49-F238E27FC236}">
                <a16:creationId xmlns:a16="http://schemas.microsoft.com/office/drawing/2014/main" id="{BD83EFC4-D45A-4E1A-AF52-64B67A72F10D}"/>
              </a:ext>
            </a:extLst>
          </p:cNvPr>
          <p:cNvGrpSpPr/>
          <p:nvPr/>
        </p:nvGrpSpPr>
        <p:grpSpPr>
          <a:xfrm>
            <a:off x="7520383" y="825913"/>
            <a:ext cx="1911295" cy="527906"/>
            <a:chOff x="8037406" y="278187"/>
            <a:chExt cx="1911295" cy="527906"/>
          </a:xfrm>
        </p:grpSpPr>
        <p:graphicFrame>
          <p:nvGraphicFramePr>
            <p:cNvPr id="640" name="Object 19">
              <a:extLst>
                <a:ext uri="{FF2B5EF4-FFF2-40B4-BE49-F238E27FC236}">
                  <a16:creationId xmlns:a16="http://schemas.microsoft.com/office/drawing/2014/main" id="{E1B7AF62-7E20-405A-9FDA-CCB99E5143D5}"/>
                </a:ext>
              </a:extLst>
            </p:cNvPr>
            <p:cNvGraphicFramePr>
              <a:graphicFrameLocks noChangeAspect="1"/>
            </p:cNvGraphicFramePr>
            <p:nvPr/>
          </p:nvGraphicFramePr>
          <p:xfrm>
            <a:off x="8037406" y="278187"/>
            <a:ext cx="611259" cy="527906"/>
          </p:xfrm>
          <a:graphic>
            <a:graphicData uri="http://schemas.openxmlformats.org/presentationml/2006/ole">
              <mc:AlternateContent xmlns:mc="http://schemas.openxmlformats.org/markup-compatibility/2006">
                <mc:Choice xmlns:v="urn:schemas-microsoft-com:vml" Requires="v">
                  <p:oleObj spid="_x0000_s2251" name="公式" r:id="rId11" imgW="20116800" imgH="17373600" progId="Equation.3">
                    <p:embed/>
                  </p:oleObj>
                </mc:Choice>
                <mc:Fallback>
                  <p:oleObj name="公式" r:id="rId11" imgW="20116800" imgH="17373600" progId="Equation.3">
                    <p:embed/>
                    <p:pic>
                      <p:nvPicPr>
                        <p:cNvPr id="640" name="Object 19">
                          <a:extLst>
                            <a:ext uri="{FF2B5EF4-FFF2-40B4-BE49-F238E27FC236}">
                              <a16:creationId xmlns:a16="http://schemas.microsoft.com/office/drawing/2014/main" id="{E1B7AF62-7E20-405A-9FDA-CCB99E5143D5}"/>
                            </a:ext>
                          </a:extLst>
                        </p:cNvPr>
                        <p:cNvPicPr>
                          <a:picLocks noChangeAspect="1"/>
                        </p:cNvPicPr>
                        <p:nvPr/>
                      </p:nvPicPr>
                      <p:blipFill>
                        <a:blip r:embed="rId12"/>
                        <a:stretch>
                          <a:fillRect/>
                        </a:stretch>
                      </p:blipFill>
                      <p:spPr>
                        <a:xfrm>
                          <a:off x="8037406" y="278187"/>
                          <a:ext cx="611259" cy="527906"/>
                        </a:xfrm>
                        <a:prstGeom prst="rect">
                          <a:avLst/>
                        </a:prstGeom>
                        <a:noFill/>
                        <a:ln w="28575">
                          <a:noFill/>
                        </a:ln>
                      </p:spPr>
                    </p:pic>
                  </p:oleObj>
                </mc:Fallback>
              </mc:AlternateContent>
            </a:graphicData>
          </a:graphic>
        </p:graphicFrame>
        <p:graphicFrame>
          <p:nvGraphicFramePr>
            <p:cNvPr id="642" name="Object 25">
              <a:extLst>
                <a:ext uri="{FF2B5EF4-FFF2-40B4-BE49-F238E27FC236}">
                  <a16:creationId xmlns:a16="http://schemas.microsoft.com/office/drawing/2014/main" id="{31B6AC63-E49A-44EC-9D09-A9DC72AAB021}"/>
                </a:ext>
              </a:extLst>
            </p:cNvPr>
            <p:cNvGraphicFramePr>
              <a:graphicFrameLocks noChangeAspect="1"/>
            </p:cNvGraphicFramePr>
            <p:nvPr/>
          </p:nvGraphicFramePr>
          <p:xfrm>
            <a:off x="8609804" y="362248"/>
            <a:ext cx="1338897" cy="408113"/>
          </p:xfrm>
          <a:graphic>
            <a:graphicData uri="http://schemas.openxmlformats.org/presentationml/2006/ole">
              <mc:AlternateContent xmlns:mc="http://schemas.openxmlformats.org/markup-compatibility/2006">
                <mc:Choice xmlns:v="urn:schemas-microsoft-com:vml" Requires="v">
                  <p:oleObj spid="_x0000_s2252" name="公式" r:id="rId13" imgW="56997600" imgH="17373600" progId="Equation.3">
                    <p:embed/>
                  </p:oleObj>
                </mc:Choice>
                <mc:Fallback>
                  <p:oleObj name="公式" r:id="rId13" imgW="56997600" imgH="17373600" progId="Equation.3">
                    <p:embed/>
                    <p:pic>
                      <p:nvPicPr>
                        <p:cNvPr id="642" name="Object 25">
                          <a:extLst>
                            <a:ext uri="{FF2B5EF4-FFF2-40B4-BE49-F238E27FC236}">
                              <a16:creationId xmlns:a16="http://schemas.microsoft.com/office/drawing/2014/main" id="{31B6AC63-E49A-44EC-9D09-A9DC72AAB021}"/>
                            </a:ext>
                          </a:extLst>
                        </p:cNvPr>
                        <p:cNvPicPr>
                          <a:picLocks noChangeAspect="1"/>
                        </p:cNvPicPr>
                        <p:nvPr/>
                      </p:nvPicPr>
                      <p:blipFill>
                        <a:blip r:embed="rId14"/>
                        <a:stretch>
                          <a:fillRect/>
                        </a:stretch>
                      </p:blipFill>
                      <p:spPr>
                        <a:xfrm>
                          <a:off x="8609804" y="362248"/>
                          <a:ext cx="1338897" cy="408113"/>
                        </a:xfrm>
                        <a:prstGeom prst="rect">
                          <a:avLst/>
                        </a:prstGeom>
                        <a:noFill/>
                        <a:ln w="28575">
                          <a:noFill/>
                        </a:ln>
                      </p:spPr>
                    </p:pic>
                  </p:oleObj>
                </mc:Fallback>
              </mc:AlternateContent>
            </a:graphicData>
          </a:graphic>
        </p:graphicFrame>
      </p:grpSp>
      <p:graphicFrame>
        <p:nvGraphicFramePr>
          <p:cNvPr id="643" name="Object 7">
            <a:extLst>
              <a:ext uri="{FF2B5EF4-FFF2-40B4-BE49-F238E27FC236}">
                <a16:creationId xmlns:a16="http://schemas.microsoft.com/office/drawing/2014/main" id="{193468B9-1B9C-43FB-AFE5-EC37D4153A2B}"/>
              </a:ext>
            </a:extLst>
          </p:cNvPr>
          <p:cNvGraphicFramePr>
            <a:graphicFrameLocks noChangeAspect="1"/>
          </p:cNvGraphicFramePr>
          <p:nvPr/>
        </p:nvGraphicFramePr>
        <p:xfrm>
          <a:off x="7968001" y="1611634"/>
          <a:ext cx="847988" cy="589455"/>
        </p:xfrm>
        <a:graphic>
          <a:graphicData uri="http://schemas.openxmlformats.org/presentationml/2006/ole">
            <mc:AlternateContent xmlns:mc="http://schemas.openxmlformats.org/markup-compatibility/2006">
              <mc:Choice xmlns:v="urn:schemas-microsoft-com:vml" Requires="v">
                <p:oleObj spid="_x0000_s2253" name="公式" r:id="rId15" imgW="24993600" imgH="17373600" progId="Equation.3">
                  <p:embed/>
                </p:oleObj>
              </mc:Choice>
              <mc:Fallback>
                <p:oleObj name="公式" r:id="rId15" imgW="24993600" imgH="17373600" progId="Equation.3">
                  <p:embed/>
                  <p:pic>
                    <p:nvPicPr>
                      <p:cNvPr id="643" name="Object 7">
                        <a:extLst>
                          <a:ext uri="{FF2B5EF4-FFF2-40B4-BE49-F238E27FC236}">
                            <a16:creationId xmlns:a16="http://schemas.microsoft.com/office/drawing/2014/main" id="{193468B9-1B9C-43FB-AFE5-EC37D4153A2B}"/>
                          </a:ext>
                        </a:extLst>
                      </p:cNvPr>
                      <p:cNvPicPr>
                        <a:picLocks noChangeAspect="1"/>
                      </p:cNvPicPr>
                      <p:nvPr/>
                    </p:nvPicPr>
                    <p:blipFill>
                      <a:blip r:embed="rId16"/>
                      <a:stretch>
                        <a:fillRect/>
                      </a:stretch>
                    </p:blipFill>
                    <p:spPr>
                      <a:xfrm>
                        <a:off x="7968001" y="1611634"/>
                        <a:ext cx="847988" cy="589455"/>
                      </a:xfrm>
                      <a:prstGeom prst="rect">
                        <a:avLst/>
                      </a:prstGeom>
                      <a:noFill/>
                      <a:ln w="0">
                        <a:solidFill>
                          <a:srgbClr val="008080"/>
                        </a:solidFill>
                      </a:ln>
                    </p:spPr>
                  </p:pic>
                </p:oleObj>
              </mc:Fallback>
            </mc:AlternateContent>
          </a:graphicData>
        </a:graphic>
      </p:graphicFrame>
      <mc:AlternateContent xmlns:mc="http://schemas.openxmlformats.org/markup-compatibility/2006" xmlns:a14="http://schemas.microsoft.com/office/drawing/2010/main">
        <mc:Choice Requires="a14">
          <p:sp>
            <p:nvSpPr>
              <p:cNvPr id="644" name="Object 19">
                <a:extLst>
                  <a:ext uri="{FF2B5EF4-FFF2-40B4-BE49-F238E27FC236}">
                    <a16:creationId xmlns:a16="http://schemas.microsoft.com/office/drawing/2014/main" id="{2948F687-2A2E-48F0-9290-F5E0D9BF6D66}"/>
                  </a:ext>
                </a:extLst>
              </p:cNvPr>
              <p:cNvSpPr txBox="1"/>
              <p:nvPr/>
            </p:nvSpPr>
            <p:spPr bwMode="auto">
              <a:xfrm>
                <a:off x="9545505" y="1577592"/>
                <a:ext cx="2414612" cy="672987"/>
              </a:xfrm>
              <a:prstGeom prst="rect">
                <a:avLst/>
              </a:prstGeom>
              <a:gradFill rotWithShape="1">
                <a:gsLst>
                  <a:gs pos="0">
                    <a:srgbClr val="EDFFD2"/>
                  </a:gs>
                  <a:gs pos="50000">
                    <a:schemeClr val="bg1"/>
                  </a:gs>
                  <a:gs pos="100000">
                    <a:srgbClr val="EDFFD2"/>
                  </a:gs>
                </a:gsLst>
                <a:lin ang="5400000" scaled="1"/>
              </a:gradFill>
              <a:ln w="9525">
                <a:solidFill>
                  <a:srgbClr val="008080"/>
                </a:solidFill>
                <a:miter lim="800000"/>
                <a:headEnd/>
                <a:tailEnd/>
              </a:ln>
              <a:effectLst/>
            </p:spPr>
            <p:txBody>
              <a:bodyPr>
                <a:normAutofit fontScale="92500"/>
              </a:bodyPr>
              <a:lstStyle/>
              <a:p>
                <a:pPr/>
                <a14:m>
                  <m:oMathPara xmlns:m="http://schemas.openxmlformats.org/officeDocument/2006/math">
                    <m:oMathParaPr>
                      <m:jc m:val="left"/>
                    </m:oMathParaPr>
                    <m:oMath xmlns:m="http://schemas.openxmlformats.org/officeDocument/2006/math">
                      <m:acc>
                        <m:accPr>
                          <m:chr m:val="⃑"/>
                          <m:ctrlPr>
                            <a:rPr lang="zh-CN" altLang="en-US" i="1" smtClean="0">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𝑎</m:t>
                          </m:r>
                        </m:e>
                      </m:acc>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m:rPr>
                              <m:sty m:val="p"/>
                            </m:rPr>
                            <a:rPr lang="zh-CN" altLang="en-US">
                              <a:solidFill>
                                <a:srgbClr val="000000"/>
                              </a:solidFill>
                              <a:latin typeface="Cambria Math" panose="02040503050406030204" pitchFamily="18" charset="0"/>
                            </a:rPr>
                            <m:t>d</m:t>
                          </m:r>
                          <m:acc>
                            <m:accPr>
                              <m:chr m:val="⃑"/>
                              <m:ctrlPr>
                                <a:rPr lang="zh-CN" altLang="en-US" i="1" smtClean="0">
                                  <a:solidFill>
                                    <a:srgbClr val="000000"/>
                                  </a:solidFill>
                                  <a:latin typeface="Cambria Math" panose="02040503050406030204" pitchFamily="18" charset="0"/>
                                </a:rPr>
                              </m:ctrlPr>
                            </m:accPr>
                            <m:e>
                              <m:r>
                                <a:rPr lang="en-US" altLang="zh-CN" b="0" i="1" smtClean="0">
                                  <a:solidFill>
                                    <a:srgbClr val="000000"/>
                                  </a:solidFill>
                                  <a:latin typeface="Cambria Math" panose="02040503050406030204" pitchFamily="18" charset="0"/>
                                </a:rPr>
                                <m:t>𝑣</m:t>
                              </m:r>
                            </m:e>
                          </m:acc>
                        </m:num>
                        <m:den>
                          <m:r>
                            <m:rPr>
                              <m:sty m:val="p"/>
                            </m:rPr>
                            <a:rPr lang="zh-CN" altLang="en-US">
                              <a:solidFill>
                                <a:srgbClr val="000000"/>
                              </a:solidFill>
                              <a:latin typeface="Cambria Math" panose="02040503050406030204" pitchFamily="18" charset="0"/>
                            </a:rPr>
                            <m:t>d</m:t>
                          </m:r>
                          <m:r>
                            <a:rPr lang="zh-CN" altLang="en-US" i="1">
                              <a:solidFill>
                                <a:srgbClr val="000000"/>
                              </a:solidFill>
                              <a:latin typeface="Cambria Math" panose="02040503050406030204" pitchFamily="18" charset="0"/>
                            </a:rPr>
                            <m:t>𝑡</m:t>
                          </m:r>
                        </m:den>
                      </m:f>
                      <m:r>
                        <a:rPr lang="en-US" altLang="zh-CN" b="0" i="1" smtClean="0">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m:rPr>
                              <m:sty m:val="p"/>
                            </m:rPr>
                            <a:rPr lang="zh-CN" altLang="en-US" i="0">
                              <a:solidFill>
                                <a:srgbClr val="000000"/>
                              </a:solidFill>
                              <a:latin typeface="Cambria Math" panose="02040503050406030204" pitchFamily="18" charset="0"/>
                            </a:rPr>
                            <m:t>d</m:t>
                          </m:r>
                          <m:r>
                            <a:rPr lang="zh-CN" altLang="en-US" i="1">
                              <a:solidFill>
                                <a:srgbClr val="000000"/>
                              </a:solidFill>
                              <a:latin typeface="Cambria Math" panose="02040503050406030204" pitchFamily="18" charset="0"/>
                            </a:rPr>
                            <m:t>𝑣</m:t>
                          </m:r>
                        </m:num>
                        <m:den>
                          <m:r>
                            <m:rPr>
                              <m:sty m:val="p"/>
                            </m:rPr>
                            <a:rPr lang="zh-CN" altLang="en-US" i="0">
                              <a:solidFill>
                                <a:srgbClr val="000000"/>
                              </a:solidFill>
                              <a:latin typeface="Cambria Math" panose="02040503050406030204" pitchFamily="18" charset="0"/>
                            </a:rPr>
                            <m:t>d</m:t>
                          </m:r>
                          <m:r>
                            <a:rPr lang="zh-CN" altLang="en-US" i="1">
                              <a:solidFill>
                                <a:srgbClr val="000000"/>
                              </a:solidFill>
                              <a:latin typeface="Cambria Math" panose="02040503050406030204" pitchFamily="18" charset="0"/>
                            </a:rPr>
                            <m:t>𝑡</m:t>
                          </m:r>
                        </m:den>
                      </m:f>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𝑒</m:t>
                              </m:r>
                            </m:e>
                          </m:acc>
                        </m:e>
                        <m:sub>
                          <m:r>
                            <m:rPr>
                              <m:sty m:val="p"/>
                            </m:rPr>
                            <a:rPr lang="zh-CN" altLang="en-US" i="0">
                              <a:solidFill>
                                <a:srgbClr val="000000"/>
                              </a:solidFill>
                              <a:latin typeface="Cambria Math" panose="02040503050406030204" pitchFamily="18" charset="0"/>
                            </a:rPr>
                            <m:t>t</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𝑣</m:t>
                      </m:r>
                      <m:r>
                        <a:rPr lang="zh-CN" altLang="en-US" i="1">
                          <a:solidFill>
                            <a:srgbClr val="000000"/>
                          </a:solidFill>
                          <a:latin typeface="Cambria Math" panose="02040503050406030204" pitchFamily="18" charset="0"/>
                        </a:rPr>
                        <m:t>𝜔</m:t>
                      </m:r>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𝑒</m:t>
                              </m:r>
                            </m:e>
                          </m:acc>
                        </m:e>
                        <m:sub>
                          <m:r>
                            <m:rPr>
                              <m:sty m:val="p"/>
                            </m:rPr>
                            <a:rPr lang="zh-CN" altLang="en-US" i="0">
                              <a:solidFill>
                                <a:srgbClr val="000000"/>
                              </a:solidFill>
                              <a:latin typeface="Cambria Math" panose="02040503050406030204" pitchFamily="18" charset="0"/>
                            </a:rPr>
                            <m:t>n</m:t>
                          </m:r>
                        </m:sub>
                      </m:sSub>
                    </m:oMath>
                  </m:oMathPara>
                </a14:m>
                <a:endParaRPr lang="zh-CN" altLang="en-US" dirty="0"/>
              </a:p>
            </p:txBody>
          </p:sp>
        </mc:Choice>
        <mc:Fallback xmlns="">
          <p:sp>
            <p:nvSpPr>
              <p:cNvPr id="644" name="Object 19">
                <a:extLst>
                  <a:ext uri="{FF2B5EF4-FFF2-40B4-BE49-F238E27FC236}">
                    <a16:creationId xmlns:a16="http://schemas.microsoft.com/office/drawing/2014/main" id="{2948F687-2A2E-48F0-9290-F5E0D9BF6D66}"/>
                  </a:ext>
                </a:extLst>
              </p:cNvPr>
              <p:cNvSpPr txBox="1">
                <a:spLocks noRot="1" noChangeAspect="1" noMove="1" noResize="1" noEditPoints="1" noAdjustHandles="1" noChangeArrowheads="1" noChangeShapeType="1" noTextEdit="1"/>
              </p:cNvSpPr>
              <p:nvPr/>
            </p:nvSpPr>
            <p:spPr bwMode="auto">
              <a:xfrm>
                <a:off x="9545505" y="1577592"/>
                <a:ext cx="2414612" cy="672987"/>
              </a:xfrm>
              <a:prstGeom prst="rect">
                <a:avLst/>
              </a:prstGeom>
              <a:blipFill>
                <a:blip r:embed="rId17"/>
                <a:stretch>
                  <a:fillRect/>
                </a:stretch>
              </a:blipFill>
              <a:ln w="9525">
                <a:solidFill>
                  <a:srgbClr val="008080"/>
                </a:solidFill>
                <a:miter lim="800000"/>
                <a:headEnd/>
                <a:tailEnd/>
              </a:ln>
              <a:effectLst/>
            </p:spPr>
            <p:txBody>
              <a:bodyPr/>
              <a:lstStyle/>
              <a:p>
                <a:r>
                  <a:rPr lang="zh-CN" altLang="en-US">
                    <a:noFill/>
                  </a:rPr>
                  <a:t> </a:t>
                </a:r>
              </a:p>
            </p:txBody>
          </p:sp>
        </mc:Fallback>
      </mc:AlternateContent>
      <p:graphicFrame>
        <p:nvGraphicFramePr>
          <p:cNvPr id="649" name="Object 28">
            <a:extLst>
              <a:ext uri="{FF2B5EF4-FFF2-40B4-BE49-F238E27FC236}">
                <a16:creationId xmlns:a16="http://schemas.microsoft.com/office/drawing/2014/main" id="{69C5FF74-C464-4351-AC64-FE1F0BBCAC27}"/>
              </a:ext>
            </a:extLst>
          </p:cNvPr>
          <p:cNvGraphicFramePr/>
          <p:nvPr/>
        </p:nvGraphicFramePr>
        <p:xfrm>
          <a:off x="3524642" y="2947996"/>
          <a:ext cx="939606" cy="305714"/>
        </p:xfrm>
        <a:graphic>
          <a:graphicData uri="http://schemas.openxmlformats.org/presentationml/2006/ole">
            <mc:AlternateContent xmlns:mc="http://schemas.openxmlformats.org/markup-compatibility/2006">
              <mc:Choice xmlns:v="urn:schemas-microsoft-com:vml" Requires="v">
                <p:oleObj spid="_x0000_s2254" r:id="rId18" imgW="545465" imgH="203200" progId="Equation.3">
                  <p:embed/>
                </p:oleObj>
              </mc:Choice>
              <mc:Fallback>
                <p:oleObj r:id="rId18" imgW="545465" imgH="203200" progId="Equation.3">
                  <p:embed/>
                  <p:pic>
                    <p:nvPicPr>
                      <p:cNvPr id="649" name="Object 28">
                        <a:extLst>
                          <a:ext uri="{FF2B5EF4-FFF2-40B4-BE49-F238E27FC236}">
                            <a16:creationId xmlns:a16="http://schemas.microsoft.com/office/drawing/2014/main" id="{69C5FF74-C464-4351-AC64-FE1F0BBCAC27}"/>
                          </a:ext>
                        </a:extLst>
                      </p:cNvPr>
                      <p:cNvPicPr/>
                      <p:nvPr/>
                    </p:nvPicPr>
                    <p:blipFill>
                      <a:blip r:embed="rId19"/>
                      <a:stretch>
                        <a:fillRect/>
                      </a:stretch>
                    </p:blipFill>
                    <p:spPr>
                      <a:xfrm>
                        <a:off x="3524642" y="2947996"/>
                        <a:ext cx="939606" cy="305714"/>
                      </a:xfrm>
                      <a:prstGeom prst="rect">
                        <a:avLst/>
                      </a:prstGeom>
                      <a:noFill/>
                      <a:ln w="38100">
                        <a:noFill/>
                        <a:miter/>
                      </a:ln>
                    </p:spPr>
                  </p:pic>
                </p:oleObj>
              </mc:Fallback>
            </mc:AlternateContent>
          </a:graphicData>
        </a:graphic>
      </p:graphicFrame>
      <p:graphicFrame>
        <p:nvGraphicFramePr>
          <p:cNvPr id="650" name="Object 29">
            <a:extLst>
              <a:ext uri="{FF2B5EF4-FFF2-40B4-BE49-F238E27FC236}">
                <a16:creationId xmlns:a16="http://schemas.microsoft.com/office/drawing/2014/main" id="{47C845F0-1DB4-45A3-8D03-2AA0AE89C786}"/>
              </a:ext>
            </a:extLst>
          </p:cNvPr>
          <p:cNvGraphicFramePr/>
          <p:nvPr/>
        </p:nvGraphicFramePr>
        <p:xfrm>
          <a:off x="4925480" y="2889930"/>
          <a:ext cx="1346213" cy="351790"/>
        </p:xfrm>
        <a:graphic>
          <a:graphicData uri="http://schemas.openxmlformats.org/presentationml/2006/ole">
            <mc:AlternateContent xmlns:mc="http://schemas.openxmlformats.org/markup-compatibility/2006">
              <mc:Choice xmlns:v="urn:schemas-microsoft-com:vml" Requires="v">
                <p:oleObj spid="_x0000_s2255" r:id="rId20" imgW="798830" imgH="215900" progId="Equation.3">
                  <p:embed/>
                </p:oleObj>
              </mc:Choice>
              <mc:Fallback>
                <p:oleObj r:id="rId20" imgW="798830" imgH="215900" progId="Equation.3">
                  <p:embed/>
                  <p:pic>
                    <p:nvPicPr>
                      <p:cNvPr id="650" name="Object 29">
                        <a:extLst>
                          <a:ext uri="{FF2B5EF4-FFF2-40B4-BE49-F238E27FC236}">
                            <a16:creationId xmlns:a16="http://schemas.microsoft.com/office/drawing/2014/main" id="{47C845F0-1DB4-45A3-8D03-2AA0AE89C786}"/>
                          </a:ext>
                        </a:extLst>
                      </p:cNvPr>
                      <p:cNvPicPr/>
                      <p:nvPr/>
                    </p:nvPicPr>
                    <p:blipFill>
                      <a:blip r:embed="rId21"/>
                      <a:stretch>
                        <a:fillRect/>
                      </a:stretch>
                    </p:blipFill>
                    <p:spPr>
                      <a:xfrm>
                        <a:off x="4925480" y="2889930"/>
                        <a:ext cx="1346213" cy="351790"/>
                      </a:xfrm>
                      <a:prstGeom prst="rect">
                        <a:avLst/>
                      </a:prstGeom>
                      <a:noFill/>
                      <a:ln w="38100">
                        <a:noFill/>
                        <a:miter/>
                      </a:ln>
                    </p:spPr>
                  </p:pic>
                </p:oleObj>
              </mc:Fallback>
            </mc:AlternateContent>
          </a:graphicData>
        </a:graphic>
      </p:graphicFrame>
      <p:graphicFrame>
        <p:nvGraphicFramePr>
          <p:cNvPr id="651" name="Object 30">
            <a:extLst>
              <a:ext uri="{FF2B5EF4-FFF2-40B4-BE49-F238E27FC236}">
                <a16:creationId xmlns:a16="http://schemas.microsoft.com/office/drawing/2014/main" id="{07503769-544C-44D7-A4D0-01E9DEF5C31A}"/>
              </a:ext>
            </a:extLst>
          </p:cNvPr>
          <p:cNvGraphicFramePr/>
          <p:nvPr/>
        </p:nvGraphicFramePr>
        <p:xfrm>
          <a:off x="6732925" y="2853033"/>
          <a:ext cx="1091920" cy="680401"/>
        </p:xfrm>
        <a:graphic>
          <a:graphicData uri="http://schemas.openxmlformats.org/presentationml/2006/ole">
            <mc:AlternateContent xmlns:mc="http://schemas.openxmlformats.org/markup-compatibility/2006">
              <mc:Choice xmlns:v="urn:schemas-microsoft-com:vml" Requires="v">
                <p:oleObj spid="_x0000_s2256" r:id="rId22" imgW="532765" imgH="405765" progId="Equation.3">
                  <p:embed/>
                </p:oleObj>
              </mc:Choice>
              <mc:Fallback>
                <p:oleObj r:id="rId22" imgW="532765" imgH="405765" progId="Equation.3">
                  <p:embed/>
                  <p:pic>
                    <p:nvPicPr>
                      <p:cNvPr id="651" name="Object 30">
                        <a:extLst>
                          <a:ext uri="{FF2B5EF4-FFF2-40B4-BE49-F238E27FC236}">
                            <a16:creationId xmlns:a16="http://schemas.microsoft.com/office/drawing/2014/main" id="{07503769-544C-44D7-A4D0-01E9DEF5C31A}"/>
                          </a:ext>
                        </a:extLst>
                      </p:cNvPr>
                      <p:cNvPicPr/>
                      <p:nvPr/>
                    </p:nvPicPr>
                    <p:blipFill>
                      <a:blip r:embed="rId23"/>
                      <a:stretch>
                        <a:fillRect/>
                      </a:stretch>
                    </p:blipFill>
                    <p:spPr>
                      <a:xfrm>
                        <a:off x="6732925" y="2853033"/>
                        <a:ext cx="1091920" cy="680401"/>
                      </a:xfrm>
                      <a:prstGeom prst="rect">
                        <a:avLst/>
                      </a:prstGeom>
                      <a:noFill/>
                      <a:ln w="38100">
                        <a:noFill/>
                        <a:miter/>
                      </a:ln>
                    </p:spPr>
                  </p:pic>
                </p:oleObj>
              </mc:Fallback>
            </mc:AlternateContent>
          </a:graphicData>
        </a:graphic>
      </p:graphicFrame>
      <p:graphicFrame>
        <p:nvGraphicFramePr>
          <p:cNvPr id="652" name="Object 31">
            <a:extLst>
              <a:ext uri="{FF2B5EF4-FFF2-40B4-BE49-F238E27FC236}">
                <a16:creationId xmlns:a16="http://schemas.microsoft.com/office/drawing/2014/main" id="{320426D5-057C-4130-891D-809213DAF6A7}"/>
              </a:ext>
            </a:extLst>
          </p:cNvPr>
          <p:cNvGraphicFramePr/>
          <p:nvPr/>
        </p:nvGraphicFramePr>
        <p:xfrm>
          <a:off x="8469624" y="2853033"/>
          <a:ext cx="825018" cy="648964"/>
        </p:xfrm>
        <a:graphic>
          <a:graphicData uri="http://schemas.openxmlformats.org/presentationml/2006/ole">
            <mc:AlternateContent xmlns:mc="http://schemas.openxmlformats.org/markup-compatibility/2006">
              <mc:Choice xmlns:v="urn:schemas-microsoft-com:vml" Requires="v">
                <p:oleObj spid="_x0000_s2257" r:id="rId24" imgW="533400" imgH="393700" progId="Equation.3">
                  <p:embed/>
                </p:oleObj>
              </mc:Choice>
              <mc:Fallback>
                <p:oleObj r:id="rId24" imgW="533400" imgH="393700" progId="Equation.3">
                  <p:embed/>
                  <p:pic>
                    <p:nvPicPr>
                      <p:cNvPr id="652" name="Object 31">
                        <a:extLst>
                          <a:ext uri="{FF2B5EF4-FFF2-40B4-BE49-F238E27FC236}">
                            <a16:creationId xmlns:a16="http://schemas.microsoft.com/office/drawing/2014/main" id="{320426D5-057C-4130-891D-809213DAF6A7}"/>
                          </a:ext>
                        </a:extLst>
                      </p:cNvPr>
                      <p:cNvPicPr/>
                      <p:nvPr/>
                    </p:nvPicPr>
                    <p:blipFill>
                      <a:blip r:embed="rId25"/>
                      <a:stretch>
                        <a:fillRect/>
                      </a:stretch>
                    </p:blipFill>
                    <p:spPr>
                      <a:xfrm>
                        <a:off x="8469624" y="2853033"/>
                        <a:ext cx="825018" cy="648964"/>
                      </a:xfrm>
                      <a:prstGeom prst="rect">
                        <a:avLst/>
                      </a:prstGeom>
                      <a:noFill/>
                      <a:ln w="38100">
                        <a:noFill/>
                        <a:miter/>
                      </a:ln>
                    </p:spPr>
                  </p:pic>
                </p:oleObj>
              </mc:Fallback>
            </mc:AlternateContent>
          </a:graphicData>
        </a:graphic>
      </p:graphicFrame>
      <p:grpSp>
        <p:nvGrpSpPr>
          <p:cNvPr id="128382" name="组合 128381">
            <a:extLst>
              <a:ext uri="{FF2B5EF4-FFF2-40B4-BE49-F238E27FC236}">
                <a16:creationId xmlns:a16="http://schemas.microsoft.com/office/drawing/2014/main" id="{A53021D8-DFDB-4DB9-9F1E-A873F60857E2}"/>
              </a:ext>
            </a:extLst>
          </p:cNvPr>
          <p:cNvGrpSpPr/>
          <p:nvPr/>
        </p:nvGrpSpPr>
        <p:grpSpPr>
          <a:xfrm>
            <a:off x="10111500" y="2502809"/>
            <a:ext cx="2080500" cy="2007418"/>
            <a:chOff x="9830355" y="2753041"/>
            <a:chExt cx="2080500" cy="2007418"/>
          </a:xfrm>
          <a:gradFill>
            <a:gsLst>
              <a:gs pos="6808">
                <a:srgbClr val="EFFFD6"/>
              </a:gs>
              <a:gs pos="76850">
                <a:srgbClr val="F3FFE2"/>
              </a:gs>
              <a:gs pos="67345">
                <a:srgbClr val="F6FFE9"/>
              </a:gs>
              <a:gs pos="21750">
                <a:srgbClr val="F3FFE1"/>
              </a:gs>
              <a:gs pos="0">
                <a:srgbClr val="EDFFD1"/>
              </a:gs>
              <a:gs pos="40000">
                <a:srgbClr val="FBFFF5"/>
              </a:gs>
              <a:gs pos="100000">
                <a:srgbClr val="EDFFD1"/>
              </a:gs>
            </a:gsLst>
            <a:lin ang="5400000" scaled="1"/>
          </a:gradFill>
        </p:grpSpPr>
        <p:grpSp>
          <p:nvGrpSpPr>
            <p:cNvPr id="128381" name="组合 128380">
              <a:extLst>
                <a:ext uri="{FF2B5EF4-FFF2-40B4-BE49-F238E27FC236}">
                  <a16:creationId xmlns:a16="http://schemas.microsoft.com/office/drawing/2014/main" id="{859BA238-D4FE-4F3F-897F-22B52ED52691}"/>
                </a:ext>
              </a:extLst>
            </p:cNvPr>
            <p:cNvGrpSpPr/>
            <p:nvPr/>
          </p:nvGrpSpPr>
          <p:grpSpPr>
            <a:xfrm>
              <a:off x="9830355" y="3241720"/>
              <a:ext cx="1426702" cy="1518739"/>
              <a:chOff x="9249037" y="3754241"/>
              <a:chExt cx="1812091" cy="1861952"/>
            </a:xfrm>
            <a:grpFill/>
          </p:grpSpPr>
          <p:graphicFrame>
            <p:nvGraphicFramePr>
              <p:cNvPr id="653" name="Object 32">
                <a:extLst>
                  <a:ext uri="{FF2B5EF4-FFF2-40B4-BE49-F238E27FC236}">
                    <a16:creationId xmlns:a16="http://schemas.microsoft.com/office/drawing/2014/main" id="{630A9F36-6201-41AB-9470-056E868AA301}"/>
                  </a:ext>
                </a:extLst>
              </p:cNvPr>
              <p:cNvGraphicFramePr/>
              <p:nvPr/>
            </p:nvGraphicFramePr>
            <p:xfrm>
              <a:off x="9293667" y="4219242"/>
              <a:ext cx="1544440" cy="488312"/>
            </p:xfrm>
            <a:graphic>
              <a:graphicData uri="http://schemas.openxmlformats.org/presentationml/2006/ole">
                <mc:AlternateContent xmlns:mc="http://schemas.openxmlformats.org/markup-compatibility/2006">
                  <mc:Choice xmlns:v="urn:schemas-microsoft-com:vml" Requires="v">
                    <p:oleObj spid="_x0000_s2258" r:id="rId26" imgW="2133600" imgH="850900" progId="Equation.3">
                      <p:embed/>
                    </p:oleObj>
                  </mc:Choice>
                  <mc:Fallback>
                    <p:oleObj r:id="rId26" imgW="2133600" imgH="850900" progId="Equation.3">
                      <p:embed/>
                      <p:pic>
                        <p:nvPicPr>
                          <p:cNvPr id="653" name="Object 32">
                            <a:extLst>
                              <a:ext uri="{FF2B5EF4-FFF2-40B4-BE49-F238E27FC236}">
                                <a16:creationId xmlns:a16="http://schemas.microsoft.com/office/drawing/2014/main" id="{630A9F36-6201-41AB-9470-056E868AA301}"/>
                              </a:ext>
                            </a:extLst>
                          </p:cNvPr>
                          <p:cNvPicPr/>
                          <p:nvPr/>
                        </p:nvPicPr>
                        <p:blipFill>
                          <a:blip r:embed="rId27"/>
                          <a:stretch>
                            <a:fillRect/>
                          </a:stretch>
                        </p:blipFill>
                        <p:spPr>
                          <a:xfrm>
                            <a:off x="9293667" y="4219242"/>
                            <a:ext cx="1544440" cy="488312"/>
                          </a:xfrm>
                          <a:prstGeom prst="rect">
                            <a:avLst/>
                          </a:prstGeom>
                          <a:gradFill>
                            <a:gsLst>
                              <a:gs pos="76850">
                                <a:srgbClr val="F3FFE2"/>
                              </a:gs>
                              <a:gs pos="21750">
                                <a:srgbClr val="F3FFE1"/>
                              </a:gs>
                              <a:gs pos="0">
                                <a:srgbClr val="EDFFD1"/>
                              </a:gs>
                              <a:gs pos="50000">
                                <a:srgbClr val="FBFFF5"/>
                              </a:gs>
                              <a:gs pos="100000">
                                <a:srgbClr val="EDFFD1"/>
                              </a:gs>
                            </a:gsLst>
                            <a:lin ang="5400000" scaled="1"/>
                          </a:gradFill>
                          <a:ln w="38100">
                            <a:noFill/>
                            <a:miter/>
                          </a:ln>
                        </p:spPr>
                      </p:pic>
                    </p:oleObj>
                  </mc:Fallback>
                </mc:AlternateContent>
              </a:graphicData>
            </a:graphic>
          </p:graphicFrame>
          <p:graphicFrame>
            <p:nvGraphicFramePr>
              <p:cNvPr id="654" name="Object 33">
                <a:extLst>
                  <a:ext uri="{FF2B5EF4-FFF2-40B4-BE49-F238E27FC236}">
                    <a16:creationId xmlns:a16="http://schemas.microsoft.com/office/drawing/2014/main" id="{5E9AAF9C-4D9F-4DA3-B7C0-186A16BAB5D4}"/>
                  </a:ext>
                </a:extLst>
              </p:cNvPr>
              <p:cNvGraphicFramePr/>
              <p:nvPr/>
            </p:nvGraphicFramePr>
            <p:xfrm>
              <a:off x="9278793" y="4773579"/>
              <a:ext cx="1782335" cy="842614"/>
            </p:xfrm>
            <a:graphic>
              <a:graphicData uri="http://schemas.openxmlformats.org/presentationml/2006/ole">
                <mc:AlternateContent xmlns:mc="http://schemas.openxmlformats.org/markup-compatibility/2006">
                  <mc:Choice xmlns:v="urn:schemas-microsoft-com:vml" Requires="v">
                    <p:oleObj spid="_x0000_s2259" r:id="rId28" imgW="889000" imgH="419100" progId="Equation.3">
                      <p:embed/>
                    </p:oleObj>
                  </mc:Choice>
                  <mc:Fallback>
                    <p:oleObj r:id="rId28" imgW="889000" imgH="419100" progId="Equation.3">
                      <p:embed/>
                      <p:pic>
                        <p:nvPicPr>
                          <p:cNvPr id="654" name="Object 33">
                            <a:extLst>
                              <a:ext uri="{FF2B5EF4-FFF2-40B4-BE49-F238E27FC236}">
                                <a16:creationId xmlns:a16="http://schemas.microsoft.com/office/drawing/2014/main" id="{5E9AAF9C-4D9F-4DA3-B7C0-186A16BAB5D4}"/>
                              </a:ext>
                            </a:extLst>
                          </p:cNvPr>
                          <p:cNvPicPr/>
                          <p:nvPr/>
                        </p:nvPicPr>
                        <p:blipFill>
                          <a:blip r:embed="rId29"/>
                          <a:stretch>
                            <a:fillRect/>
                          </a:stretch>
                        </p:blipFill>
                        <p:spPr>
                          <a:xfrm>
                            <a:off x="9278793" y="4773579"/>
                            <a:ext cx="1782335" cy="842614"/>
                          </a:xfrm>
                          <a:prstGeom prst="rect">
                            <a:avLst/>
                          </a:prstGeom>
                          <a:gradFill>
                            <a:gsLst>
                              <a:gs pos="76850">
                                <a:srgbClr val="F3FFE2"/>
                              </a:gs>
                              <a:gs pos="21750">
                                <a:srgbClr val="F3FFE1"/>
                              </a:gs>
                              <a:gs pos="0">
                                <a:srgbClr val="EDFFD1"/>
                              </a:gs>
                              <a:gs pos="50000">
                                <a:srgbClr val="FBFFF5"/>
                              </a:gs>
                              <a:gs pos="100000">
                                <a:srgbClr val="EDFFD1"/>
                              </a:gs>
                            </a:gsLst>
                            <a:lin ang="5400000" scaled="1"/>
                          </a:gradFill>
                          <a:ln w="38100">
                            <a:noFill/>
                            <a:miter/>
                          </a:ln>
                        </p:spPr>
                      </p:pic>
                    </p:oleObj>
                  </mc:Fallback>
                </mc:AlternateContent>
              </a:graphicData>
            </a:graphic>
          </p:graphicFrame>
          <p:graphicFrame>
            <p:nvGraphicFramePr>
              <p:cNvPr id="655" name="Object 28">
                <a:extLst>
                  <a:ext uri="{FF2B5EF4-FFF2-40B4-BE49-F238E27FC236}">
                    <a16:creationId xmlns:a16="http://schemas.microsoft.com/office/drawing/2014/main" id="{95E1002A-0180-49EC-842C-47DD6E65DB7D}"/>
                  </a:ext>
                </a:extLst>
              </p:cNvPr>
              <p:cNvGraphicFramePr/>
              <p:nvPr/>
            </p:nvGraphicFramePr>
            <p:xfrm>
              <a:off x="9249037" y="3754241"/>
              <a:ext cx="1004077" cy="322955"/>
            </p:xfrm>
            <a:graphic>
              <a:graphicData uri="http://schemas.openxmlformats.org/presentationml/2006/ole">
                <mc:AlternateContent xmlns:mc="http://schemas.openxmlformats.org/markup-compatibility/2006">
                  <mc:Choice xmlns:v="urn:schemas-microsoft-com:vml" Requires="v">
                    <p:oleObj spid="_x0000_s2260" r:id="rId30" imgW="457200" imgH="139700" progId="Equation.3">
                      <p:embed/>
                    </p:oleObj>
                  </mc:Choice>
                  <mc:Fallback>
                    <p:oleObj r:id="rId30" imgW="457200" imgH="139700" progId="Equation.3">
                      <p:embed/>
                      <p:pic>
                        <p:nvPicPr>
                          <p:cNvPr id="655" name="Object 28">
                            <a:extLst>
                              <a:ext uri="{FF2B5EF4-FFF2-40B4-BE49-F238E27FC236}">
                                <a16:creationId xmlns:a16="http://schemas.microsoft.com/office/drawing/2014/main" id="{95E1002A-0180-49EC-842C-47DD6E65DB7D}"/>
                              </a:ext>
                            </a:extLst>
                          </p:cNvPr>
                          <p:cNvPicPr/>
                          <p:nvPr/>
                        </p:nvPicPr>
                        <p:blipFill>
                          <a:blip r:embed="rId31"/>
                          <a:stretch>
                            <a:fillRect/>
                          </a:stretch>
                        </p:blipFill>
                        <p:spPr>
                          <a:xfrm>
                            <a:off x="9249037" y="3754241"/>
                            <a:ext cx="1004077" cy="322955"/>
                          </a:xfrm>
                          <a:prstGeom prst="rect">
                            <a:avLst/>
                          </a:prstGeom>
                          <a:gradFill>
                            <a:gsLst>
                              <a:gs pos="76850">
                                <a:srgbClr val="F3FFE2"/>
                              </a:gs>
                              <a:gs pos="21750">
                                <a:srgbClr val="F3FFE1"/>
                              </a:gs>
                              <a:gs pos="0">
                                <a:srgbClr val="EDFFD1"/>
                              </a:gs>
                              <a:gs pos="50000">
                                <a:srgbClr val="FBFFF5"/>
                              </a:gs>
                              <a:gs pos="100000">
                                <a:srgbClr val="EDFFD1"/>
                              </a:gs>
                            </a:gsLst>
                            <a:lin ang="5400000" scaled="1"/>
                          </a:gradFill>
                          <a:ln w="38100">
                            <a:noFill/>
                            <a:miter/>
                          </a:ln>
                        </p:spPr>
                      </p:pic>
                    </p:oleObj>
                  </mc:Fallback>
                </mc:AlternateContent>
              </a:graphicData>
            </a:graphic>
          </p:graphicFrame>
        </p:grpSp>
        <p:sp>
          <p:nvSpPr>
            <p:cNvPr id="657" name="Rectangle 26">
              <a:extLst>
                <a:ext uri="{FF2B5EF4-FFF2-40B4-BE49-F238E27FC236}">
                  <a16:creationId xmlns:a16="http://schemas.microsoft.com/office/drawing/2014/main" id="{559485E3-4943-4AE1-AF3B-E04C584BF51B}"/>
                </a:ext>
              </a:extLst>
            </p:cNvPr>
            <p:cNvSpPr/>
            <p:nvPr/>
          </p:nvSpPr>
          <p:spPr>
            <a:xfrm>
              <a:off x="9830355" y="2753041"/>
              <a:ext cx="2080500" cy="533400"/>
            </a:xfrm>
            <a:prstGeom prst="rect">
              <a:avLst/>
            </a:prstGeom>
            <a:grpFill/>
            <a:ln w="9525">
              <a:noFill/>
            </a:ln>
          </p:spPr>
          <p:txBody>
            <a:bodyPr/>
            <a:lstStyle/>
            <a:p>
              <a:pPr marL="342900" indent="-342900">
                <a:spcBef>
                  <a:spcPct val="20000"/>
                </a:spcBef>
              </a:pPr>
              <a:r>
                <a:rPr lang="zh-CN" altLang="en-US" dirty="0">
                  <a:latin typeface="Times New Roman" panose="02020603050405020304" pitchFamily="18" charset="0"/>
                  <a:ea typeface="楷体_GB2312" pitchFamily="49" charset="-122"/>
                </a:rPr>
                <a:t>角量与线量的关系</a:t>
              </a:r>
              <a:endParaRPr lang="zh-CN" altLang="en-US" sz="2800" dirty="0">
                <a:latin typeface="Times New Roman" panose="02020603050405020304" pitchFamily="18" charset="0"/>
                <a:ea typeface="楷体_GB2312" pitchFamily="49" charset="-122"/>
              </a:endParaRPr>
            </a:p>
          </p:txBody>
        </p:sp>
      </p:grpSp>
      <p:grpSp>
        <p:nvGrpSpPr>
          <p:cNvPr id="576" name="组合 575">
            <a:extLst>
              <a:ext uri="{FF2B5EF4-FFF2-40B4-BE49-F238E27FC236}">
                <a16:creationId xmlns:a16="http://schemas.microsoft.com/office/drawing/2014/main" id="{E61B94A9-A07A-4897-B8B8-1DDA8414D866}"/>
              </a:ext>
            </a:extLst>
          </p:cNvPr>
          <p:cNvGrpSpPr/>
          <p:nvPr/>
        </p:nvGrpSpPr>
        <p:grpSpPr>
          <a:xfrm>
            <a:off x="2472522" y="5118979"/>
            <a:ext cx="4773207" cy="1033555"/>
            <a:chOff x="2608669" y="5031443"/>
            <a:chExt cx="4773207" cy="1033555"/>
          </a:xfrm>
        </p:grpSpPr>
        <p:sp>
          <p:nvSpPr>
            <p:cNvPr id="87" name="Text Box 14">
              <a:extLst>
                <a:ext uri="{FF2B5EF4-FFF2-40B4-BE49-F238E27FC236}">
                  <a16:creationId xmlns:a16="http://schemas.microsoft.com/office/drawing/2014/main" id="{C4E6CB1D-29F9-456B-8EFF-B4F517D096BB}"/>
                </a:ext>
              </a:extLst>
            </p:cNvPr>
            <p:cNvSpPr txBox="1"/>
            <p:nvPr/>
          </p:nvSpPr>
          <p:spPr>
            <a:xfrm>
              <a:off x="2608669" y="5189547"/>
              <a:ext cx="1426702" cy="400110"/>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抛体运动</a:t>
              </a:r>
            </a:p>
          </p:txBody>
        </p:sp>
        <p:grpSp>
          <p:nvGrpSpPr>
            <p:cNvPr id="128383" name="组合 128382">
              <a:extLst>
                <a:ext uri="{FF2B5EF4-FFF2-40B4-BE49-F238E27FC236}">
                  <a16:creationId xmlns:a16="http://schemas.microsoft.com/office/drawing/2014/main" id="{A36191F5-270A-4607-8F22-979EFF137B08}"/>
                </a:ext>
              </a:extLst>
            </p:cNvPr>
            <p:cNvGrpSpPr/>
            <p:nvPr/>
          </p:nvGrpSpPr>
          <p:grpSpPr>
            <a:xfrm>
              <a:off x="4386549" y="5031443"/>
              <a:ext cx="2995327" cy="1033555"/>
              <a:chOff x="6105665" y="5194005"/>
              <a:chExt cx="2995327" cy="1033555"/>
            </a:xfrm>
          </p:grpSpPr>
          <mc:AlternateContent xmlns:mc="http://schemas.openxmlformats.org/markup-compatibility/2006" xmlns:p14="http://schemas.microsoft.com/office/powerpoint/2010/main">
            <mc:Choice Requires="p14">
              <p:contentPart p14:bwMode="auto" r:id="rId32">
                <p14:nvContentPartPr>
                  <p14:cNvPr id="128185" name="墨迹 128184">
                    <a:extLst>
                      <a:ext uri="{FF2B5EF4-FFF2-40B4-BE49-F238E27FC236}">
                        <a16:creationId xmlns:a16="http://schemas.microsoft.com/office/drawing/2014/main" id="{CCBBFD76-43F5-4D52-ADE8-AA222A7F3165}"/>
                      </a:ext>
                    </a:extLst>
                  </p14:cNvPr>
                  <p14:cNvContentPartPr/>
                  <p14:nvPr/>
                </p14:nvContentPartPr>
                <p14:xfrm>
                  <a:off x="7892193" y="5604673"/>
                  <a:ext cx="360" cy="360"/>
                </p14:xfrm>
              </p:contentPart>
            </mc:Choice>
            <mc:Fallback xmlns="">
              <p:pic>
                <p:nvPicPr>
                  <p:cNvPr id="128185" name="墨迹 128184">
                    <a:extLst>
                      <a:ext uri="{FF2B5EF4-FFF2-40B4-BE49-F238E27FC236}">
                        <a16:creationId xmlns:a16="http://schemas.microsoft.com/office/drawing/2014/main" id="{CCBBFD76-43F5-4D52-ADE8-AA222A7F3165}"/>
                      </a:ext>
                    </a:extLst>
                  </p:cNvPr>
                  <p:cNvPicPr/>
                  <p:nvPr/>
                </p:nvPicPr>
                <p:blipFill>
                  <a:blip r:embed="rId33"/>
                  <a:stretch>
                    <a:fillRect/>
                  </a:stretch>
                </p:blipFill>
                <p:spPr>
                  <a:xfrm>
                    <a:off x="7883193" y="5595673"/>
                    <a:ext cx="18000" cy="18000"/>
                  </a:xfrm>
                  <a:prstGeom prst="rect">
                    <a:avLst/>
                  </a:prstGeom>
                </p:spPr>
              </p:pic>
            </mc:Fallback>
          </mc:AlternateContent>
          <p:graphicFrame>
            <p:nvGraphicFramePr>
              <p:cNvPr id="659" name="Object 12">
                <a:extLst>
                  <a:ext uri="{FF2B5EF4-FFF2-40B4-BE49-F238E27FC236}">
                    <a16:creationId xmlns:a16="http://schemas.microsoft.com/office/drawing/2014/main" id="{4A12ECC5-AE18-47EB-B64E-06202E97E9DB}"/>
                  </a:ext>
                </a:extLst>
              </p:cNvPr>
              <p:cNvGraphicFramePr>
                <a:graphicFrameLocks noChangeAspect="1"/>
              </p:cNvGraphicFramePr>
              <p:nvPr/>
            </p:nvGraphicFramePr>
            <p:xfrm>
              <a:off x="6306359" y="5194005"/>
              <a:ext cx="1806402" cy="434212"/>
            </p:xfrm>
            <a:graphic>
              <a:graphicData uri="http://schemas.openxmlformats.org/presentationml/2006/ole">
                <mc:AlternateContent xmlns:mc="http://schemas.openxmlformats.org/markup-compatibility/2006">
                  <mc:Choice xmlns:v="urn:schemas-microsoft-com:vml" Requires="v">
                    <p:oleObj spid="_x0000_s2261" r:id="rId34" imgW="1040948" imgH="228501" progId="Equation.3">
                      <p:embed/>
                    </p:oleObj>
                  </mc:Choice>
                  <mc:Fallback>
                    <p:oleObj r:id="rId34" imgW="1040948" imgH="228501" progId="Equation.3">
                      <p:embed/>
                      <p:pic>
                        <p:nvPicPr>
                          <p:cNvPr id="659" name="Object 12">
                            <a:extLst>
                              <a:ext uri="{FF2B5EF4-FFF2-40B4-BE49-F238E27FC236}">
                                <a16:creationId xmlns:a16="http://schemas.microsoft.com/office/drawing/2014/main" id="{4A12ECC5-AE18-47EB-B64E-06202E97E9DB}"/>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306359" y="5194005"/>
                            <a:ext cx="1806402" cy="434212"/>
                          </a:xfrm>
                          <a:prstGeom prst="rect">
                            <a:avLst/>
                          </a:prstGeom>
                          <a:noFill/>
                          <a:ln>
                            <a:noFill/>
                          </a:ln>
                        </p:spPr>
                      </p:pic>
                    </p:oleObj>
                  </mc:Fallback>
                </mc:AlternateContent>
              </a:graphicData>
            </a:graphic>
          </p:graphicFrame>
          <p:graphicFrame>
            <p:nvGraphicFramePr>
              <p:cNvPr id="660" name="Object 13">
                <a:extLst>
                  <a:ext uri="{FF2B5EF4-FFF2-40B4-BE49-F238E27FC236}">
                    <a16:creationId xmlns:a16="http://schemas.microsoft.com/office/drawing/2014/main" id="{A9CBB116-49D9-43CC-8CE9-9778549CE25C}"/>
                  </a:ext>
                </a:extLst>
              </p:cNvPr>
              <p:cNvGraphicFramePr>
                <a:graphicFrameLocks noChangeAspect="1"/>
              </p:cNvGraphicFramePr>
              <p:nvPr/>
            </p:nvGraphicFramePr>
            <p:xfrm>
              <a:off x="6271694" y="5485719"/>
              <a:ext cx="2829298" cy="741841"/>
            </p:xfrm>
            <a:graphic>
              <a:graphicData uri="http://schemas.openxmlformats.org/presentationml/2006/ole">
                <mc:AlternateContent xmlns:mc="http://schemas.openxmlformats.org/markup-compatibility/2006">
                  <mc:Choice xmlns:v="urn:schemas-microsoft-com:vml" Requires="v">
                    <p:oleObj spid="_x0000_s2262" r:id="rId36" imgW="1473200" imgH="393700" progId="Equation.3">
                      <p:embed/>
                    </p:oleObj>
                  </mc:Choice>
                  <mc:Fallback>
                    <p:oleObj r:id="rId36" imgW="1473200" imgH="393700" progId="Equation.3">
                      <p:embed/>
                      <p:pic>
                        <p:nvPicPr>
                          <p:cNvPr id="660" name="Object 13">
                            <a:extLst>
                              <a:ext uri="{FF2B5EF4-FFF2-40B4-BE49-F238E27FC236}">
                                <a16:creationId xmlns:a16="http://schemas.microsoft.com/office/drawing/2014/main" id="{A9CBB116-49D9-43CC-8CE9-9778549CE25C}"/>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271694" y="5485719"/>
                            <a:ext cx="2829298" cy="741841"/>
                          </a:xfrm>
                          <a:prstGeom prst="rect">
                            <a:avLst/>
                          </a:prstGeom>
                          <a:noFill/>
                          <a:ln>
                            <a:noFill/>
                          </a:ln>
                        </p:spPr>
                      </p:pic>
                    </p:oleObj>
                  </mc:Fallback>
                </mc:AlternateContent>
              </a:graphicData>
            </a:graphic>
          </p:graphicFrame>
          <p:sp>
            <p:nvSpPr>
              <p:cNvPr id="661" name="左大括号 660">
                <a:extLst>
                  <a:ext uri="{FF2B5EF4-FFF2-40B4-BE49-F238E27FC236}">
                    <a16:creationId xmlns:a16="http://schemas.microsoft.com/office/drawing/2014/main" id="{B9293FBD-A8F9-48E5-A891-048CC2A34E3E}"/>
                  </a:ext>
                </a:extLst>
              </p:cNvPr>
              <p:cNvSpPr/>
              <p:nvPr/>
            </p:nvSpPr>
            <p:spPr bwMode="auto">
              <a:xfrm>
                <a:off x="6105665" y="5336417"/>
                <a:ext cx="180298" cy="583600"/>
              </a:xfrm>
              <a:prstGeom prst="leftBrace">
                <a:avLst>
                  <a:gd name="adj1" fmla="val 37895"/>
                  <a:gd name="adj2" fmla="val 52260"/>
                </a:avLst>
              </a:prstGeom>
              <a:noFill/>
              <a:ln w="2222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noFill/>
                  <a:effectLst/>
                  <a:latin typeface="Times New Roman" pitchFamily="18" charset="0"/>
                  <a:ea typeface="楷体_GB2312" pitchFamily="49" charset="-122"/>
                </a:endParaRPr>
              </a:p>
            </p:txBody>
          </p:sp>
        </p:grpSp>
      </p:grpSp>
      <p:grpSp>
        <p:nvGrpSpPr>
          <p:cNvPr id="579" name="组合 578">
            <a:extLst>
              <a:ext uri="{FF2B5EF4-FFF2-40B4-BE49-F238E27FC236}">
                <a16:creationId xmlns:a16="http://schemas.microsoft.com/office/drawing/2014/main" id="{80EE56EF-7564-4955-906D-5DBE10BF35AC}"/>
              </a:ext>
            </a:extLst>
          </p:cNvPr>
          <p:cNvGrpSpPr/>
          <p:nvPr/>
        </p:nvGrpSpPr>
        <p:grpSpPr>
          <a:xfrm>
            <a:off x="5564220" y="1031699"/>
            <a:ext cx="2033083" cy="767703"/>
            <a:chOff x="5564220" y="1031699"/>
            <a:chExt cx="2033083" cy="767703"/>
          </a:xfrm>
        </p:grpSpPr>
        <mc:AlternateContent xmlns:mc="http://schemas.openxmlformats.org/markup-compatibility/2006" xmlns:a14="http://schemas.microsoft.com/office/drawing/2010/main">
          <mc:Choice Requires="a14">
            <p:graphicFrame>
              <p:nvGraphicFramePr>
                <p:cNvPr id="639" name="Object 6">
                  <a:extLst>
                    <a:ext uri="{FF2B5EF4-FFF2-40B4-BE49-F238E27FC236}">
                      <a16:creationId xmlns:a16="http://schemas.microsoft.com/office/drawing/2014/main" id="{AEF94EC5-1580-4AF3-B285-C21E70F67524}"/>
                    </a:ext>
                  </a:extLst>
                </p:cNvPr>
                <p:cNvGraphicFramePr>
                  <a:graphicFrameLocks noChangeAspect="1"/>
                </p:cNvGraphicFramePr>
                <p:nvPr/>
              </p:nvGraphicFramePr>
              <p:xfrm>
                <a:off x="5570914" y="1031699"/>
                <a:ext cx="1585182" cy="294302"/>
              </p:xfrm>
              <a:graphic>
                <a:graphicData uri="http://schemas.openxmlformats.org/presentationml/2006/ole">
                  <mc:AlternateContent>
                    <mc:Choice xmlns:v="urn:schemas-microsoft-com:vml" Requires="v">
                      <p:oleObj spid="_x0000_s2263" name="公式" r:id="rId38" imgW="73456800" imgH="10058400" progId="Equation.3">
                        <p:embed/>
                      </p:oleObj>
                    </mc:Choice>
                    <mc:Fallback>
                      <p:oleObj name="公式" r:id="rId38" imgW="73456800" imgH="10058400" progId="Equation.3">
                        <p:embed/>
                        <p:pic>
                          <p:nvPicPr>
                            <p:cNvPr id="639" name="Object 6">
                              <a:extLst>
                                <a:ext uri="{FF2B5EF4-FFF2-40B4-BE49-F238E27FC236}">
                                  <a16:creationId xmlns:a16="http://schemas.microsoft.com/office/drawing/2014/main" id="{AEF94EC5-1580-4AF3-B285-C21E70F67524}"/>
                                </a:ext>
                              </a:extLst>
                            </p:cNvPr>
                            <p:cNvPicPr preferRelativeResize="0">
                              <a:picLocks noChangeAspect="1"/>
                            </p:cNvPicPr>
                            <p:nvPr/>
                          </p:nvPicPr>
                          <p:blipFill>
                            <a:blip r:embed="rId39"/>
                            <a:stretch>
                              <a:fillRect/>
                            </a:stretch>
                          </p:blipFill>
                          <p:spPr>
                            <a:xfrm>
                              <a:off x="5570914" y="1031699"/>
                              <a:ext cx="1585182" cy="294302"/>
                            </a:xfrm>
                            <a:prstGeom prst="rect">
                              <a:avLst/>
                            </a:prstGeom>
                            <a:noFill/>
                            <a:ln w="28575">
                              <a:noFill/>
                            </a:ln>
                          </p:spPr>
                        </p:pic>
                      </p:oleObj>
                    </mc:Fallback>
                  </mc:AlternateContent>
                </a:graphicData>
              </a:graphic>
            </p:graphicFrame>
          </mc:Choice>
          <mc:Fallback xmlns="">
            <p:graphicFrame>
              <p:nvGraphicFramePr>
                <p:cNvPr id="639" name="Object 6">
                  <a:extLst>
                    <a:ext uri="{FF2B5EF4-FFF2-40B4-BE49-F238E27FC236}">
                      <a16:creationId xmlns:a16="http://schemas.microsoft.com/office/drawing/2014/main" id="{AEF94EC5-1580-4AF3-B285-C21E70F67524}"/>
                    </a:ext>
                  </a:extLst>
                </p:cNvPr>
                <p:cNvGraphicFramePr>
                  <a:graphicFrameLocks noChangeAspect="1"/>
                </p:cNvGraphicFramePr>
                <p:nvPr/>
              </p:nvGraphicFramePr>
              <p:xfrm>
                <a:off x="5570914" y="1031699"/>
                <a:ext cx="1585182" cy="294302"/>
              </p:xfrm>
              <a:graphic>
                <a:graphicData uri="http://schemas.openxmlformats.org/presentationml/2006/ole">
                  <mc:AlternateContent>
                    <mc:Choice xmlns:v="urn:schemas-microsoft-com:vml" Requires="v">
                      <p:oleObj spid="_x0000_s9309" name="公式" r:id="rId40" imgW="73456800" imgH="10058400" progId="Equation.3">
                        <p:embed/>
                      </p:oleObj>
                    </mc:Choice>
                    <mc:Fallback>
                      <p:oleObj name="公式" r:id="rId40" imgW="73456800" imgH="10058400" progId="Equation.3">
                        <p:embed/>
                        <p:pic>
                          <p:nvPicPr>
                            <p:cNvPr id="639" name="Object 6">
                              <a:extLst>
                                <a:ext uri="{FF2B5EF4-FFF2-40B4-BE49-F238E27FC236}">
                                  <a16:creationId xmlns:a16="http://schemas.microsoft.com/office/drawing/2014/main" id="{AEF94EC5-1580-4AF3-B285-C21E70F67524}"/>
                                </a:ext>
                              </a:extLst>
                            </p:cNvPr>
                            <p:cNvPicPr preferRelativeResize="0">
                              <a:picLocks noChangeAspect="1"/>
                            </p:cNvPicPr>
                            <p:nvPr/>
                          </p:nvPicPr>
                          <p:blipFill>
                            <a:blip r:embed="rId41"/>
                            <a:stretch>
                              <a:fillRect/>
                            </a:stretch>
                          </p:blipFill>
                          <p:spPr>
                            <a:xfrm>
                              <a:off x="5570914" y="1031699"/>
                              <a:ext cx="1585182" cy="294302"/>
                            </a:xfrm>
                            <a:prstGeom prst="rect">
                              <a:avLst/>
                            </a:prstGeom>
                            <a:noFill/>
                            <a:ln w="28575">
                              <a:noFill/>
                            </a:ln>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664" name="Object 10">
                  <a:extLst>
                    <a:ext uri="{FF2B5EF4-FFF2-40B4-BE49-F238E27FC236}">
                      <a16:creationId xmlns:a16="http://schemas.microsoft.com/office/drawing/2014/main" id="{61F21C71-F322-476E-A114-70E6ADB28690}"/>
                    </a:ext>
                  </a:extLst>
                </p:cNvPr>
                <p:cNvSpPr txBox="1"/>
                <p:nvPr/>
              </p:nvSpPr>
              <p:spPr bwMode="auto">
                <a:xfrm>
                  <a:off x="5564220" y="1290100"/>
                  <a:ext cx="2033083" cy="509302"/>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Δ</m:t>
                        </m:r>
                        <m:r>
                          <a:rPr lang="zh-CN" altLang="en-US" i="1">
                            <a:solidFill>
                              <a:srgbClr val="000000"/>
                            </a:solidFill>
                            <a:latin typeface="Cambria Math" panose="02040503050406030204" pitchFamily="18" charset="0"/>
                          </a:rPr>
                          <m:t>𝑥</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𝑖</m:t>
                            </m:r>
                          </m:e>
                        </m:acc>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Δ</m:t>
                        </m:r>
                        <m:r>
                          <a:rPr lang="zh-CN" altLang="en-US" i="1">
                            <a:solidFill>
                              <a:srgbClr val="000000"/>
                            </a:solidFill>
                            <a:latin typeface="Cambria Math" panose="02040503050406030204" pitchFamily="18" charset="0"/>
                          </a:rPr>
                          <m:t>𝑦</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𝑗</m:t>
                            </m:r>
                          </m:e>
                        </m:acc>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Δ</m:t>
                        </m:r>
                        <m:r>
                          <a:rPr lang="zh-CN" altLang="en-US" i="1">
                            <a:solidFill>
                              <a:srgbClr val="000000"/>
                            </a:solidFill>
                            <a:latin typeface="Cambria Math" panose="02040503050406030204" pitchFamily="18" charset="0"/>
                          </a:rPr>
                          <m:t>𝑧</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𝑘</m:t>
                            </m:r>
                          </m:e>
                        </m:acc>
                      </m:oMath>
                    </m:oMathPara>
                  </a14:m>
                  <a:endParaRPr lang="zh-CN" altLang="en-US" dirty="0"/>
                </a:p>
              </p:txBody>
            </p:sp>
          </mc:Choice>
          <mc:Fallback xmlns="">
            <p:sp>
              <p:nvSpPr>
                <p:cNvPr id="664" name="Object 10">
                  <a:extLst>
                    <a:ext uri="{FF2B5EF4-FFF2-40B4-BE49-F238E27FC236}">
                      <a16:creationId xmlns:a16="http://schemas.microsoft.com/office/drawing/2014/main" id="{61F21C71-F322-476E-A114-70E6ADB28690}"/>
                    </a:ext>
                  </a:extLst>
                </p:cNvPr>
                <p:cNvSpPr txBox="1">
                  <a:spLocks noRot="1" noChangeAspect="1" noMove="1" noResize="1" noEditPoints="1" noAdjustHandles="1" noChangeArrowheads="1" noChangeShapeType="1" noTextEdit="1"/>
                </p:cNvSpPr>
                <p:nvPr/>
              </p:nvSpPr>
              <p:spPr bwMode="auto">
                <a:xfrm>
                  <a:off x="5564220" y="1290100"/>
                  <a:ext cx="2033083" cy="509302"/>
                </a:xfrm>
                <a:prstGeom prst="rect">
                  <a:avLst/>
                </a:prstGeom>
                <a:blipFill>
                  <a:blip r:embed="rId42"/>
                  <a:stretch>
                    <a:fillRect/>
                  </a:stretch>
                </a:blipFill>
                <a:ln>
                  <a:noFill/>
                </a:ln>
                <a:effectLst/>
              </p:spPr>
              <p:txBody>
                <a:bodyPr/>
                <a:lstStyle/>
                <a:p>
                  <a:r>
                    <a:rPr lang="zh-CN" altLang="en-US">
                      <a:noFill/>
                    </a:rPr>
                    <a:t> </a:t>
                  </a:r>
                </a:p>
              </p:txBody>
            </p:sp>
          </mc:Fallback>
        </mc:AlternateContent>
      </p:grpSp>
      <p:graphicFrame>
        <p:nvGraphicFramePr>
          <p:cNvPr id="669" name="Object 77">
            <a:extLst>
              <a:ext uri="{FF2B5EF4-FFF2-40B4-BE49-F238E27FC236}">
                <a16:creationId xmlns:a16="http://schemas.microsoft.com/office/drawing/2014/main" id="{C161690E-BE33-4311-AF73-42E6B050FCF4}"/>
              </a:ext>
            </a:extLst>
          </p:cNvPr>
          <p:cNvGraphicFramePr>
            <a:graphicFrameLocks noChangeAspect="1"/>
          </p:cNvGraphicFramePr>
          <p:nvPr>
            <p:extLst>
              <p:ext uri="{D42A27DB-BD31-4B8C-83A1-F6EECF244321}">
                <p14:modId xmlns:p14="http://schemas.microsoft.com/office/powerpoint/2010/main" val="1806763536"/>
              </p:ext>
            </p:extLst>
          </p:nvPr>
        </p:nvGraphicFramePr>
        <p:xfrm>
          <a:off x="6580761" y="3814000"/>
          <a:ext cx="1950579" cy="364742"/>
        </p:xfrm>
        <a:graphic>
          <a:graphicData uri="http://schemas.openxmlformats.org/presentationml/2006/ole">
            <mc:AlternateContent xmlns:mc="http://schemas.openxmlformats.org/markup-compatibility/2006">
              <mc:Choice xmlns:v="urn:schemas-microsoft-com:vml" Requires="v">
                <p:oleObj spid="_x0000_s2264" name="公式" r:id="rId43" imgW="2171520" imgH="406080" progId="Equation.3">
                  <p:embed/>
                </p:oleObj>
              </mc:Choice>
              <mc:Fallback>
                <p:oleObj name="公式" r:id="rId43" imgW="2171520" imgH="406080" progId="Equation.3">
                  <p:embed/>
                  <p:pic>
                    <p:nvPicPr>
                      <p:cNvPr id="669" name="Object 77">
                        <a:extLst>
                          <a:ext uri="{FF2B5EF4-FFF2-40B4-BE49-F238E27FC236}">
                            <a16:creationId xmlns:a16="http://schemas.microsoft.com/office/drawing/2014/main" id="{C161690E-BE33-4311-AF73-42E6B050FCF4}"/>
                          </a:ext>
                        </a:extLst>
                      </p:cNvPr>
                      <p:cNvPicPr>
                        <a:picLocks noGrp="1"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6580761" y="3814000"/>
                        <a:ext cx="1950579" cy="364742"/>
                      </a:xfrm>
                      <a:prstGeom prst="rect">
                        <a:avLst/>
                      </a:prstGeom>
                      <a:noFill/>
                      <a:ln>
                        <a:noFill/>
                      </a:ln>
                      <a:effectLst/>
                    </p:spPr>
                  </p:pic>
                </p:oleObj>
              </mc:Fallback>
            </mc:AlternateContent>
          </a:graphicData>
        </a:graphic>
      </p:graphicFrame>
      <p:grpSp>
        <p:nvGrpSpPr>
          <p:cNvPr id="671" name="Group 94">
            <a:extLst>
              <a:ext uri="{FF2B5EF4-FFF2-40B4-BE49-F238E27FC236}">
                <a16:creationId xmlns:a16="http://schemas.microsoft.com/office/drawing/2014/main" id="{359D27F8-72E9-413B-A4B5-80E8BC87915F}"/>
              </a:ext>
            </a:extLst>
          </p:cNvPr>
          <p:cNvGrpSpPr>
            <a:grpSpLocks/>
          </p:cNvGrpSpPr>
          <p:nvPr/>
        </p:nvGrpSpPr>
        <p:grpSpPr bwMode="auto">
          <a:xfrm>
            <a:off x="6676741" y="4447848"/>
            <a:ext cx="1950579" cy="781421"/>
            <a:chOff x="1190" y="2579"/>
            <a:chExt cx="1868" cy="760"/>
          </a:xfrm>
        </p:grpSpPr>
        <p:graphicFrame>
          <p:nvGraphicFramePr>
            <p:cNvPr id="672" name="Object 42">
              <a:extLst>
                <a:ext uri="{FF2B5EF4-FFF2-40B4-BE49-F238E27FC236}">
                  <a16:creationId xmlns:a16="http://schemas.microsoft.com/office/drawing/2014/main" id="{81155601-7313-45E9-A142-94D921E3BE51}"/>
                </a:ext>
              </a:extLst>
            </p:cNvPr>
            <p:cNvGraphicFramePr>
              <a:graphicFrameLocks noChangeAspect="1"/>
            </p:cNvGraphicFramePr>
            <p:nvPr/>
          </p:nvGraphicFramePr>
          <p:xfrm>
            <a:off x="1190" y="2579"/>
            <a:ext cx="1205" cy="760"/>
          </p:xfrm>
          <a:graphic>
            <a:graphicData uri="http://schemas.openxmlformats.org/presentationml/2006/ole">
              <mc:AlternateContent xmlns:mc="http://schemas.openxmlformats.org/markup-compatibility/2006">
                <mc:Choice xmlns:v="urn:schemas-microsoft-com:vml" Requires="v">
                  <p:oleObj spid="_x0000_s2265" name="公式" r:id="rId45" imgW="622080" imgH="393480" progId="Equation.3">
                    <p:embed/>
                  </p:oleObj>
                </mc:Choice>
                <mc:Fallback>
                  <p:oleObj name="公式" r:id="rId45" imgW="622080" imgH="393480" progId="Equation.3">
                    <p:embed/>
                    <p:pic>
                      <p:nvPicPr>
                        <p:cNvPr id="672" name="Object 42">
                          <a:extLst>
                            <a:ext uri="{FF2B5EF4-FFF2-40B4-BE49-F238E27FC236}">
                              <a16:creationId xmlns:a16="http://schemas.microsoft.com/office/drawing/2014/main" id="{81155601-7313-45E9-A142-94D921E3BE51}"/>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190" y="2579"/>
                          <a:ext cx="1205" cy="7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3" name="Text Box 54">
              <a:extLst>
                <a:ext uri="{FF2B5EF4-FFF2-40B4-BE49-F238E27FC236}">
                  <a16:creationId xmlns:a16="http://schemas.microsoft.com/office/drawing/2014/main" id="{31FD0335-CCC1-4014-88DB-B0A2B751D1EA}"/>
                </a:ext>
              </a:extLst>
            </p:cNvPr>
            <p:cNvSpPr txBox="1">
              <a:spLocks noChangeArrowheads="1"/>
            </p:cNvSpPr>
            <p:nvPr/>
          </p:nvSpPr>
          <p:spPr bwMode="auto">
            <a:xfrm>
              <a:off x="2290" y="2775"/>
              <a:ext cx="768"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0" lang="zh-CN" altLang="en-US" sz="2000" dirty="0">
                  <a:solidFill>
                    <a:srgbClr val="000000"/>
                  </a:solidFill>
                </a:rPr>
                <a:t>常量</a:t>
              </a:r>
            </a:p>
          </p:txBody>
        </p:sp>
      </p:grpSp>
    </p:spTree>
    <p:extLst>
      <p:ext uri="{BB962C8B-B14F-4D97-AF65-F5344CB8AC3E}">
        <p14:creationId xmlns:p14="http://schemas.microsoft.com/office/powerpoint/2010/main" val="952167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Rectangle 37"/>
          <p:cNvSpPr/>
          <p:nvPr/>
        </p:nvSpPr>
        <p:spPr>
          <a:xfrm>
            <a:off x="1476375" y="1080305"/>
            <a:ext cx="10248900" cy="5205752"/>
          </a:xfrm>
          <a:prstGeom prst="rect">
            <a:avLst/>
          </a:prstGeom>
          <a:gradFill rotWithShape="0">
            <a:gsLst>
              <a:gs pos="0">
                <a:srgbClr val="EDFFD1"/>
              </a:gs>
              <a:gs pos="50000">
                <a:srgbClr val="FBFFF5"/>
              </a:gs>
              <a:gs pos="100000">
                <a:srgbClr val="EDFFD1"/>
              </a:gs>
            </a:gsLst>
            <a:lin ang="5400000" scaled="1"/>
            <a:tileRect/>
          </a:gradFill>
          <a:ln w="9525" cap="flat" cmpd="sng">
            <a:solidFill>
              <a:srgbClr val="003300"/>
            </a:solidFill>
            <a:prstDash val="solid"/>
            <a:miter/>
            <a:headEnd type="none" w="med" len="med"/>
            <a:tailEnd type="none" w="med" len="med"/>
          </a:ln>
        </p:spPr>
        <p:txBody>
          <a:bodyPr wrap="square">
            <a:spAutoFit/>
          </a:bodyPr>
          <a:lstStyle/>
          <a:p>
            <a:endParaRPr lang="zh-CN" altLang="en-US" dirty="0">
              <a:latin typeface="Arial" panose="020B0604020202020204" pitchFamily="34" charset="0"/>
              <a:ea typeface="楷体_GB2312" pitchFamily="49" charset="-122"/>
            </a:endParaRPr>
          </a:p>
        </p:txBody>
      </p:sp>
      <p:grpSp>
        <p:nvGrpSpPr>
          <p:cNvPr id="2" name="组合 1">
            <a:extLst>
              <a:ext uri="{FF2B5EF4-FFF2-40B4-BE49-F238E27FC236}">
                <a16:creationId xmlns:a16="http://schemas.microsoft.com/office/drawing/2014/main" id="{31537A5D-964C-4332-A40E-C39A72A2D8E5}"/>
              </a:ext>
            </a:extLst>
          </p:cNvPr>
          <p:cNvGrpSpPr/>
          <p:nvPr/>
        </p:nvGrpSpPr>
        <p:grpSpPr>
          <a:xfrm>
            <a:off x="1581160" y="1251834"/>
            <a:ext cx="7739063" cy="1911350"/>
            <a:chOff x="1581160" y="1251834"/>
            <a:chExt cx="7739063" cy="1911350"/>
          </a:xfrm>
        </p:grpSpPr>
        <mc:AlternateContent xmlns:mc="http://schemas.openxmlformats.org/markup-compatibility/2006" xmlns:a14="http://schemas.microsoft.com/office/drawing/2010/main">
          <mc:Choice Requires="a14">
            <p:sp>
              <p:nvSpPr>
                <p:cNvPr id="1036" name="Object 39"/>
                <p:cNvSpPr txBox="1"/>
                <p:nvPr/>
              </p:nvSpPr>
              <p:spPr>
                <a:xfrm>
                  <a:off x="2609066" y="1693624"/>
                  <a:ext cx="2841625" cy="587375"/>
                </a:xfrm>
                <a:prstGeom prst="rect">
                  <a:avLst/>
                </a:prstGeom>
                <a:noFill/>
                <a:ln w="38100">
                  <a:noFill/>
                  <a:miter/>
                </a:ln>
              </p:spPr>
              <p:txBody>
                <a:bodyPr>
                  <a:normAutofit/>
                </a:bodyPr>
                <a:lstStyle/>
                <a:p>
                  <a14:m>
                    <m:oMath xmlns:m="http://schemas.openxmlformats.org/officeDocument/2006/math">
                      <m:acc>
                        <m:accPr>
                          <m:chr m:val="⃑"/>
                          <m:ctrlPr>
                            <a:rPr lang="zh-CN" altLang="en-US" sz="2800" i="1">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𝑣</m:t>
                          </m:r>
                        </m:e>
                      </m:acc>
                      <m:r>
                        <a:rPr lang="zh-CN" altLang="en-US" sz="2800" i="1">
                          <a:solidFill>
                            <a:srgbClr val="000000"/>
                          </a:solidFill>
                          <a:latin typeface="Cambria Math" panose="02040503050406030204" pitchFamily="18" charset="0"/>
                        </a:rPr>
                        <m:t> ,</m:t>
                      </m:r>
                      <m:acc>
                        <m:accPr>
                          <m:chr m:val="⃑"/>
                          <m:ctrlPr>
                            <a:rPr lang="zh-CN" altLang="en-US" sz="2800" i="1">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𝑎</m:t>
                          </m:r>
                        </m:e>
                      </m:acc>
                      <m:r>
                        <a:rPr lang="zh-CN" altLang="en-US" sz="2800" i="1">
                          <a:solidFill>
                            <a:srgbClr val="000000"/>
                          </a:solidFill>
                          <a:latin typeface="Cambria Math" panose="02040503050406030204" pitchFamily="18" charset="0"/>
                        </a:rPr>
                        <m:t> ,</m:t>
                      </m:r>
                      <m:r>
                        <m:rPr>
                          <m:sty m:val="p"/>
                        </m:rPr>
                        <a:rPr lang="zh-CN" altLang="en-US" sz="2800" i="1">
                          <a:solidFill>
                            <a:srgbClr val="000000"/>
                          </a:solidFill>
                          <a:latin typeface="Cambria Math" panose="02040503050406030204" pitchFamily="18" charset="0"/>
                        </a:rPr>
                        <m:t>Δ</m:t>
                      </m:r>
                      <m:acc>
                        <m:accPr>
                          <m:chr m:val="⃑"/>
                          <m:ctrlPr>
                            <a:rPr lang="zh-CN" altLang="en-US" sz="2800" i="1">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𝑟</m:t>
                          </m:r>
                        </m:e>
                      </m:acc>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𝜔</m:t>
                      </m:r>
                      <m:r>
                        <a:rPr lang="zh-CN" altLang="en-US" sz="2800" i="1">
                          <a:solidFill>
                            <a:srgbClr val="000000"/>
                          </a:solidFill>
                          <a:latin typeface="Cambria Math" panose="02040503050406030204" pitchFamily="18" charset="0"/>
                        </a:rPr>
                        <m:t>,</m:t>
                      </m:r>
                    </m:oMath>
                  </a14:m>
                  <a:r>
                    <a:rPr lang="zh-CN" altLang="en-US" sz="2800" dirty="0">
                      <a:sym typeface="Symbol" panose="05050102010706020507" pitchFamily="18" charset="2"/>
                    </a:rPr>
                    <a:t></a:t>
                  </a:r>
                  <a:endParaRPr lang="zh-CN" altLang="en-US" sz="2800" dirty="0"/>
                </a:p>
              </p:txBody>
            </p:sp>
          </mc:Choice>
          <mc:Fallback xmlns="">
            <p:sp>
              <p:nvSpPr>
                <p:cNvPr id="1036" name="Object 39"/>
                <p:cNvSpPr txBox="1">
                  <a:spLocks noRot="1" noChangeAspect="1" noMove="1" noResize="1" noEditPoints="1" noAdjustHandles="1" noChangeArrowheads="1" noChangeShapeType="1" noTextEdit="1"/>
                </p:cNvSpPr>
                <p:nvPr/>
              </p:nvSpPr>
              <p:spPr>
                <a:xfrm>
                  <a:off x="2609066" y="1693624"/>
                  <a:ext cx="2841625" cy="587375"/>
                </a:xfrm>
                <a:prstGeom prst="rect">
                  <a:avLst/>
                </a:prstGeom>
                <a:blipFill>
                  <a:blip r:embed="rId3"/>
                  <a:stretch>
                    <a:fillRect t="-13542" b="-15625"/>
                  </a:stretch>
                </a:blipFill>
                <a:ln w="38100">
                  <a:noFill/>
                  <a:miter/>
                </a:ln>
              </p:spPr>
              <p:txBody>
                <a:bodyPr/>
                <a:lstStyle/>
                <a:p>
                  <a:r>
                    <a:rPr lang="zh-CN" altLang="en-US">
                      <a:noFill/>
                    </a:rPr>
                    <a:t> </a:t>
                  </a:r>
                </a:p>
              </p:txBody>
            </p:sp>
          </mc:Fallback>
        </mc:AlternateContent>
        <p:sp>
          <p:nvSpPr>
            <p:cNvPr id="1056" name="Rectangle 40"/>
            <p:cNvSpPr/>
            <p:nvPr/>
          </p:nvSpPr>
          <p:spPr>
            <a:xfrm>
              <a:off x="1581160" y="1251834"/>
              <a:ext cx="7739063" cy="1911350"/>
            </a:xfrm>
            <a:prstGeom prst="rect">
              <a:avLst/>
            </a:prstGeom>
            <a:noFill/>
            <a:ln w="9525">
              <a:noFill/>
            </a:ln>
          </p:spPr>
          <p:txBody>
            <a:bodyPr wrap="square">
              <a:spAutoFit/>
            </a:bodyPr>
            <a:lstStyle/>
            <a:p>
              <a:r>
                <a:rPr lang="zh-CN" altLang="en-US" sz="2800" dirty="0">
                  <a:latin typeface="Times New Roman" panose="02020603050405020304" pitchFamily="18" charset="0"/>
                  <a:ea typeface="楷体_GB2312" pitchFamily="49" charset="-122"/>
                </a:rPr>
                <a:t>（</a:t>
              </a:r>
              <a:r>
                <a:rPr lang="en-US" altLang="zh-CN" sz="2800" dirty="0">
                  <a:latin typeface="Times New Roman" panose="02020603050405020304" pitchFamily="18" charset="0"/>
                  <a:ea typeface="楷体_GB2312" pitchFamily="49" charset="-122"/>
                </a:rPr>
                <a:t>1</a:t>
              </a:r>
              <a:r>
                <a:rPr lang="zh-CN" altLang="en-US" sz="2800" dirty="0">
                  <a:latin typeface="Times New Roman" panose="02020603050405020304" pitchFamily="18" charset="0"/>
                  <a:ea typeface="楷体_GB2312" pitchFamily="49" charset="-122"/>
                </a:rPr>
                <a:t>）已知：质点运动学方                                    。</a:t>
              </a:r>
            </a:p>
            <a:p>
              <a:pPr>
                <a:lnSpc>
                  <a:spcPct val="110000"/>
                </a:lnSpc>
              </a:pPr>
              <a:r>
                <a:rPr lang="zh-CN" altLang="en-US" sz="2800" dirty="0">
                  <a:latin typeface="Times New Roman" panose="02020603050405020304" pitchFamily="18" charset="0"/>
                  <a:ea typeface="楷体_GB2312" pitchFamily="49" charset="-122"/>
                </a:rPr>
                <a:t>    求：                       及轨迹方程等。      </a:t>
              </a:r>
            </a:p>
            <a:p>
              <a:pPr>
                <a:lnSpc>
                  <a:spcPct val="110000"/>
                </a:lnSpc>
              </a:pPr>
              <a:endParaRPr lang="en-US" altLang="zh-CN" sz="2800" dirty="0">
                <a:solidFill>
                  <a:srgbClr val="FF0000"/>
                </a:solidFill>
                <a:latin typeface="Times New Roman" panose="02020603050405020304" pitchFamily="18" charset="0"/>
                <a:ea typeface="楷体_GB2312" pitchFamily="49" charset="-122"/>
              </a:endParaRPr>
            </a:p>
            <a:p>
              <a:pPr>
                <a:lnSpc>
                  <a:spcPct val="110000"/>
                </a:lnSpc>
              </a:pPr>
              <a:r>
                <a:rPr lang="zh-CN" altLang="en-US" sz="2800" dirty="0">
                  <a:solidFill>
                    <a:srgbClr val="FF0000"/>
                  </a:solidFill>
                  <a:latin typeface="Times New Roman" panose="02020603050405020304" pitchFamily="18" charset="0"/>
                  <a:ea typeface="楷体_GB2312" pitchFamily="49" charset="-122"/>
                </a:rPr>
                <a:t>解法：求导</a:t>
              </a:r>
            </a:p>
          </p:txBody>
        </p:sp>
        <mc:AlternateContent xmlns:mc="http://schemas.openxmlformats.org/markup-compatibility/2006" xmlns:a14="http://schemas.microsoft.com/office/drawing/2010/main">
          <mc:Choice Requires="a14">
            <p:graphicFrame>
              <p:nvGraphicFramePr>
                <p:cNvPr id="1037" name="Object 41"/>
                <p:cNvGraphicFramePr/>
                <p:nvPr/>
              </p:nvGraphicFramePr>
              <p:xfrm>
                <a:off x="5815162" y="1308113"/>
                <a:ext cx="2779924" cy="425712"/>
              </p:xfrm>
              <a:graphic>
                <a:graphicData uri="http://schemas.openxmlformats.org/presentationml/2006/ole">
                  <mc:AlternateContent>
                    <mc:Choice xmlns:v="urn:schemas-microsoft-com:vml" Requires="v">
                      <p:oleObj spid="_x0000_s3195" r:id="rId4" imgW="1179830" imgH="203200" progId="Equation.3">
                        <p:embed/>
                      </p:oleObj>
                    </mc:Choice>
                    <mc:Fallback>
                      <p:oleObj r:id="rId4" imgW="1179830" imgH="203200" progId="Equation.3">
                        <p:embed/>
                        <p:pic>
                          <p:nvPicPr>
                            <p:cNvPr id="1037" name="Object 41"/>
                            <p:cNvPicPr/>
                            <p:nvPr/>
                          </p:nvPicPr>
                          <p:blipFill>
                            <a:blip r:embed="rId5"/>
                            <a:stretch>
                              <a:fillRect/>
                            </a:stretch>
                          </p:blipFill>
                          <p:spPr>
                            <a:xfrm>
                              <a:off x="5815162" y="1308113"/>
                              <a:ext cx="2779924" cy="425712"/>
                            </a:xfrm>
                            <a:prstGeom prst="rect">
                              <a:avLst/>
                            </a:prstGeom>
                            <a:noFill/>
                            <a:ln w="38100">
                              <a:noFill/>
                              <a:miter/>
                            </a:ln>
                          </p:spPr>
                        </p:pic>
                      </p:oleObj>
                    </mc:Fallback>
                  </mc:AlternateContent>
                </a:graphicData>
              </a:graphic>
            </p:graphicFrame>
          </mc:Choice>
          <mc:Fallback xmlns="">
            <p:graphicFrame>
              <p:nvGraphicFramePr>
                <p:cNvPr id="1037" name="Object 41"/>
                <p:cNvGraphicFramePr/>
                <p:nvPr>
                  <p:extLst>
                    <p:ext uri="{D42A27DB-BD31-4B8C-83A1-F6EECF244321}">
                      <p14:modId xmlns:p14="http://schemas.microsoft.com/office/powerpoint/2010/main" val="2151571253"/>
                    </p:ext>
                  </p:extLst>
                </p:nvPr>
              </p:nvGraphicFramePr>
              <p:xfrm>
                <a:off x="5815162" y="1308113"/>
                <a:ext cx="2779924" cy="425712"/>
              </p:xfrm>
              <a:graphic>
                <a:graphicData uri="http://schemas.openxmlformats.org/presentationml/2006/ole">
                  <mc:AlternateContent>
                    <mc:Choice xmlns:v="urn:schemas-microsoft-com:vml" Requires="v">
                      <p:oleObj spid="_x0000_s7404" r:id="rId6" imgW="1179830" imgH="203200" progId="Equation.3">
                        <p:embed/>
                      </p:oleObj>
                    </mc:Choice>
                    <mc:Fallback>
                      <p:oleObj r:id="rId6" imgW="1179830" imgH="203200" progId="Equation.3">
                        <p:embed/>
                        <p:pic>
                          <p:nvPicPr>
                            <p:cNvPr id="1037" name="Object 41"/>
                            <p:cNvPicPr/>
                            <p:nvPr/>
                          </p:nvPicPr>
                          <p:blipFill>
                            <a:blip r:embed="rId7"/>
                            <a:stretch>
                              <a:fillRect/>
                            </a:stretch>
                          </p:blipFill>
                          <p:spPr>
                            <a:xfrm>
                              <a:off x="5815162" y="1308113"/>
                              <a:ext cx="2779924" cy="425712"/>
                            </a:xfrm>
                            <a:prstGeom prst="rect">
                              <a:avLst/>
                            </a:prstGeom>
                            <a:noFill/>
                            <a:ln w="38100">
                              <a:noFill/>
                              <a:miter/>
                            </a:ln>
                          </p:spPr>
                        </p:pic>
                      </p:oleObj>
                    </mc:Fallback>
                  </mc:AlternateContent>
                </a:graphicData>
              </a:graphic>
            </p:graphicFrame>
          </mc:Fallback>
        </mc:AlternateContent>
      </p:grpSp>
      <p:grpSp>
        <p:nvGrpSpPr>
          <p:cNvPr id="1052" name="Group 42"/>
          <p:cNvGrpSpPr/>
          <p:nvPr/>
        </p:nvGrpSpPr>
        <p:grpSpPr>
          <a:xfrm>
            <a:off x="3869496" y="2369297"/>
            <a:ext cx="5938990" cy="956510"/>
            <a:chOff x="-95" y="1351"/>
            <a:chExt cx="5521" cy="795"/>
          </a:xfrm>
        </p:grpSpPr>
        <p:graphicFrame>
          <p:nvGraphicFramePr>
            <p:cNvPr id="1032" name="Object 43"/>
            <p:cNvGraphicFramePr/>
            <p:nvPr/>
          </p:nvGraphicFramePr>
          <p:xfrm>
            <a:off x="-95" y="1392"/>
            <a:ext cx="1045" cy="754"/>
          </p:xfrm>
          <a:graphic>
            <a:graphicData uri="http://schemas.openxmlformats.org/presentationml/2006/ole">
              <mc:AlternateContent xmlns:mc="http://schemas.openxmlformats.org/markup-compatibility/2006">
                <mc:Choice xmlns:v="urn:schemas-microsoft-com:vml" Requires="v">
                  <p:oleObj spid="_x0000_s3196" r:id="rId8" imgW="494665" imgH="405765" progId="Equation.3">
                    <p:embed/>
                  </p:oleObj>
                </mc:Choice>
                <mc:Fallback>
                  <p:oleObj r:id="rId8" imgW="494665" imgH="405765" progId="Equation.3">
                    <p:embed/>
                    <p:pic>
                      <p:nvPicPr>
                        <p:cNvPr id="1032" name="Object 43"/>
                        <p:cNvPicPr/>
                        <p:nvPr/>
                      </p:nvPicPr>
                      <p:blipFill>
                        <a:blip r:embed="rId9"/>
                        <a:stretch>
                          <a:fillRect/>
                        </a:stretch>
                      </p:blipFill>
                      <p:spPr>
                        <a:xfrm>
                          <a:off x="-95" y="1392"/>
                          <a:ext cx="1045" cy="754"/>
                        </a:xfrm>
                        <a:prstGeom prst="rect">
                          <a:avLst/>
                        </a:prstGeom>
                        <a:noFill/>
                        <a:ln w="38100">
                          <a:noFill/>
                          <a:miter/>
                        </a:ln>
                      </p:spPr>
                    </p:pic>
                  </p:oleObj>
                </mc:Fallback>
              </mc:AlternateContent>
            </a:graphicData>
          </a:graphic>
        </p:graphicFrame>
        <p:graphicFrame>
          <p:nvGraphicFramePr>
            <p:cNvPr id="1033" name="Object 44"/>
            <p:cNvGraphicFramePr/>
            <p:nvPr>
              <p:extLst>
                <p:ext uri="{D42A27DB-BD31-4B8C-83A1-F6EECF244321}">
                  <p14:modId xmlns:p14="http://schemas.microsoft.com/office/powerpoint/2010/main" val="2586059761"/>
                </p:ext>
              </p:extLst>
            </p:nvPr>
          </p:nvGraphicFramePr>
          <p:xfrm>
            <a:off x="1116" y="1382"/>
            <a:ext cx="1799" cy="716"/>
          </p:xfrm>
          <a:graphic>
            <a:graphicData uri="http://schemas.openxmlformats.org/presentationml/2006/ole">
              <mc:AlternateContent xmlns:mc="http://schemas.openxmlformats.org/markup-compatibility/2006">
                <mc:Choice xmlns:v="urn:schemas-microsoft-com:vml" Requires="v">
                  <p:oleObj spid="_x0000_s3197" name="公式" r:id="rId10" imgW="1054080" imgH="431640" progId="Equation.3">
                    <p:embed/>
                  </p:oleObj>
                </mc:Choice>
                <mc:Fallback>
                  <p:oleObj name="公式" r:id="rId10" imgW="1054080" imgH="431640" progId="Equation.3">
                    <p:embed/>
                    <p:pic>
                      <p:nvPicPr>
                        <p:cNvPr id="1033" name="Object 44"/>
                        <p:cNvPicPr/>
                        <p:nvPr/>
                      </p:nvPicPr>
                      <p:blipFill>
                        <a:blip r:embed="rId11"/>
                        <a:stretch>
                          <a:fillRect/>
                        </a:stretch>
                      </p:blipFill>
                      <p:spPr>
                        <a:xfrm>
                          <a:off x="1116" y="1382"/>
                          <a:ext cx="1799" cy="716"/>
                        </a:xfrm>
                        <a:prstGeom prst="rect">
                          <a:avLst/>
                        </a:prstGeom>
                        <a:noFill/>
                        <a:ln w="38100">
                          <a:noFill/>
                          <a:miter/>
                        </a:ln>
                      </p:spPr>
                    </p:pic>
                  </p:oleObj>
                </mc:Fallback>
              </mc:AlternateContent>
            </a:graphicData>
          </a:graphic>
        </p:graphicFrame>
        <p:graphicFrame>
          <p:nvGraphicFramePr>
            <p:cNvPr id="1034" name="Object 45"/>
            <p:cNvGraphicFramePr/>
            <p:nvPr/>
          </p:nvGraphicFramePr>
          <p:xfrm>
            <a:off x="3079" y="1351"/>
            <a:ext cx="1045" cy="748"/>
          </p:xfrm>
          <a:graphic>
            <a:graphicData uri="http://schemas.openxmlformats.org/presentationml/2006/ole">
              <mc:AlternateContent xmlns:mc="http://schemas.openxmlformats.org/markup-compatibility/2006">
                <mc:Choice xmlns:v="urn:schemas-microsoft-com:vml" Requires="v">
                  <p:oleObj spid="_x0000_s3198" r:id="rId12" imgW="532765" imgH="405765" progId="Equation.3">
                    <p:embed/>
                  </p:oleObj>
                </mc:Choice>
                <mc:Fallback>
                  <p:oleObj r:id="rId12" imgW="532765" imgH="405765" progId="Equation.3">
                    <p:embed/>
                    <p:pic>
                      <p:nvPicPr>
                        <p:cNvPr id="1034" name="Object 45"/>
                        <p:cNvPicPr/>
                        <p:nvPr/>
                      </p:nvPicPr>
                      <p:blipFill>
                        <a:blip r:embed="rId13"/>
                        <a:stretch>
                          <a:fillRect/>
                        </a:stretch>
                      </p:blipFill>
                      <p:spPr>
                        <a:xfrm>
                          <a:off x="3079" y="1351"/>
                          <a:ext cx="1045" cy="748"/>
                        </a:xfrm>
                        <a:prstGeom prst="rect">
                          <a:avLst/>
                        </a:prstGeom>
                        <a:noFill/>
                        <a:ln w="38100">
                          <a:noFill/>
                          <a:miter/>
                        </a:ln>
                      </p:spPr>
                    </p:pic>
                  </p:oleObj>
                </mc:Fallback>
              </mc:AlternateContent>
            </a:graphicData>
          </a:graphic>
        </p:graphicFrame>
        <p:graphicFrame>
          <p:nvGraphicFramePr>
            <p:cNvPr id="1035" name="Object 46"/>
            <p:cNvGraphicFramePr/>
            <p:nvPr/>
          </p:nvGraphicFramePr>
          <p:xfrm>
            <a:off x="4298" y="1366"/>
            <a:ext cx="1128" cy="772"/>
          </p:xfrm>
          <a:graphic>
            <a:graphicData uri="http://schemas.openxmlformats.org/presentationml/2006/ole">
              <mc:AlternateContent xmlns:mc="http://schemas.openxmlformats.org/markup-compatibility/2006">
                <mc:Choice xmlns:v="urn:schemas-microsoft-com:vml" Requires="v">
                  <p:oleObj spid="_x0000_s3199" r:id="rId14" imgW="533400" imgH="393700" progId="Equation.3">
                    <p:embed/>
                  </p:oleObj>
                </mc:Choice>
                <mc:Fallback>
                  <p:oleObj r:id="rId14" imgW="533400" imgH="393700" progId="Equation.3">
                    <p:embed/>
                    <p:pic>
                      <p:nvPicPr>
                        <p:cNvPr id="1035" name="Object 46"/>
                        <p:cNvPicPr/>
                        <p:nvPr/>
                      </p:nvPicPr>
                      <p:blipFill>
                        <a:blip r:embed="rId15"/>
                        <a:stretch>
                          <a:fillRect/>
                        </a:stretch>
                      </p:blipFill>
                      <p:spPr>
                        <a:xfrm>
                          <a:off x="4298" y="1366"/>
                          <a:ext cx="1128" cy="772"/>
                        </a:xfrm>
                        <a:prstGeom prst="rect">
                          <a:avLst/>
                        </a:prstGeom>
                        <a:noFill/>
                        <a:ln w="38100">
                          <a:noFill/>
                          <a:miter/>
                        </a:ln>
                      </p:spPr>
                    </p:pic>
                  </p:oleObj>
                </mc:Fallback>
              </mc:AlternateContent>
            </a:graphicData>
          </a:graphic>
        </p:graphicFrame>
      </p:grpSp>
      <p:grpSp>
        <p:nvGrpSpPr>
          <p:cNvPr id="1053" name="Group 47"/>
          <p:cNvGrpSpPr/>
          <p:nvPr/>
        </p:nvGrpSpPr>
        <p:grpSpPr>
          <a:xfrm>
            <a:off x="1702558" y="3586897"/>
            <a:ext cx="8451851" cy="2030413"/>
            <a:chOff x="2363" y="2787"/>
            <a:chExt cx="5324" cy="1279"/>
          </a:xfrm>
        </p:grpSpPr>
        <p:sp>
          <p:nvSpPr>
            <p:cNvPr id="1055" name="Rectangle 48"/>
            <p:cNvSpPr/>
            <p:nvPr/>
          </p:nvSpPr>
          <p:spPr>
            <a:xfrm>
              <a:off x="2363" y="2787"/>
              <a:ext cx="5324" cy="1279"/>
            </a:xfrm>
            <a:prstGeom prst="rect">
              <a:avLst/>
            </a:prstGeom>
            <a:noFill/>
            <a:ln w="9525">
              <a:noFill/>
            </a:ln>
          </p:spPr>
          <p:txBody>
            <a:bodyPr wrap="square">
              <a:spAutoFit/>
            </a:bodyPr>
            <a:lstStyle/>
            <a:p>
              <a:r>
                <a:rPr lang="zh-CN" altLang="en-US" sz="2800" dirty="0">
                  <a:latin typeface="Times New Roman" panose="02020603050405020304" pitchFamily="18" charset="0"/>
                  <a:ea typeface="楷体_GB2312" pitchFamily="49" charset="-122"/>
                </a:rPr>
                <a:t>（</a:t>
              </a:r>
              <a:r>
                <a:rPr lang="en-US" altLang="zh-CN" sz="2800" dirty="0">
                  <a:latin typeface="Times New Roman" panose="02020603050405020304" pitchFamily="18" charset="0"/>
                  <a:ea typeface="楷体_GB2312" pitchFamily="49" charset="-122"/>
                </a:rPr>
                <a:t>2</a:t>
              </a:r>
              <a:r>
                <a:rPr lang="zh-CN" altLang="en-US" sz="2800" dirty="0">
                  <a:latin typeface="Times New Roman" panose="02020603050405020304" pitchFamily="18" charset="0"/>
                  <a:ea typeface="楷体_GB2312" pitchFamily="49" charset="-122"/>
                </a:rPr>
                <a:t>）已知：              及初始条件。      </a:t>
              </a:r>
            </a:p>
            <a:p>
              <a:pPr>
                <a:lnSpc>
                  <a:spcPct val="120000"/>
                </a:lnSpc>
              </a:pPr>
              <a:r>
                <a:rPr lang="zh-CN" altLang="en-US" sz="2800" dirty="0">
                  <a:latin typeface="Times New Roman" panose="02020603050405020304" pitchFamily="18" charset="0"/>
                  <a:ea typeface="楷体_GB2312" pitchFamily="49" charset="-122"/>
                </a:rPr>
                <a:t>    求 </a:t>
              </a:r>
              <a:r>
                <a:rPr lang="en-US" altLang="zh-CN" sz="2800" dirty="0">
                  <a:latin typeface="Times New Roman" panose="02020603050405020304" pitchFamily="18" charset="0"/>
                  <a:ea typeface="楷体_GB2312" pitchFamily="49" charset="-122"/>
                </a:rPr>
                <a:t>:</a:t>
              </a:r>
              <a:r>
                <a:rPr lang="zh-CN" altLang="en-US" sz="2800" dirty="0">
                  <a:latin typeface="Times New Roman" panose="02020603050405020304" pitchFamily="18" charset="0"/>
                  <a:ea typeface="楷体_GB2312" pitchFamily="49" charset="-122"/>
                </a:rPr>
                <a:t>                                         </a:t>
              </a:r>
            </a:p>
            <a:p>
              <a:pPr>
                <a:lnSpc>
                  <a:spcPct val="120000"/>
                </a:lnSpc>
              </a:pPr>
              <a:endParaRPr lang="en-US" altLang="zh-CN" sz="2800" dirty="0">
                <a:solidFill>
                  <a:srgbClr val="FF0000"/>
                </a:solidFill>
                <a:latin typeface="Times New Roman" panose="02020603050405020304" pitchFamily="18" charset="0"/>
                <a:ea typeface="楷体_GB2312" pitchFamily="49" charset="-122"/>
              </a:endParaRPr>
            </a:p>
            <a:p>
              <a:pPr>
                <a:lnSpc>
                  <a:spcPct val="120000"/>
                </a:lnSpc>
              </a:pPr>
              <a:r>
                <a:rPr lang="zh-CN" altLang="en-US" sz="2800" dirty="0">
                  <a:solidFill>
                    <a:srgbClr val="FF0000"/>
                  </a:solidFill>
                  <a:latin typeface="Times New Roman" panose="02020603050405020304" pitchFamily="18" charset="0"/>
                  <a:ea typeface="楷体_GB2312" pitchFamily="49" charset="-122"/>
                </a:rPr>
                <a:t>解法：积分</a:t>
              </a:r>
            </a:p>
          </p:txBody>
        </p:sp>
        <p:graphicFrame>
          <p:nvGraphicFramePr>
            <p:cNvPr id="1030" name="Object 49"/>
            <p:cNvGraphicFramePr/>
            <p:nvPr/>
          </p:nvGraphicFramePr>
          <p:xfrm>
            <a:off x="3734" y="2799"/>
            <a:ext cx="708" cy="305"/>
          </p:xfrm>
          <a:graphic>
            <a:graphicData uri="http://schemas.openxmlformats.org/presentationml/2006/ole">
              <mc:AlternateContent xmlns:mc="http://schemas.openxmlformats.org/markup-compatibility/2006">
                <mc:Choice xmlns:v="urn:schemas-microsoft-com:vml" Requires="v">
                  <p:oleObj spid="_x0000_s3200" r:id="rId16" imgW="393065" imgH="165100" progId="Equation.3">
                    <p:embed/>
                  </p:oleObj>
                </mc:Choice>
                <mc:Fallback>
                  <p:oleObj r:id="rId16" imgW="393065" imgH="165100" progId="Equation.3">
                    <p:embed/>
                    <p:pic>
                      <p:nvPicPr>
                        <p:cNvPr id="1030" name="Object 49"/>
                        <p:cNvPicPr/>
                        <p:nvPr/>
                      </p:nvPicPr>
                      <p:blipFill>
                        <a:blip r:embed="rId17"/>
                        <a:stretch>
                          <a:fillRect/>
                        </a:stretch>
                      </p:blipFill>
                      <p:spPr>
                        <a:xfrm>
                          <a:off x="3734" y="2799"/>
                          <a:ext cx="708" cy="305"/>
                        </a:xfrm>
                        <a:prstGeom prst="rect">
                          <a:avLst/>
                        </a:prstGeom>
                        <a:noFill/>
                        <a:ln w="38100">
                          <a:noFill/>
                          <a:miter/>
                        </a:ln>
                      </p:spPr>
                    </p:pic>
                  </p:oleObj>
                </mc:Fallback>
              </mc:AlternateContent>
            </a:graphicData>
          </a:graphic>
        </p:graphicFrame>
        <p:graphicFrame>
          <p:nvGraphicFramePr>
            <p:cNvPr id="1031" name="Object 50"/>
            <p:cNvGraphicFramePr/>
            <p:nvPr/>
          </p:nvGraphicFramePr>
          <p:xfrm>
            <a:off x="3080" y="3110"/>
            <a:ext cx="2016" cy="369"/>
          </p:xfrm>
          <a:graphic>
            <a:graphicData uri="http://schemas.openxmlformats.org/presentationml/2006/ole">
              <mc:AlternateContent xmlns:mc="http://schemas.openxmlformats.org/markup-compatibility/2006">
                <mc:Choice xmlns:v="urn:schemas-microsoft-com:vml" Requires="v">
                  <p:oleObj spid="_x0000_s3201" r:id="rId18" imgW="1206500" imgH="228600" progId="Equation.3">
                    <p:embed/>
                  </p:oleObj>
                </mc:Choice>
                <mc:Fallback>
                  <p:oleObj r:id="rId18" imgW="1206500" imgH="228600" progId="Equation.3">
                    <p:embed/>
                    <p:pic>
                      <p:nvPicPr>
                        <p:cNvPr id="1031" name="Object 50"/>
                        <p:cNvPicPr/>
                        <p:nvPr/>
                      </p:nvPicPr>
                      <p:blipFill>
                        <a:blip r:embed="rId19"/>
                        <a:stretch>
                          <a:fillRect/>
                        </a:stretch>
                      </p:blipFill>
                      <p:spPr>
                        <a:xfrm>
                          <a:off x="3080" y="3110"/>
                          <a:ext cx="2016" cy="369"/>
                        </a:xfrm>
                        <a:prstGeom prst="rect">
                          <a:avLst/>
                        </a:prstGeom>
                        <a:noFill/>
                        <a:ln w="38100">
                          <a:noFill/>
                          <a:miter/>
                        </a:ln>
                      </p:spPr>
                    </p:pic>
                  </p:oleObj>
                </mc:Fallback>
              </mc:AlternateContent>
            </a:graphicData>
          </a:graphic>
        </p:graphicFrame>
      </p:grpSp>
      <p:grpSp>
        <p:nvGrpSpPr>
          <p:cNvPr id="1054" name="Group 51"/>
          <p:cNvGrpSpPr/>
          <p:nvPr/>
        </p:nvGrpSpPr>
        <p:grpSpPr>
          <a:xfrm>
            <a:off x="4275331" y="4838786"/>
            <a:ext cx="4661145" cy="1403254"/>
            <a:chOff x="348" y="2880"/>
            <a:chExt cx="4164" cy="1136"/>
          </a:xfrm>
        </p:grpSpPr>
        <p:graphicFrame>
          <p:nvGraphicFramePr>
            <p:cNvPr id="1026" name="Object 52"/>
            <p:cNvGraphicFramePr/>
            <p:nvPr/>
          </p:nvGraphicFramePr>
          <p:xfrm>
            <a:off x="444" y="2880"/>
            <a:ext cx="1908" cy="608"/>
          </p:xfrm>
          <a:graphic>
            <a:graphicData uri="http://schemas.openxmlformats.org/presentationml/2006/ole">
              <mc:AlternateContent xmlns:mc="http://schemas.openxmlformats.org/markup-compatibility/2006">
                <mc:Choice xmlns:v="urn:schemas-microsoft-com:vml" Requires="v">
                  <p:oleObj spid="_x0000_s3202" r:id="rId20" imgW="1167130" imgH="355600" progId="Equation.3">
                    <p:embed/>
                  </p:oleObj>
                </mc:Choice>
                <mc:Fallback>
                  <p:oleObj r:id="rId20" imgW="1167130" imgH="355600" progId="Equation.3">
                    <p:embed/>
                    <p:pic>
                      <p:nvPicPr>
                        <p:cNvPr id="1026" name="Object 52"/>
                        <p:cNvPicPr/>
                        <p:nvPr/>
                      </p:nvPicPr>
                      <p:blipFill>
                        <a:blip r:embed="rId21"/>
                        <a:stretch>
                          <a:fillRect/>
                        </a:stretch>
                      </p:blipFill>
                      <p:spPr>
                        <a:xfrm>
                          <a:off x="444" y="2880"/>
                          <a:ext cx="1908" cy="608"/>
                        </a:xfrm>
                        <a:prstGeom prst="rect">
                          <a:avLst/>
                        </a:prstGeom>
                        <a:noFill/>
                        <a:ln w="38100">
                          <a:noFill/>
                          <a:miter/>
                        </a:ln>
                      </p:spPr>
                    </p:pic>
                  </p:oleObj>
                </mc:Fallback>
              </mc:AlternateContent>
            </a:graphicData>
          </a:graphic>
        </p:graphicFrame>
        <p:graphicFrame>
          <p:nvGraphicFramePr>
            <p:cNvPr id="1027" name="Object 53"/>
            <p:cNvGraphicFramePr/>
            <p:nvPr/>
          </p:nvGraphicFramePr>
          <p:xfrm>
            <a:off x="2599" y="2882"/>
            <a:ext cx="1769" cy="606"/>
          </p:xfrm>
          <a:graphic>
            <a:graphicData uri="http://schemas.openxmlformats.org/presentationml/2006/ole">
              <mc:AlternateContent xmlns:mc="http://schemas.openxmlformats.org/markup-compatibility/2006">
                <mc:Choice xmlns:v="urn:schemas-microsoft-com:vml" Requires="v">
                  <p:oleObj spid="_x0000_s3203" r:id="rId22" imgW="1141730" imgH="355600" progId="Equation.3">
                    <p:embed/>
                  </p:oleObj>
                </mc:Choice>
                <mc:Fallback>
                  <p:oleObj r:id="rId22" imgW="1141730" imgH="355600" progId="Equation.3">
                    <p:embed/>
                    <p:pic>
                      <p:nvPicPr>
                        <p:cNvPr id="1027" name="Object 53"/>
                        <p:cNvPicPr/>
                        <p:nvPr/>
                      </p:nvPicPr>
                      <p:blipFill>
                        <a:blip r:embed="rId23"/>
                        <a:stretch>
                          <a:fillRect/>
                        </a:stretch>
                      </p:blipFill>
                      <p:spPr>
                        <a:xfrm>
                          <a:off x="2599" y="2882"/>
                          <a:ext cx="1769" cy="606"/>
                        </a:xfrm>
                        <a:prstGeom prst="rect">
                          <a:avLst/>
                        </a:prstGeom>
                        <a:noFill/>
                        <a:ln w="38100">
                          <a:noFill/>
                          <a:miter/>
                        </a:ln>
                      </p:spPr>
                    </p:pic>
                  </p:oleObj>
                </mc:Fallback>
              </mc:AlternateContent>
            </a:graphicData>
          </a:graphic>
        </p:graphicFrame>
        <p:graphicFrame>
          <p:nvGraphicFramePr>
            <p:cNvPr id="1028" name="Object 54"/>
            <p:cNvGraphicFramePr/>
            <p:nvPr/>
          </p:nvGraphicFramePr>
          <p:xfrm>
            <a:off x="348" y="3408"/>
            <a:ext cx="2251" cy="535"/>
          </p:xfrm>
          <a:graphic>
            <a:graphicData uri="http://schemas.openxmlformats.org/presentationml/2006/ole">
              <mc:AlternateContent xmlns:mc="http://schemas.openxmlformats.org/markup-compatibility/2006">
                <mc:Choice xmlns:v="urn:schemas-microsoft-com:vml" Requires="v">
                  <p:oleObj spid="_x0000_s3204" r:id="rId24" imgW="1256030" imgH="355600" progId="Equation.3">
                    <p:embed/>
                  </p:oleObj>
                </mc:Choice>
                <mc:Fallback>
                  <p:oleObj r:id="rId24" imgW="1256030" imgH="355600" progId="Equation.3">
                    <p:embed/>
                    <p:pic>
                      <p:nvPicPr>
                        <p:cNvPr id="1028" name="Object 54"/>
                        <p:cNvPicPr/>
                        <p:nvPr/>
                      </p:nvPicPr>
                      <p:blipFill>
                        <a:blip r:embed="rId25"/>
                        <a:stretch>
                          <a:fillRect/>
                        </a:stretch>
                      </p:blipFill>
                      <p:spPr>
                        <a:xfrm>
                          <a:off x="348" y="3408"/>
                          <a:ext cx="2251" cy="535"/>
                        </a:xfrm>
                        <a:prstGeom prst="rect">
                          <a:avLst/>
                        </a:prstGeom>
                        <a:noFill/>
                        <a:ln w="38100">
                          <a:noFill/>
                          <a:miter/>
                        </a:ln>
                      </p:spPr>
                    </p:pic>
                  </p:oleObj>
                </mc:Fallback>
              </mc:AlternateContent>
            </a:graphicData>
          </a:graphic>
        </p:graphicFrame>
        <p:graphicFrame>
          <p:nvGraphicFramePr>
            <p:cNvPr id="1029" name="Object 55"/>
            <p:cNvGraphicFramePr/>
            <p:nvPr/>
          </p:nvGraphicFramePr>
          <p:xfrm>
            <a:off x="2599" y="3408"/>
            <a:ext cx="1913" cy="608"/>
          </p:xfrm>
          <a:graphic>
            <a:graphicData uri="http://schemas.openxmlformats.org/presentationml/2006/ole">
              <mc:AlternateContent xmlns:mc="http://schemas.openxmlformats.org/markup-compatibility/2006">
                <mc:Choice xmlns:v="urn:schemas-microsoft-com:vml" Requires="v">
                  <p:oleObj spid="_x0000_s3205" r:id="rId26" imgW="1205230" imgH="355600" progId="Equation.3">
                    <p:embed/>
                  </p:oleObj>
                </mc:Choice>
                <mc:Fallback>
                  <p:oleObj r:id="rId26" imgW="1205230" imgH="355600" progId="Equation.3">
                    <p:embed/>
                    <p:pic>
                      <p:nvPicPr>
                        <p:cNvPr id="1029" name="Object 55"/>
                        <p:cNvPicPr/>
                        <p:nvPr/>
                      </p:nvPicPr>
                      <p:blipFill>
                        <a:blip r:embed="rId27"/>
                        <a:stretch>
                          <a:fillRect/>
                        </a:stretch>
                      </p:blipFill>
                      <p:spPr>
                        <a:xfrm>
                          <a:off x="2599" y="3408"/>
                          <a:ext cx="1913" cy="608"/>
                        </a:xfrm>
                        <a:prstGeom prst="rect">
                          <a:avLst/>
                        </a:prstGeom>
                        <a:noFill/>
                        <a:ln w="38100">
                          <a:noFill/>
                          <a:miter/>
                        </a:ln>
                      </p:spPr>
                    </p:pic>
                  </p:oleObj>
                </mc:Fallback>
              </mc:AlternateContent>
            </a:graphicData>
          </a:graphic>
        </p:graphicFrame>
      </p:grpSp>
      <p:sp>
        <p:nvSpPr>
          <p:cNvPr id="56" name="Rectangle 2">
            <a:extLst>
              <a:ext uri="{FF2B5EF4-FFF2-40B4-BE49-F238E27FC236}">
                <a16:creationId xmlns:a16="http://schemas.microsoft.com/office/drawing/2014/main" id="{57183A73-E186-463F-8C5F-C021CA400F8B}"/>
              </a:ext>
            </a:extLst>
          </p:cNvPr>
          <p:cNvSpPr txBox="1">
            <a:spLocks noChangeArrowheads="1"/>
          </p:cNvSpPr>
          <p:nvPr/>
        </p:nvSpPr>
        <p:spPr>
          <a:xfrm>
            <a:off x="1146693" y="151616"/>
            <a:ext cx="8229600" cy="928688"/>
          </a:xfrm>
          <a:prstGeom prst="rect">
            <a:avLst/>
          </a:prstGeom>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楷体_GB2312" pitchFamily="49" charset="-122"/>
              </a:defRPr>
            </a:lvl2pPr>
            <a:lvl3pPr algn="ctr" rtl="0" eaLnBrk="1" fontAlgn="base" hangingPunct="1">
              <a:spcBef>
                <a:spcPct val="0"/>
              </a:spcBef>
              <a:spcAft>
                <a:spcPct val="0"/>
              </a:spcAft>
              <a:defRPr sz="4400">
                <a:solidFill>
                  <a:schemeClr val="tx2"/>
                </a:solidFill>
                <a:latin typeface="Arial" charset="0"/>
                <a:ea typeface="楷体_GB2312" pitchFamily="49" charset="-122"/>
              </a:defRPr>
            </a:lvl3pPr>
            <a:lvl4pPr algn="ctr" rtl="0" eaLnBrk="1" fontAlgn="base" hangingPunct="1">
              <a:spcBef>
                <a:spcPct val="0"/>
              </a:spcBef>
              <a:spcAft>
                <a:spcPct val="0"/>
              </a:spcAft>
              <a:defRPr sz="4400">
                <a:solidFill>
                  <a:schemeClr val="tx2"/>
                </a:solidFill>
                <a:latin typeface="Arial" charset="0"/>
                <a:ea typeface="楷体_GB2312" pitchFamily="49" charset="-122"/>
              </a:defRPr>
            </a:lvl4pPr>
            <a:lvl5pPr algn="ctr" rtl="0" eaLnBrk="1" fontAlgn="base" hangingPunct="1">
              <a:spcBef>
                <a:spcPct val="0"/>
              </a:spcBef>
              <a:spcAft>
                <a:spcPct val="0"/>
              </a:spcAft>
              <a:defRPr sz="4400">
                <a:solidFill>
                  <a:schemeClr val="tx2"/>
                </a:solidFill>
                <a:latin typeface="Arial" charset="0"/>
                <a:ea typeface="楷体_GB2312" pitchFamily="49" charset="-122"/>
              </a:defRPr>
            </a:lvl5pPr>
            <a:lvl6pPr marL="457200" algn="ctr" rtl="0" eaLnBrk="1" fontAlgn="base" hangingPunct="1">
              <a:spcBef>
                <a:spcPct val="0"/>
              </a:spcBef>
              <a:spcAft>
                <a:spcPct val="0"/>
              </a:spcAft>
              <a:defRPr sz="4400">
                <a:solidFill>
                  <a:schemeClr val="tx2"/>
                </a:solidFill>
                <a:latin typeface="Arial" charset="0"/>
                <a:ea typeface="楷体_GB2312" pitchFamily="49" charset="-122"/>
              </a:defRPr>
            </a:lvl6pPr>
            <a:lvl7pPr marL="914400" algn="ctr" rtl="0" eaLnBrk="1" fontAlgn="base" hangingPunct="1">
              <a:spcBef>
                <a:spcPct val="0"/>
              </a:spcBef>
              <a:spcAft>
                <a:spcPct val="0"/>
              </a:spcAft>
              <a:defRPr sz="4400">
                <a:solidFill>
                  <a:schemeClr val="tx2"/>
                </a:solidFill>
                <a:latin typeface="Arial" charset="0"/>
                <a:ea typeface="楷体_GB2312" pitchFamily="49" charset="-122"/>
              </a:defRPr>
            </a:lvl7pPr>
            <a:lvl8pPr marL="1371600" algn="ctr" rtl="0" eaLnBrk="1" fontAlgn="base" hangingPunct="1">
              <a:spcBef>
                <a:spcPct val="0"/>
              </a:spcBef>
              <a:spcAft>
                <a:spcPct val="0"/>
              </a:spcAft>
              <a:defRPr sz="4400">
                <a:solidFill>
                  <a:schemeClr val="tx2"/>
                </a:solidFill>
                <a:latin typeface="Arial" charset="0"/>
                <a:ea typeface="楷体_GB2312" pitchFamily="49" charset="-122"/>
              </a:defRPr>
            </a:lvl8pPr>
            <a:lvl9pPr marL="1828800" algn="ctr" rtl="0" eaLnBrk="1" fontAlgn="base" hangingPunct="1">
              <a:spcBef>
                <a:spcPct val="0"/>
              </a:spcBef>
              <a:spcAft>
                <a:spcPct val="0"/>
              </a:spcAft>
              <a:defRPr sz="4400">
                <a:solidFill>
                  <a:schemeClr val="tx2"/>
                </a:solidFill>
                <a:latin typeface="Arial" charset="0"/>
                <a:ea typeface="楷体_GB2312" pitchFamily="49" charset="-122"/>
              </a:defRPr>
            </a:lvl9pPr>
          </a:lstStyle>
          <a:p>
            <a:pPr>
              <a:defRPr/>
            </a:pPr>
            <a:r>
              <a:rPr kumimoji="1" lang="zh-CN" altLang="en-US" sz="3200" kern="0" dirty="0">
                <a:solidFill>
                  <a:schemeClr val="tx1"/>
                </a:solidFill>
                <a:effectLst>
                  <a:outerShdw blurRad="38100" dist="38100" dir="2700000" algn="tl">
                    <a:srgbClr val="C0C0C0"/>
                  </a:outerShdw>
                </a:effectLst>
              </a:rPr>
              <a:t>运动学的两类基本问题</a:t>
            </a:r>
            <a:r>
              <a:rPr kumimoji="1" lang="zh-CN" altLang="en-US" sz="3200" kern="0" dirty="0">
                <a:solidFill>
                  <a:srgbClr val="FF0000"/>
                </a:solidFill>
                <a:effectLst>
                  <a:outerShdw blurRad="38100" dist="38100" dir="2700000" algn="tl">
                    <a:srgbClr val="C0C0C0"/>
                  </a:outerShdw>
                </a:effectLst>
              </a:rPr>
              <a:t>（</a:t>
            </a:r>
            <a:r>
              <a:rPr lang="zh-CN" altLang="en-US" sz="3200" kern="0" dirty="0">
                <a:solidFill>
                  <a:srgbClr val="FF0000"/>
                </a:solidFill>
                <a:latin typeface="华文中宋" panose="02010600040101010101" pitchFamily="2" charset="-122"/>
                <a:ea typeface="华文中宋" panose="02010600040101010101" pitchFamily="2" charset="-122"/>
              </a:rPr>
              <a:t>重点掌握）</a:t>
            </a:r>
            <a:endParaRPr kumimoji="1" lang="zh-CN" altLang="en-US" sz="3200" kern="0" dirty="0"/>
          </a:p>
        </p:txBody>
      </p:sp>
      <p:sp>
        <p:nvSpPr>
          <p:cNvPr id="4" name="矩形 3">
            <a:extLst>
              <a:ext uri="{FF2B5EF4-FFF2-40B4-BE49-F238E27FC236}">
                <a16:creationId xmlns:a16="http://schemas.microsoft.com/office/drawing/2014/main" id="{07075F63-C4FD-4ED1-AE4E-1E53161B0B12}"/>
              </a:ext>
            </a:extLst>
          </p:cNvPr>
          <p:cNvSpPr/>
          <p:nvPr/>
        </p:nvSpPr>
        <p:spPr>
          <a:xfrm>
            <a:off x="9112852" y="5754937"/>
            <a:ext cx="2262158" cy="369332"/>
          </a:xfrm>
          <a:prstGeom prst="rect">
            <a:avLst/>
          </a:prstGeom>
        </p:spPr>
        <p:txBody>
          <a:bodyPr wrap="none">
            <a:spAutoFit/>
          </a:bodyPr>
          <a:lstStyle/>
          <a:p>
            <a:r>
              <a:rPr lang="zh-CN" altLang="en-US" dirty="0">
                <a:solidFill>
                  <a:srgbClr val="FF0000"/>
                </a:solidFill>
                <a:latin typeface="Times New Roman" panose="02020603050405020304" pitchFamily="18" charset="0"/>
                <a:ea typeface="楷体_GB2312" pitchFamily="49" charset="-122"/>
              </a:rPr>
              <a:t>矢量积分要投影后做</a:t>
            </a:r>
            <a:endParaRPr lang="zh-CN" altLang="en-US" dirty="0"/>
          </a:p>
        </p:txBody>
      </p:sp>
    </p:spTree>
    <p:extLst>
      <p:ext uri="{BB962C8B-B14F-4D97-AF65-F5344CB8AC3E}">
        <p14:creationId xmlns:p14="http://schemas.microsoft.com/office/powerpoint/2010/main" val="3837349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9">
            <a:extLst>
              <a:ext uri="{FF2B5EF4-FFF2-40B4-BE49-F238E27FC236}">
                <a16:creationId xmlns:a16="http://schemas.microsoft.com/office/drawing/2014/main" id="{1D9B5254-54C0-40F0-ADC2-B074146A7FE3}"/>
              </a:ext>
            </a:extLst>
          </p:cNvPr>
          <p:cNvSpPr>
            <a:spLocks noChangeArrowheads="1"/>
          </p:cNvSpPr>
          <p:nvPr/>
        </p:nvSpPr>
        <p:spPr bwMode="auto">
          <a:xfrm>
            <a:off x="2595564" y="142876"/>
            <a:ext cx="5572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3200" b="1" dirty="0">
                <a:latin typeface="宋体" panose="02010600030101010101" pitchFamily="2" charset="-122"/>
              </a:rPr>
              <a:t>基本要求　</a:t>
            </a:r>
            <a:r>
              <a:rPr lang="zh-CN" altLang="en-US" sz="3600" b="1" dirty="0">
                <a:latin typeface="宋体" panose="02010600030101010101" pitchFamily="2" charset="-122"/>
              </a:rPr>
              <a:t> </a:t>
            </a:r>
          </a:p>
        </p:txBody>
      </p:sp>
      <p:sp>
        <p:nvSpPr>
          <p:cNvPr id="52" name="Rectangle 4">
            <a:extLst>
              <a:ext uri="{FF2B5EF4-FFF2-40B4-BE49-F238E27FC236}">
                <a16:creationId xmlns:a16="http://schemas.microsoft.com/office/drawing/2014/main" id="{1421E416-A9B9-4113-8B33-8C403ED74C45}"/>
              </a:ext>
            </a:extLst>
          </p:cNvPr>
          <p:cNvSpPr>
            <a:spLocks noChangeArrowheads="1"/>
          </p:cNvSpPr>
          <p:nvPr/>
        </p:nvSpPr>
        <p:spPr bwMode="auto">
          <a:xfrm>
            <a:off x="2351088" y="1125538"/>
            <a:ext cx="8013700" cy="2608262"/>
          </a:xfrm>
          <a:prstGeom prst="rect">
            <a:avLst/>
          </a:prstGeom>
          <a:noFill/>
          <a:ln>
            <a:noFill/>
          </a:ln>
        </p:spPr>
        <p:txBody>
          <a:bodyPr>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 typeface="Wingdings" panose="05000000000000000000" pitchFamily="2" charset="2"/>
              <a:buChar char="Ø"/>
              <a:defRPr/>
            </a:pPr>
            <a:r>
              <a:rPr lang="zh-CN" altLang="en-US" sz="2800" b="1" dirty="0">
                <a:solidFill>
                  <a:srgbClr val="FF0000"/>
                </a:solidFill>
                <a:latin typeface="宋体" panose="02010600030101010101" pitchFamily="2" charset="-122"/>
              </a:rPr>
              <a:t>熟练掌握</a:t>
            </a:r>
            <a:r>
              <a:rPr lang="zh-CN" altLang="en-US" sz="2800" b="1" dirty="0">
                <a:latin typeface="宋体" panose="02010600030101010101" pitchFamily="2" charset="-122"/>
              </a:rPr>
              <a:t>描述质点运动的四个物理量：位置矢量、位移、速度和加速度</a:t>
            </a:r>
            <a:r>
              <a:rPr lang="en-US" altLang="zh-CN" sz="2800" b="1" dirty="0">
                <a:latin typeface="宋体" panose="02010600030101010101" pitchFamily="2" charset="-122"/>
              </a:rPr>
              <a:t>.</a:t>
            </a:r>
          </a:p>
          <a:p>
            <a:pPr marL="0" indent="0" eaLnBrk="1" hangingPunct="1">
              <a:lnSpc>
                <a:spcPct val="120000"/>
              </a:lnSpc>
              <a:defRPr/>
            </a:pPr>
            <a:r>
              <a:rPr lang="en-US" altLang="zh-CN" sz="2800" b="1" dirty="0">
                <a:latin typeface="宋体" panose="02010600030101010101" pitchFamily="2" charset="-122"/>
              </a:rPr>
              <a:t>  </a:t>
            </a:r>
            <a:r>
              <a:rPr lang="zh-CN" altLang="en-US" sz="2800" b="1" dirty="0">
                <a:latin typeface="宋体" panose="02010600030101010101" pitchFamily="2" charset="-122"/>
              </a:rPr>
              <a:t>会处理两类问题：</a:t>
            </a:r>
            <a:r>
              <a:rPr lang="en-US" altLang="zh-CN" sz="2800" b="1" dirty="0">
                <a:latin typeface="宋体" panose="02010600030101010101" pitchFamily="2" charset="-122"/>
              </a:rPr>
              <a:t/>
            </a:r>
            <a:br>
              <a:rPr lang="en-US" altLang="zh-CN" sz="2800" b="1" dirty="0">
                <a:latin typeface="宋体" panose="02010600030101010101" pitchFamily="2" charset="-122"/>
              </a:rPr>
            </a:br>
            <a:r>
              <a:rPr lang="zh-CN" altLang="en-US" sz="2800" b="1" dirty="0">
                <a:latin typeface="宋体" panose="02010600030101010101" pitchFamily="2" charset="-122"/>
              </a:rPr>
              <a:t>（</a:t>
            </a:r>
            <a:r>
              <a:rPr lang="en-US" altLang="zh-CN" sz="2800" b="1" dirty="0">
                <a:latin typeface="宋体" panose="02010600030101010101" pitchFamily="2" charset="-122"/>
              </a:rPr>
              <a:t>1</a:t>
            </a:r>
            <a:r>
              <a:rPr lang="zh-CN" altLang="en-US" sz="2800" b="1" dirty="0">
                <a:latin typeface="宋体" panose="02010600030101010101" pitchFamily="2" charset="-122"/>
              </a:rPr>
              <a:t>）已知运动方程求速度和加速度；</a:t>
            </a:r>
            <a:r>
              <a:rPr lang="en-US" altLang="zh-CN" sz="2800" b="1" dirty="0">
                <a:latin typeface="宋体" panose="02010600030101010101" pitchFamily="2" charset="-122"/>
              </a:rPr>
              <a:t/>
            </a:r>
            <a:br>
              <a:rPr lang="en-US" altLang="zh-CN" sz="2800" b="1" dirty="0">
                <a:latin typeface="宋体" panose="02010600030101010101" pitchFamily="2" charset="-122"/>
              </a:rPr>
            </a:br>
            <a:r>
              <a:rPr lang="zh-CN" altLang="en-US" sz="2800" b="1" dirty="0">
                <a:latin typeface="宋体" panose="02010600030101010101" pitchFamily="2" charset="-122"/>
              </a:rPr>
              <a:t>（</a:t>
            </a:r>
            <a:r>
              <a:rPr lang="en-US" altLang="zh-CN" sz="2800" b="1" dirty="0">
                <a:latin typeface="宋体" panose="02010600030101010101" pitchFamily="2" charset="-122"/>
              </a:rPr>
              <a:t>2</a:t>
            </a:r>
            <a:r>
              <a:rPr lang="zh-CN" altLang="en-US" sz="2800" b="1" dirty="0">
                <a:latin typeface="宋体" panose="02010600030101010101" pitchFamily="2" charset="-122"/>
              </a:rPr>
              <a:t>）已知加速度和初始条件，求速度和运动方程</a:t>
            </a:r>
            <a:endParaRPr lang="en-US" altLang="zh-CN" sz="2800" b="1" dirty="0">
              <a:latin typeface="宋体" panose="02010600030101010101" pitchFamily="2" charset="-122"/>
            </a:endParaRPr>
          </a:p>
        </p:txBody>
      </p:sp>
      <p:sp>
        <p:nvSpPr>
          <p:cNvPr id="53" name="Rectangle 4">
            <a:extLst>
              <a:ext uri="{FF2B5EF4-FFF2-40B4-BE49-F238E27FC236}">
                <a16:creationId xmlns:a16="http://schemas.microsoft.com/office/drawing/2014/main" id="{85678C5F-BDCB-4A83-80EF-67175C31753A}"/>
              </a:ext>
            </a:extLst>
          </p:cNvPr>
          <p:cNvSpPr>
            <a:spLocks noChangeArrowheads="1"/>
          </p:cNvSpPr>
          <p:nvPr/>
        </p:nvSpPr>
        <p:spPr bwMode="auto">
          <a:xfrm>
            <a:off x="2246313" y="4068764"/>
            <a:ext cx="714375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 typeface="Wingdings" panose="05000000000000000000" pitchFamily="2" charset="2"/>
              <a:buChar char="Ø"/>
            </a:pPr>
            <a:r>
              <a:rPr lang="zh-CN" altLang="en-US" sz="2800" b="1">
                <a:solidFill>
                  <a:srgbClr val="FF0000"/>
                </a:solidFill>
                <a:latin typeface="宋体" panose="02010600030101010101" pitchFamily="2" charset="-122"/>
              </a:rPr>
              <a:t>掌握</a:t>
            </a:r>
            <a:r>
              <a:rPr lang="zh-CN" altLang="en-US" sz="2800" b="1">
                <a:latin typeface="宋体" panose="02010600030101010101" pitchFamily="2" charset="-122"/>
              </a:rPr>
              <a:t>圆周运动的角速度、角加速度、切向加速度和法向加速度</a:t>
            </a:r>
            <a:r>
              <a:rPr lang="en-US" altLang="zh-CN" sz="2800" b="1">
                <a:latin typeface="宋体" panose="02010600030101010101" pitchFamily="2" charset="-122"/>
              </a:rPr>
              <a:t>.</a:t>
            </a:r>
          </a:p>
        </p:txBody>
      </p:sp>
      <p:sp>
        <p:nvSpPr>
          <p:cNvPr id="54" name="Rectangle 4">
            <a:extLst>
              <a:ext uri="{FF2B5EF4-FFF2-40B4-BE49-F238E27FC236}">
                <a16:creationId xmlns:a16="http://schemas.microsoft.com/office/drawing/2014/main" id="{48D509F5-48BB-4B0F-9BC4-BD9D431CAC86}"/>
              </a:ext>
            </a:extLst>
          </p:cNvPr>
          <p:cNvSpPr>
            <a:spLocks noChangeArrowheads="1"/>
          </p:cNvSpPr>
          <p:nvPr/>
        </p:nvSpPr>
        <p:spPr bwMode="auto">
          <a:xfrm>
            <a:off x="2336801" y="5408614"/>
            <a:ext cx="6500813"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 typeface="Wingdings" panose="05000000000000000000" pitchFamily="2" charset="2"/>
              <a:buChar char="Ø"/>
            </a:pPr>
            <a:r>
              <a:rPr lang="zh-CN" altLang="en-US" sz="2800" b="1">
                <a:solidFill>
                  <a:srgbClr val="FF0000"/>
                </a:solidFill>
                <a:latin typeface="宋体" panose="02010600030101010101" pitchFamily="2" charset="-122"/>
              </a:rPr>
              <a:t>了解</a:t>
            </a:r>
            <a:r>
              <a:rPr lang="zh-CN" altLang="en-US" sz="2800" b="1">
                <a:latin typeface="宋体" panose="02010600030101010101" pitchFamily="2" charset="-122"/>
              </a:rPr>
              <a:t>相对运动的位移关系和速度关系</a:t>
            </a:r>
            <a:r>
              <a:rPr lang="en-US" altLang="zh-CN" sz="2800" b="1">
                <a:latin typeface="宋体" panose="02010600030101010101" pitchFamily="2" charset="-122"/>
              </a:rPr>
              <a:t>.</a:t>
            </a:r>
          </a:p>
        </p:txBody>
      </p:sp>
    </p:spTree>
    <p:custDataLst>
      <p:tags r:id="rId1"/>
    </p:custDataLst>
    <p:extLst>
      <p:ext uri="{BB962C8B-B14F-4D97-AF65-F5344CB8AC3E}">
        <p14:creationId xmlns:p14="http://schemas.microsoft.com/office/powerpoint/2010/main" val="3710595057"/>
      </p:ext>
    </p:extLst>
  </p:cSld>
  <p:clrMapOvr>
    <a:masterClrMapping/>
  </p:clrMapOvr>
  <mc:AlternateContent xmlns:mc="http://schemas.openxmlformats.org/markup-compatibility/2006" xmlns:p14="http://schemas.microsoft.com/office/powerpoint/2010/main">
    <mc:Choice Requires="p14">
      <p:transition spd="slow" p14:dur="2000" advTm="48961"/>
    </mc:Choice>
    <mc:Fallback xmlns="">
      <p:transition spd="slow" advTm="48961"/>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blinds(horizontal)">
                                      <p:cBhvr>
                                        <p:cTn id="12" dur="500"/>
                                        <p:tgtEl>
                                          <p:spTgt spid="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blinds(horizontal)">
                                      <p:cBhvr>
                                        <p:cTn id="1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313AD8-E2C9-49DF-A423-71AC1DC03CD0}"/>
              </a:ext>
            </a:extLst>
          </p:cNvPr>
          <p:cNvSpPr>
            <a:spLocks noGrp="1"/>
          </p:cNvSpPr>
          <p:nvPr>
            <p:ph type="ctrTitle"/>
          </p:nvPr>
        </p:nvSpPr>
        <p:spPr>
          <a:xfrm>
            <a:off x="1310936" y="886821"/>
            <a:ext cx="9144000" cy="2387600"/>
          </a:xfrm>
        </p:spPr>
        <p:txBody>
          <a:bodyPr/>
          <a:lstStyle/>
          <a:p>
            <a:r>
              <a:rPr lang="zh-CN" altLang="en-US" dirty="0"/>
              <a:t>第二章 牛顿定律</a:t>
            </a:r>
          </a:p>
        </p:txBody>
      </p:sp>
    </p:spTree>
    <p:extLst>
      <p:ext uri="{BB962C8B-B14F-4D97-AF65-F5344CB8AC3E}">
        <p14:creationId xmlns:p14="http://schemas.microsoft.com/office/powerpoint/2010/main" val="3219325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4D2746E8-60C6-4729-A688-8D9543F42B35}"/>
              </a:ext>
            </a:extLst>
          </p:cNvPr>
          <p:cNvGrpSpPr/>
          <p:nvPr/>
        </p:nvGrpSpPr>
        <p:grpSpPr>
          <a:xfrm>
            <a:off x="1888355" y="1159729"/>
            <a:ext cx="8458200" cy="952071"/>
            <a:chOff x="1888355" y="1159729"/>
            <a:chExt cx="8458200" cy="952071"/>
          </a:xfrm>
        </p:grpSpPr>
        <p:grpSp>
          <p:nvGrpSpPr>
            <p:cNvPr id="12" name="Group 43"/>
            <p:cNvGrpSpPr/>
            <p:nvPr/>
          </p:nvGrpSpPr>
          <p:grpSpPr>
            <a:xfrm>
              <a:off x="3176510" y="1159729"/>
              <a:ext cx="5943600" cy="533400"/>
              <a:chOff x="1056" y="768"/>
              <a:chExt cx="3744" cy="336"/>
            </a:xfrm>
          </p:grpSpPr>
          <p:sp>
            <p:nvSpPr>
              <p:cNvPr id="3131" name="Line 44"/>
              <p:cNvSpPr/>
              <p:nvPr/>
            </p:nvSpPr>
            <p:spPr>
              <a:xfrm>
                <a:off x="1056" y="912"/>
                <a:ext cx="3744" cy="0"/>
              </a:xfrm>
              <a:prstGeom prst="line">
                <a:avLst/>
              </a:prstGeom>
              <a:ln w="25400" cap="flat" cmpd="sng">
                <a:solidFill>
                  <a:srgbClr val="0000FF"/>
                </a:solidFill>
                <a:prstDash val="solid"/>
                <a:headEnd type="none" w="med" len="med"/>
                <a:tailEnd type="none" w="med" len="med"/>
              </a:ln>
            </p:spPr>
          </p:sp>
          <p:sp>
            <p:nvSpPr>
              <p:cNvPr id="3132" name="Line 45"/>
              <p:cNvSpPr/>
              <p:nvPr/>
            </p:nvSpPr>
            <p:spPr>
              <a:xfrm>
                <a:off x="1056" y="912"/>
                <a:ext cx="0" cy="144"/>
              </a:xfrm>
              <a:prstGeom prst="line">
                <a:avLst/>
              </a:prstGeom>
              <a:ln w="25400" cap="flat" cmpd="sng">
                <a:solidFill>
                  <a:srgbClr val="0000FF"/>
                </a:solidFill>
                <a:prstDash val="solid"/>
                <a:headEnd type="none" w="med" len="med"/>
                <a:tailEnd type="none" w="med" len="med"/>
              </a:ln>
            </p:spPr>
          </p:sp>
          <p:sp>
            <p:nvSpPr>
              <p:cNvPr id="3133" name="Line 46"/>
              <p:cNvSpPr/>
              <p:nvPr/>
            </p:nvSpPr>
            <p:spPr>
              <a:xfrm>
                <a:off x="4800" y="912"/>
                <a:ext cx="0" cy="144"/>
              </a:xfrm>
              <a:prstGeom prst="line">
                <a:avLst/>
              </a:prstGeom>
              <a:ln w="25400" cap="flat" cmpd="sng">
                <a:solidFill>
                  <a:srgbClr val="0000FF"/>
                </a:solidFill>
                <a:prstDash val="solid"/>
                <a:headEnd type="none" w="med" len="med"/>
                <a:tailEnd type="none" w="med" len="med"/>
              </a:ln>
            </p:spPr>
          </p:sp>
          <p:sp>
            <p:nvSpPr>
              <p:cNvPr id="3134" name="Line 47"/>
              <p:cNvSpPr/>
              <p:nvPr/>
            </p:nvSpPr>
            <p:spPr>
              <a:xfrm>
                <a:off x="2832" y="768"/>
                <a:ext cx="0" cy="336"/>
              </a:xfrm>
              <a:prstGeom prst="line">
                <a:avLst/>
              </a:prstGeom>
              <a:ln w="25400" cap="flat" cmpd="sng">
                <a:solidFill>
                  <a:srgbClr val="0000FF"/>
                </a:solidFill>
                <a:prstDash val="solid"/>
                <a:headEnd type="none" w="med" len="med"/>
                <a:tailEnd type="none" w="med" len="med"/>
              </a:ln>
            </p:spPr>
          </p:sp>
        </p:grpSp>
        <p:sp>
          <p:nvSpPr>
            <p:cNvPr id="73807" name="Rectangle 79"/>
            <p:cNvSpPr/>
            <p:nvPr/>
          </p:nvSpPr>
          <p:spPr>
            <a:xfrm>
              <a:off x="4898255" y="1701976"/>
              <a:ext cx="2438400" cy="398780"/>
            </a:xfrm>
            <a:prstGeom prst="rect">
              <a:avLst/>
            </a:prstGeom>
            <a:gradFill rotWithShape="0">
              <a:gsLst>
                <a:gs pos="0">
                  <a:srgbClr val="E5CBFF"/>
                </a:gs>
                <a:gs pos="50000">
                  <a:srgbClr val="F9F3FF"/>
                </a:gs>
                <a:gs pos="100000">
                  <a:srgbClr val="E5CBFF"/>
                </a:gs>
              </a:gsLst>
              <a:lin ang="5400000" scaled="1"/>
              <a:tileRect/>
            </a:gradFill>
            <a:ln w="9525" cap="flat" cmpd="sng">
              <a:solidFill>
                <a:srgbClr val="800080"/>
              </a:solidFill>
              <a:prstDash val="solid"/>
              <a:miter/>
              <a:headEnd type="none" w="med" len="med"/>
              <a:tailEnd type="none" w="med" len="med"/>
            </a:ln>
          </p:spPr>
          <p:txBody>
            <a:bodyPr>
              <a:spAutoFit/>
            </a:bodyPr>
            <a:lstStyle/>
            <a:p>
              <a:pPr algn="ctr"/>
              <a:r>
                <a:rPr lang="zh-CN" altLang="en-US" sz="2000" dirty="0">
                  <a:latin typeface="楷体_GB2312" pitchFamily="49" charset="-122"/>
                  <a:ea typeface="楷体_GB2312" pitchFamily="49" charset="-122"/>
                </a:rPr>
                <a:t>牛顿第二定律</a:t>
              </a:r>
            </a:p>
          </p:txBody>
        </p:sp>
        <p:sp>
          <p:nvSpPr>
            <p:cNvPr id="73806" name="Rectangle 78"/>
            <p:cNvSpPr/>
            <p:nvPr/>
          </p:nvSpPr>
          <p:spPr>
            <a:xfrm>
              <a:off x="1888355" y="1687620"/>
              <a:ext cx="2438400" cy="398780"/>
            </a:xfrm>
            <a:prstGeom prst="rect">
              <a:avLst/>
            </a:prstGeom>
            <a:gradFill rotWithShape="0">
              <a:gsLst>
                <a:gs pos="0">
                  <a:srgbClr val="E5CBFF"/>
                </a:gs>
                <a:gs pos="50000">
                  <a:srgbClr val="F9F3FF"/>
                </a:gs>
                <a:gs pos="100000">
                  <a:srgbClr val="E5CBFF"/>
                </a:gs>
              </a:gsLst>
              <a:lin ang="5400000" scaled="1"/>
              <a:tileRect/>
            </a:gradFill>
            <a:ln w="9525" cap="flat" cmpd="sng">
              <a:solidFill>
                <a:srgbClr val="800080"/>
              </a:solidFill>
              <a:prstDash val="solid"/>
              <a:miter/>
              <a:headEnd type="none" w="med" len="med"/>
              <a:tailEnd type="none" w="med" len="med"/>
            </a:ln>
          </p:spPr>
          <p:txBody>
            <a:bodyPr>
              <a:spAutoFit/>
            </a:bodyPr>
            <a:lstStyle/>
            <a:p>
              <a:pPr algn="ctr"/>
              <a:r>
                <a:rPr lang="zh-CN" altLang="en-US" sz="2000" dirty="0">
                  <a:latin typeface="楷体_GB2312" pitchFamily="49" charset="-122"/>
                  <a:ea typeface="楷体_GB2312" pitchFamily="49" charset="-122"/>
                </a:rPr>
                <a:t>牛顿第一定律</a:t>
              </a:r>
            </a:p>
          </p:txBody>
        </p:sp>
        <p:sp>
          <p:nvSpPr>
            <p:cNvPr id="73808" name="Rectangle 80"/>
            <p:cNvSpPr/>
            <p:nvPr/>
          </p:nvSpPr>
          <p:spPr>
            <a:xfrm>
              <a:off x="7908155" y="1713020"/>
              <a:ext cx="2438400" cy="398780"/>
            </a:xfrm>
            <a:prstGeom prst="rect">
              <a:avLst/>
            </a:prstGeom>
            <a:gradFill rotWithShape="0">
              <a:gsLst>
                <a:gs pos="0">
                  <a:srgbClr val="E5CBFF"/>
                </a:gs>
                <a:gs pos="50000">
                  <a:srgbClr val="F9F3FF"/>
                </a:gs>
                <a:gs pos="100000">
                  <a:srgbClr val="E5CBFF"/>
                </a:gs>
              </a:gsLst>
              <a:lin ang="5400000" scaled="1"/>
              <a:tileRect/>
            </a:gradFill>
            <a:ln w="9525" cap="flat" cmpd="sng">
              <a:solidFill>
                <a:srgbClr val="800080"/>
              </a:solidFill>
              <a:prstDash val="solid"/>
              <a:miter/>
              <a:headEnd type="none" w="med" len="med"/>
              <a:tailEnd type="none" w="med" len="med"/>
            </a:ln>
          </p:spPr>
          <p:txBody>
            <a:bodyPr>
              <a:spAutoFit/>
            </a:bodyPr>
            <a:lstStyle/>
            <a:p>
              <a:pPr algn="ctr"/>
              <a:r>
                <a:rPr lang="zh-CN" altLang="en-US" sz="2000" dirty="0">
                  <a:latin typeface="楷体_GB2312" pitchFamily="49" charset="-122"/>
                  <a:ea typeface="楷体_GB2312" pitchFamily="49" charset="-122"/>
                </a:rPr>
                <a:t>牛顿第三定律</a:t>
              </a:r>
            </a:p>
          </p:txBody>
        </p:sp>
      </p:grpSp>
      <p:grpSp>
        <p:nvGrpSpPr>
          <p:cNvPr id="26" name="组合 25">
            <a:extLst>
              <a:ext uri="{FF2B5EF4-FFF2-40B4-BE49-F238E27FC236}">
                <a16:creationId xmlns:a16="http://schemas.microsoft.com/office/drawing/2014/main" id="{E143F982-5B87-4987-A9E6-029A0C96155E}"/>
              </a:ext>
            </a:extLst>
          </p:cNvPr>
          <p:cNvGrpSpPr/>
          <p:nvPr/>
        </p:nvGrpSpPr>
        <p:grpSpPr>
          <a:xfrm>
            <a:off x="4929110" y="177987"/>
            <a:ext cx="2438400" cy="986613"/>
            <a:chOff x="4929110" y="177987"/>
            <a:chExt cx="2438400" cy="986613"/>
          </a:xfrm>
        </p:grpSpPr>
        <p:sp>
          <p:nvSpPr>
            <p:cNvPr id="3110" name="Rectangle 82"/>
            <p:cNvSpPr/>
            <p:nvPr/>
          </p:nvSpPr>
          <p:spPr>
            <a:xfrm>
              <a:off x="4929110" y="766137"/>
              <a:ext cx="2438400" cy="398463"/>
            </a:xfrm>
            <a:prstGeom prst="rect">
              <a:avLst/>
            </a:prstGeom>
            <a:gradFill rotWithShape="1">
              <a:gsLst>
                <a:gs pos="0">
                  <a:srgbClr val="FFFF99"/>
                </a:gs>
                <a:gs pos="50000">
                  <a:srgbClr val="FFFFC9"/>
                </a:gs>
                <a:gs pos="100000">
                  <a:srgbClr val="FFFF99"/>
                </a:gs>
              </a:gsLst>
              <a:lin ang="5400000" scaled="1"/>
              <a:tileRect/>
            </a:gradFill>
            <a:ln w="9525" cap="flat" cmpd="sng">
              <a:solidFill>
                <a:srgbClr val="FF6600"/>
              </a:solidFill>
              <a:prstDash val="solid"/>
              <a:miter/>
              <a:headEnd type="none" w="med" len="med"/>
              <a:tailEnd type="none" w="med" len="med"/>
            </a:ln>
          </p:spPr>
          <p:txBody>
            <a:bodyPr>
              <a:spAutoFit/>
            </a:bodyPr>
            <a:lstStyle/>
            <a:p>
              <a:pPr algn="ctr"/>
              <a:r>
                <a:rPr lang="zh-CN" altLang="en-US" sz="2000" dirty="0">
                  <a:latin typeface="楷体_GB2312" pitchFamily="49" charset="-122"/>
                  <a:ea typeface="楷体_GB2312" pitchFamily="49" charset="-122"/>
                </a:rPr>
                <a:t>牛顿运动定律</a:t>
              </a:r>
            </a:p>
          </p:txBody>
        </p:sp>
        <p:grpSp>
          <p:nvGrpSpPr>
            <p:cNvPr id="24" name="组合 23">
              <a:extLst>
                <a:ext uri="{FF2B5EF4-FFF2-40B4-BE49-F238E27FC236}">
                  <a16:creationId xmlns:a16="http://schemas.microsoft.com/office/drawing/2014/main" id="{FB962315-DB4F-401C-87ED-3ED2005D91B9}"/>
                </a:ext>
              </a:extLst>
            </p:cNvPr>
            <p:cNvGrpSpPr/>
            <p:nvPr/>
          </p:nvGrpSpPr>
          <p:grpSpPr>
            <a:xfrm>
              <a:off x="5017060" y="177987"/>
              <a:ext cx="1981200" cy="590046"/>
              <a:chOff x="5029200" y="152400"/>
              <a:chExt cx="1981200" cy="590046"/>
            </a:xfrm>
          </p:grpSpPr>
          <p:sp>
            <p:nvSpPr>
              <p:cNvPr id="73770" name="Text Box 42"/>
              <p:cNvSpPr txBox="1"/>
              <p:nvPr/>
            </p:nvSpPr>
            <p:spPr>
              <a:xfrm>
                <a:off x="5029200" y="152400"/>
                <a:ext cx="1981200" cy="368300"/>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a:spAutoFit/>
              </a:bodyPr>
              <a:lstStyle/>
              <a:p>
                <a:pPr algn="ctr"/>
                <a:r>
                  <a:rPr lang="zh-CN" altLang="en-US" dirty="0">
                    <a:latin typeface="楷体_GB2312" pitchFamily="49" charset="-122"/>
                    <a:ea typeface="楷体_GB2312" pitchFamily="49" charset="-122"/>
                  </a:rPr>
                  <a:t>质点动力学</a:t>
                </a:r>
                <a:r>
                  <a:rPr lang="en-US" altLang="zh-CN" dirty="0">
                    <a:latin typeface="楷体_GB2312" pitchFamily="49" charset="-122"/>
                    <a:ea typeface="楷体_GB2312" pitchFamily="49" charset="-122"/>
                  </a:rPr>
                  <a:t>1</a:t>
                </a:r>
                <a:endParaRPr lang="zh-CN" altLang="en-US" dirty="0">
                  <a:latin typeface="楷体_GB2312" pitchFamily="49" charset="-122"/>
                  <a:ea typeface="楷体_GB2312" pitchFamily="49" charset="-122"/>
                </a:endParaRPr>
              </a:p>
            </p:txBody>
          </p:sp>
          <p:sp>
            <p:nvSpPr>
              <p:cNvPr id="3111" name="Line 83"/>
              <p:cNvSpPr/>
              <p:nvPr/>
            </p:nvSpPr>
            <p:spPr>
              <a:xfrm>
                <a:off x="6024563" y="513846"/>
                <a:ext cx="0" cy="228600"/>
              </a:xfrm>
              <a:prstGeom prst="line">
                <a:avLst/>
              </a:prstGeom>
              <a:ln w="25400" cap="flat" cmpd="sng">
                <a:solidFill>
                  <a:srgbClr val="0000FF"/>
                </a:solidFill>
                <a:prstDash val="solid"/>
                <a:headEnd type="none" w="med" len="med"/>
                <a:tailEnd type="none" w="med" len="med"/>
              </a:ln>
            </p:spPr>
          </p:sp>
        </p:grpSp>
      </p:grpSp>
      <p:sp>
        <p:nvSpPr>
          <p:cNvPr id="3108" name="Text Box 86"/>
          <p:cNvSpPr txBox="1"/>
          <p:nvPr/>
        </p:nvSpPr>
        <p:spPr>
          <a:xfrm>
            <a:off x="6400800" y="3429000"/>
            <a:ext cx="990600" cy="368300"/>
          </a:xfrm>
          <a:prstGeom prst="rect">
            <a:avLst/>
          </a:prstGeom>
          <a:noFill/>
          <a:ln w="9525">
            <a:noFill/>
          </a:ln>
        </p:spPr>
        <p:txBody>
          <a:bodyPr>
            <a:spAutoFit/>
          </a:bodyPr>
          <a:lstStyle/>
          <a:p>
            <a:pPr>
              <a:spcBef>
                <a:spcPct val="50000"/>
              </a:spcBef>
            </a:pPr>
            <a:endParaRPr lang="zh-CN" altLang="zh-CN" sz="1800" b="0" dirty="0">
              <a:latin typeface="Arial" panose="020B0604020202020204" pitchFamily="34" charset="0"/>
              <a:ea typeface="宋体" panose="02010600030101010101" pitchFamily="2" charset="-122"/>
            </a:endParaRPr>
          </a:p>
        </p:txBody>
      </p:sp>
      <p:grpSp>
        <p:nvGrpSpPr>
          <p:cNvPr id="18" name="组合 17">
            <a:extLst>
              <a:ext uri="{FF2B5EF4-FFF2-40B4-BE49-F238E27FC236}">
                <a16:creationId xmlns:a16="http://schemas.microsoft.com/office/drawing/2014/main" id="{E1DAE6DF-7463-4595-8610-5FECAF608509}"/>
              </a:ext>
            </a:extLst>
          </p:cNvPr>
          <p:cNvGrpSpPr/>
          <p:nvPr/>
        </p:nvGrpSpPr>
        <p:grpSpPr>
          <a:xfrm>
            <a:off x="1200630" y="2107289"/>
            <a:ext cx="2951163" cy="649373"/>
            <a:chOff x="1200630" y="2107289"/>
            <a:chExt cx="2951163" cy="649373"/>
          </a:xfrm>
        </p:grpSpPr>
        <p:sp>
          <p:nvSpPr>
            <p:cNvPr id="3136" name="Line 39"/>
            <p:cNvSpPr/>
            <p:nvPr/>
          </p:nvSpPr>
          <p:spPr>
            <a:xfrm flipH="1">
              <a:off x="2566190" y="2107289"/>
              <a:ext cx="0" cy="177799"/>
            </a:xfrm>
            <a:prstGeom prst="line">
              <a:avLst/>
            </a:prstGeom>
            <a:ln w="25400" cap="flat" cmpd="sng">
              <a:solidFill>
                <a:srgbClr val="0000FF"/>
              </a:solidFill>
              <a:prstDash val="solid"/>
              <a:headEnd type="none" w="med" len="med"/>
              <a:tailEnd type="none" w="med" len="med"/>
            </a:ln>
          </p:spPr>
        </p:sp>
        <p:grpSp>
          <p:nvGrpSpPr>
            <p:cNvPr id="88" name="Group 7">
              <a:extLst>
                <a:ext uri="{FF2B5EF4-FFF2-40B4-BE49-F238E27FC236}">
                  <a16:creationId xmlns:a16="http://schemas.microsoft.com/office/drawing/2014/main" id="{7A0C3D6C-E078-439E-B4DB-8E71C7ADE65E}"/>
                </a:ext>
              </a:extLst>
            </p:cNvPr>
            <p:cNvGrpSpPr>
              <a:grpSpLocks/>
            </p:cNvGrpSpPr>
            <p:nvPr/>
          </p:nvGrpSpPr>
          <p:grpSpPr bwMode="auto">
            <a:xfrm>
              <a:off x="1200630" y="2294699"/>
              <a:ext cx="2951163" cy="461963"/>
              <a:chOff x="1586" y="1659"/>
              <a:chExt cx="1859" cy="291"/>
            </a:xfrm>
            <a:solidFill>
              <a:srgbClr val="CCECFF"/>
            </a:solidFill>
          </p:grpSpPr>
          <p:sp>
            <p:nvSpPr>
              <p:cNvPr id="89" name="Text Box 8">
                <a:extLst>
                  <a:ext uri="{FF2B5EF4-FFF2-40B4-BE49-F238E27FC236}">
                    <a16:creationId xmlns:a16="http://schemas.microsoft.com/office/drawing/2014/main" id="{F67C1CF8-A675-44DB-90B9-A849AE18DC46}"/>
                  </a:ext>
                </a:extLst>
              </p:cNvPr>
              <p:cNvSpPr txBox="1">
                <a:spLocks noChangeArrowheads="1"/>
              </p:cNvSpPr>
              <p:nvPr/>
            </p:nvSpPr>
            <p:spPr bwMode="auto">
              <a:xfrm>
                <a:off x="2034" y="1659"/>
                <a:ext cx="1411" cy="29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000000"/>
                    </a:solidFill>
                    <a:latin typeface="宋体" panose="02010600030101010101" pitchFamily="2" charset="-122"/>
                  </a:rPr>
                  <a:t>时，   恒矢量</a:t>
                </a:r>
              </a:p>
            </p:txBody>
          </p:sp>
          <p:graphicFrame>
            <p:nvGraphicFramePr>
              <p:cNvPr id="90" name="Object 9">
                <a:extLst>
                  <a:ext uri="{FF2B5EF4-FFF2-40B4-BE49-F238E27FC236}">
                    <a16:creationId xmlns:a16="http://schemas.microsoft.com/office/drawing/2014/main" id="{F80C8F6D-95AD-4022-BCBC-3275A77056FA}"/>
                  </a:ext>
                </a:extLst>
              </p:cNvPr>
              <p:cNvGraphicFramePr>
                <a:graphicFrameLocks noChangeAspect="1"/>
              </p:cNvGraphicFramePr>
              <p:nvPr/>
            </p:nvGraphicFramePr>
            <p:xfrm>
              <a:off x="2427" y="1699"/>
              <a:ext cx="340" cy="251"/>
            </p:xfrm>
            <a:graphic>
              <a:graphicData uri="http://schemas.openxmlformats.org/presentationml/2006/ole">
                <mc:AlternateContent xmlns:mc="http://schemas.openxmlformats.org/markup-compatibility/2006">
                  <mc:Choice xmlns:v="urn:schemas-microsoft-com:vml" Requires="v">
                    <p:oleObj spid="_x0000_s15505" name="Equation" r:id="rId3" imgW="241200" imgH="177480" progId="">
                      <p:embed/>
                    </p:oleObj>
                  </mc:Choice>
                  <mc:Fallback>
                    <p:oleObj name="Equation" r:id="rId3" imgW="241200" imgH="177480" progId="">
                      <p:embed/>
                      <p:pic>
                        <p:nvPicPr>
                          <p:cNvPr id="90" name="Object 9">
                            <a:extLst>
                              <a:ext uri="{FF2B5EF4-FFF2-40B4-BE49-F238E27FC236}">
                                <a16:creationId xmlns:a16="http://schemas.microsoft.com/office/drawing/2014/main" id="{F80C8F6D-95AD-4022-BCBC-3275A77056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7" y="1699"/>
                            <a:ext cx="340" cy="251"/>
                          </a:xfrm>
                          <a:prstGeom prst="rect">
                            <a:avLst/>
                          </a:prstGeom>
                          <a:noFill/>
                        </p:spPr>
                      </p:pic>
                    </p:oleObj>
                  </mc:Fallback>
                </mc:AlternateContent>
              </a:graphicData>
            </a:graphic>
          </p:graphicFrame>
          <p:graphicFrame>
            <p:nvGraphicFramePr>
              <p:cNvPr id="91" name="Object 10">
                <a:extLst>
                  <a:ext uri="{FF2B5EF4-FFF2-40B4-BE49-F238E27FC236}">
                    <a16:creationId xmlns:a16="http://schemas.microsoft.com/office/drawing/2014/main" id="{E6591C39-3C07-4C82-99E0-F904186172F1}"/>
                  </a:ext>
                </a:extLst>
              </p:cNvPr>
              <p:cNvGraphicFramePr>
                <a:graphicFrameLocks noChangeAspect="1"/>
              </p:cNvGraphicFramePr>
              <p:nvPr/>
            </p:nvGraphicFramePr>
            <p:xfrm>
              <a:off x="1586" y="1659"/>
              <a:ext cx="523" cy="291"/>
            </p:xfrm>
            <a:graphic>
              <a:graphicData uri="http://schemas.openxmlformats.org/presentationml/2006/ole">
                <mc:AlternateContent xmlns:mc="http://schemas.openxmlformats.org/markup-compatibility/2006">
                  <mc:Choice xmlns:v="urn:schemas-microsoft-com:vml" Requires="v">
                    <p:oleObj spid="_x0000_s15506" name="公式" r:id="rId5" imgW="393480" imgH="203040" progId="">
                      <p:embed/>
                    </p:oleObj>
                  </mc:Choice>
                  <mc:Fallback>
                    <p:oleObj name="公式" r:id="rId5" imgW="393480" imgH="203040" progId="">
                      <p:embed/>
                      <p:pic>
                        <p:nvPicPr>
                          <p:cNvPr id="91" name="Object 10">
                            <a:extLst>
                              <a:ext uri="{FF2B5EF4-FFF2-40B4-BE49-F238E27FC236}">
                                <a16:creationId xmlns:a16="http://schemas.microsoft.com/office/drawing/2014/main" id="{E6591C39-3C07-4C82-99E0-F904186172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6" y="1659"/>
                            <a:ext cx="523" cy="291"/>
                          </a:xfrm>
                          <a:prstGeom prst="rect">
                            <a:avLst/>
                          </a:prstGeom>
                          <a:solidFill>
                            <a:srgbClr val="CCECFF"/>
                          </a:solidFill>
                        </p:spPr>
                      </p:pic>
                    </p:oleObj>
                  </mc:Fallback>
                </mc:AlternateContent>
              </a:graphicData>
            </a:graphic>
          </p:graphicFrame>
        </p:grpSp>
      </p:grpSp>
      <p:grpSp>
        <p:nvGrpSpPr>
          <p:cNvPr id="28" name="组合 27">
            <a:extLst>
              <a:ext uri="{FF2B5EF4-FFF2-40B4-BE49-F238E27FC236}">
                <a16:creationId xmlns:a16="http://schemas.microsoft.com/office/drawing/2014/main" id="{BA15272D-A718-4A7E-B95A-11C70AFFB545}"/>
              </a:ext>
            </a:extLst>
          </p:cNvPr>
          <p:cNvGrpSpPr/>
          <p:nvPr/>
        </p:nvGrpSpPr>
        <p:grpSpPr>
          <a:xfrm>
            <a:off x="4294932" y="2057947"/>
            <a:ext cx="3515554" cy="1840629"/>
            <a:chOff x="4262023" y="2049780"/>
            <a:chExt cx="3515554" cy="1840629"/>
          </a:xfrm>
        </p:grpSpPr>
        <p:sp>
          <p:nvSpPr>
            <p:cNvPr id="3138" name="Line 41"/>
            <p:cNvSpPr/>
            <p:nvPr/>
          </p:nvSpPr>
          <p:spPr>
            <a:xfrm flipH="1">
              <a:off x="5978977" y="2049780"/>
              <a:ext cx="2723" cy="745466"/>
            </a:xfrm>
            <a:prstGeom prst="line">
              <a:avLst/>
            </a:prstGeom>
            <a:ln w="25400" cap="flat" cmpd="sng">
              <a:solidFill>
                <a:srgbClr val="0000FF"/>
              </a:solidFill>
              <a:prstDash val="solid"/>
              <a:headEnd type="none" w="med" len="med"/>
              <a:tailEnd type="none" w="med" len="med"/>
            </a:ln>
          </p:spPr>
        </p:sp>
        <mc:AlternateContent xmlns:mc="http://schemas.openxmlformats.org/markup-compatibility/2006" xmlns:a14="http://schemas.microsoft.com/office/drawing/2010/main">
          <mc:Choice Requires="a14">
            <p:sp>
              <p:nvSpPr>
                <p:cNvPr id="93" name="Object 4">
                  <a:extLst>
                    <a:ext uri="{FF2B5EF4-FFF2-40B4-BE49-F238E27FC236}">
                      <a16:creationId xmlns:a16="http://schemas.microsoft.com/office/drawing/2014/main" id="{49C5C1A6-3EDF-494E-82BF-790D610845D3}"/>
                    </a:ext>
                  </a:extLst>
                </p:cNvPr>
                <p:cNvSpPr txBox="1"/>
                <p:nvPr/>
              </p:nvSpPr>
              <p:spPr>
                <a:xfrm>
                  <a:off x="4262023" y="2831548"/>
                  <a:ext cx="3515554" cy="1058861"/>
                </a:xfrm>
                <a:prstGeom prst="rect">
                  <a:avLst/>
                </a:prstGeom>
                <a:gradFill rotWithShape="0">
                  <a:gsLst>
                    <a:gs pos="0">
                      <a:srgbClr val="D6F1FE"/>
                    </a:gs>
                    <a:gs pos="50000">
                      <a:srgbClr val="D6F1FE">
                        <a:gamma/>
                        <a:tint val="22353"/>
                        <a:invGamma/>
                      </a:srgbClr>
                    </a:gs>
                    <a:gs pos="100000">
                      <a:srgbClr val="D6F1FE"/>
                    </a:gs>
                  </a:gsLst>
                  <a:lin ang="5400000" scaled="1"/>
                  <a:tileRect/>
                </a:gradFill>
                <a:ln w="9525" cap="flat" cmpd="sng">
                  <a:solidFill>
                    <a:srgbClr val="000080"/>
                  </a:solidFill>
                  <a:prstDash val="solid"/>
                  <a:miter/>
                  <a:headEnd type="none" w="med" len="med"/>
                  <a:tailEnd type="none" w="med" len="med"/>
                </a:ln>
              </p:spPr>
              <p:txBody>
                <a:bodyPr>
                  <a:normAutofit fontScale="85000" lnSpcReduction="10000"/>
                </a:bodyPr>
                <a:lstStyle/>
                <a:p>
                  <a:pPr/>
                  <a14:m>
                    <m:oMathPara xmlns:m="http://schemas.openxmlformats.org/officeDocument/2006/math">
                      <m:oMathParaPr>
                        <m:jc m:val="left"/>
                      </m:oMathParaPr>
                      <m:oMath xmlns:m="http://schemas.openxmlformats.org/officeDocument/2006/math">
                        <m:acc>
                          <m:accPr>
                            <m:chr m:val="⃑"/>
                            <m:ctrlPr>
                              <a:rPr lang="zh-CN" altLang="en-US" sz="3200" i="1" smtClean="0">
                                <a:solidFill>
                                  <a:srgbClr val="000000"/>
                                </a:solidFill>
                                <a:latin typeface="Cambria Math" panose="02040503050406030204" pitchFamily="18" charset="0"/>
                              </a:rPr>
                            </m:ctrlPr>
                          </m:accPr>
                          <m:e>
                            <m:r>
                              <a:rPr lang="zh-CN" altLang="en-US" sz="3200" i="1">
                                <a:solidFill>
                                  <a:srgbClr val="000000"/>
                                </a:solidFill>
                                <a:latin typeface="Cambria Math" panose="02040503050406030204" pitchFamily="18" charset="0"/>
                              </a:rPr>
                              <m:t>𝐹</m:t>
                            </m:r>
                          </m:e>
                        </m:acc>
                        <m:r>
                          <a:rPr lang="zh-CN" altLang="en-US" sz="3200" i="1">
                            <a:solidFill>
                              <a:srgbClr val="000000"/>
                            </a:solidFill>
                            <a:latin typeface="Cambria Math" panose="02040503050406030204" pitchFamily="18" charset="0"/>
                          </a:rPr>
                          <m:t>=</m:t>
                        </m:r>
                        <m:f>
                          <m:fPr>
                            <m:ctrlPr>
                              <a:rPr lang="zh-CN" altLang="en-US" sz="3200" i="1">
                                <a:solidFill>
                                  <a:srgbClr val="000000"/>
                                </a:solidFill>
                                <a:latin typeface="Cambria Math" panose="02040503050406030204" pitchFamily="18" charset="0"/>
                              </a:rPr>
                            </m:ctrlPr>
                          </m:fPr>
                          <m:num>
                            <m:r>
                              <a:rPr lang="en-US" altLang="zh-CN" sz="3200" b="0" i="1" smtClean="0">
                                <a:solidFill>
                                  <a:srgbClr val="000000"/>
                                </a:solidFill>
                                <a:latin typeface="Cambria Math" panose="02040503050406030204" pitchFamily="18" charset="0"/>
                              </a:rPr>
                              <m:t>𝑑</m:t>
                            </m:r>
                            <m:acc>
                              <m:accPr>
                                <m:chr m:val="⃑"/>
                                <m:ctrlPr>
                                  <a:rPr lang="en-US" altLang="zh-CN" sz="3200" b="0" i="1" smtClean="0">
                                    <a:solidFill>
                                      <a:srgbClr val="000000"/>
                                    </a:solidFill>
                                    <a:latin typeface="Cambria Math" panose="02040503050406030204" pitchFamily="18" charset="0"/>
                                  </a:rPr>
                                </m:ctrlPr>
                              </m:accPr>
                              <m:e>
                                <m:r>
                                  <a:rPr lang="en-US" altLang="zh-CN" sz="3200" b="0" i="1" smtClean="0">
                                    <a:solidFill>
                                      <a:srgbClr val="000000"/>
                                    </a:solidFill>
                                    <a:latin typeface="Cambria Math" panose="02040503050406030204" pitchFamily="18" charset="0"/>
                                  </a:rPr>
                                  <m:t>𝑃</m:t>
                                </m:r>
                              </m:e>
                            </m:acc>
                          </m:num>
                          <m:den>
                            <m:func>
                              <m:funcPr>
                                <m:ctrlPr>
                                  <a:rPr lang="zh-CN" altLang="en-US" sz="3200" i="1">
                                    <a:solidFill>
                                      <a:srgbClr val="000000"/>
                                    </a:solidFill>
                                    <a:latin typeface="Cambria Math" panose="02040503050406030204" pitchFamily="18" charset="0"/>
                                  </a:rPr>
                                </m:ctrlPr>
                              </m:funcPr>
                              <m:fName>
                                <m:r>
                                  <m:rPr>
                                    <m:sty m:val="p"/>
                                  </m:rPr>
                                  <a:rPr lang="zh-CN" altLang="en-US" sz="3200" i="0">
                                    <a:solidFill>
                                      <a:srgbClr val="000000"/>
                                    </a:solidFill>
                                    <a:latin typeface="Cambria Math" panose="02040503050406030204" pitchFamily="18" charset="0"/>
                                  </a:rPr>
                                  <m:t>d</m:t>
                                </m:r>
                              </m:fName>
                              <m:e>
                                <m:r>
                                  <a:rPr lang="zh-CN" altLang="en-US" sz="3200" i="1">
                                    <a:solidFill>
                                      <a:srgbClr val="000000"/>
                                    </a:solidFill>
                                    <a:latin typeface="Cambria Math" panose="02040503050406030204" pitchFamily="18" charset="0"/>
                                  </a:rPr>
                                  <m:t>𝑡</m:t>
                                </m:r>
                              </m:e>
                            </m:func>
                          </m:den>
                        </m:f>
                        <m:r>
                          <a:rPr lang="zh-CN" altLang="en-US" sz="3200" i="1">
                            <a:solidFill>
                              <a:srgbClr val="000000"/>
                            </a:solidFill>
                            <a:latin typeface="Cambria Math" panose="02040503050406030204" pitchFamily="18" charset="0"/>
                          </a:rPr>
                          <m:t>=</m:t>
                        </m:r>
                        <m:r>
                          <a:rPr lang="en-US" altLang="zh-CN" sz="3200" b="0" i="1" smtClean="0">
                            <a:solidFill>
                              <a:srgbClr val="000000"/>
                            </a:solidFill>
                            <a:latin typeface="Cambria Math" panose="02040503050406030204" pitchFamily="18" charset="0"/>
                          </a:rPr>
                          <m:t>𝑚</m:t>
                        </m:r>
                        <m:f>
                          <m:fPr>
                            <m:ctrlPr>
                              <a:rPr lang="zh-CN" altLang="en-US" sz="3200" i="1">
                                <a:solidFill>
                                  <a:srgbClr val="000000"/>
                                </a:solidFill>
                                <a:latin typeface="Cambria Math" panose="02040503050406030204" pitchFamily="18" charset="0"/>
                              </a:rPr>
                            </m:ctrlPr>
                          </m:fPr>
                          <m:num>
                            <m:r>
                              <a:rPr lang="en-US" altLang="zh-CN" sz="3200" i="1">
                                <a:solidFill>
                                  <a:srgbClr val="000000"/>
                                </a:solidFill>
                                <a:latin typeface="Cambria Math" panose="02040503050406030204" pitchFamily="18" charset="0"/>
                              </a:rPr>
                              <m:t>𝑑</m:t>
                            </m:r>
                            <m:acc>
                              <m:accPr>
                                <m:chr m:val="⃑"/>
                                <m:ctrlPr>
                                  <a:rPr lang="en-US" altLang="zh-CN" sz="3200" i="1">
                                    <a:solidFill>
                                      <a:srgbClr val="000000"/>
                                    </a:solidFill>
                                    <a:latin typeface="Cambria Math" panose="02040503050406030204" pitchFamily="18" charset="0"/>
                                  </a:rPr>
                                </m:ctrlPr>
                              </m:accPr>
                              <m:e>
                                <m:r>
                                  <a:rPr lang="en-US" altLang="zh-CN" sz="3200" b="0" i="1" smtClean="0">
                                    <a:solidFill>
                                      <a:srgbClr val="000000"/>
                                    </a:solidFill>
                                    <a:latin typeface="Cambria Math" panose="02040503050406030204" pitchFamily="18" charset="0"/>
                                  </a:rPr>
                                  <m:t>𝑣</m:t>
                                </m:r>
                              </m:e>
                            </m:acc>
                          </m:num>
                          <m:den>
                            <m:func>
                              <m:funcPr>
                                <m:ctrlPr>
                                  <a:rPr lang="zh-CN" altLang="en-US" sz="3200" i="1">
                                    <a:solidFill>
                                      <a:srgbClr val="000000"/>
                                    </a:solidFill>
                                    <a:latin typeface="Cambria Math" panose="02040503050406030204" pitchFamily="18" charset="0"/>
                                  </a:rPr>
                                </m:ctrlPr>
                              </m:funcPr>
                              <m:fName>
                                <m:r>
                                  <m:rPr>
                                    <m:sty m:val="p"/>
                                  </m:rPr>
                                  <a:rPr lang="zh-CN" altLang="en-US" sz="3200">
                                    <a:solidFill>
                                      <a:srgbClr val="000000"/>
                                    </a:solidFill>
                                    <a:latin typeface="Cambria Math" panose="02040503050406030204" pitchFamily="18" charset="0"/>
                                  </a:rPr>
                                  <m:t>d</m:t>
                                </m:r>
                              </m:fName>
                              <m:e>
                                <m:r>
                                  <a:rPr lang="zh-CN" altLang="en-US" sz="3200" i="1">
                                    <a:solidFill>
                                      <a:srgbClr val="000000"/>
                                    </a:solidFill>
                                    <a:latin typeface="Cambria Math" panose="02040503050406030204" pitchFamily="18" charset="0"/>
                                  </a:rPr>
                                  <m:t>𝑡</m:t>
                                </m:r>
                              </m:e>
                            </m:func>
                          </m:den>
                        </m:f>
                        <m:r>
                          <a:rPr lang="en-US" altLang="zh-CN" sz="3200" b="0" i="1" smtClean="0">
                            <a:solidFill>
                              <a:srgbClr val="000000"/>
                            </a:solidFill>
                            <a:latin typeface="Cambria Math" panose="02040503050406030204" pitchFamily="18" charset="0"/>
                          </a:rPr>
                          <m:t>=</m:t>
                        </m:r>
                        <m:r>
                          <a:rPr lang="zh-CN" altLang="en-US" sz="3200" i="1">
                            <a:solidFill>
                              <a:srgbClr val="000000"/>
                            </a:solidFill>
                            <a:latin typeface="Cambria Math" panose="02040503050406030204" pitchFamily="18" charset="0"/>
                          </a:rPr>
                          <m:t>𝑚</m:t>
                        </m:r>
                        <m:acc>
                          <m:accPr>
                            <m:chr m:val="⃑"/>
                            <m:ctrlPr>
                              <a:rPr lang="zh-CN" altLang="en-US" sz="3200" i="1">
                                <a:solidFill>
                                  <a:srgbClr val="000000"/>
                                </a:solidFill>
                                <a:latin typeface="Cambria Math" panose="02040503050406030204" pitchFamily="18" charset="0"/>
                              </a:rPr>
                            </m:ctrlPr>
                          </m:accPr>
                          <m:e>
                            <m:r>
                              <a:rPr lang="zh-CN" altLang="en-US" sz="3200" i="1">
                                <a:solidFill>
                                  <a:srgbClr val="000000"/>
                                </a:solidFill>
                                <a:latin typeface="Cambria Math" panose="02040503050406030204" pitchFamily="18" charset="0"/>
                              </a:rPr>
                              <m:t>𝑎</m:t>
                            </m:r>
                          </m:e>
                        </m:acc>
                      </m:oMath>
                    </m:oMathPara>
                  </a14:m>
                  <a:endParaRPr lang="zh-CN" altLang="en-US" sz="3200" dirty="0"/>
                </a:p>
              </p:txBody>
            </p:sp>
          </mc:Choice>
          <mc:Fallback xmlns="">
            <p:sp>
              <p:nvSpPr>
                <p:cNvPr id="93" name="Object 4">
                  <a:extLst>
                    <a:ext uri="{FF2B5EF4-FFF2-40B4-BE49-F238E27FC236}">
                      <a16:creationId xmlns:a16="http://schemas.microsoft.com/office/drawing/2014/main" id="{49C5C1A6-3EDF-494E-82BF-790D610845D3}"/>
                    </a:ext>
                  </a:extLst>
                </p:cNvPr>
                <p:cNvSpPr txBox="1">
                  <a:spLocks noRot="1" noChangeAspect="1" noMove="1" noResize="1" noEditPoints="1" noAdjustHandles="1" noChangeArrowheads="1" noChangeShapeType="1" noTextEdit="1"/>
                </p:cNvSpPr>
                <p:nvPr/>
              </p:nvSpPr>
              <p:spPr>
                <a:xfrm>
                  <a:off x="4262023" y="2831548"/>
                  <a:ext cx="3515554" cy="1058861"/>
                </a:xfrm>
                <a:prstGeom prst="rect">
                  <a:avLst/>
                </a:prstGeom>
                <a:blipFill>
                  <a:blip r:embed="rId7"/>
                  <a:stretch>
                    <a:fillRect/>
                  </a:stretch>
                </a:blipFill>
                <a:ln w="9525" cap="flat" cmpd="sng">
                  <a:solidFill>
                    <a:srgbClr val="000080"/>
                  </a:solidFill>
                  <a:prstDash val="solid"/>
                  <a:miter/>
                  <a:headEnd type="none" w="med" len="med"/>
                  <a:tailEnd type="none" w="med" len="med"/>
                </a:ln>
              </p:spPr>
              <p:txBody>
                <a:bodyPr/>
                <a:lstStyle/>
                <a:p>
                  <a:r>
                    <a:rPr lang="zh-CN" altLang="en-US">
                      <a:noFill/>
                    </a:rPr>
                    <a:t> </a:t>
                  </a:r>
                </a:p>
              </p:txBody>
            </p:sp>
          </mc:Fallback>
        </mc:AlternateContent>
      </p:grpSp>
      <p:grpSp>
        <p:nvGrpSpPr>
          <p:cNvPr id="29" name="组合 28">
            <a:extLst>
              <a:ext uri="{FF2B5EF4-FFF2-40B4-BE49-F238E27FC236}">
                <a16:creationId xmlns:a16="http://schemas.microsoft.com/office/drawing/2014/main" id="{42C799DB-1F79-4A5B-BFCF-2A5FBE9681BA}"/>
              </a:ext>
            </a:extLst>
          </p:cNvPr>
          <p:cNvGrpSpPr/>
          <p:nvPr/>
        </p:nvGrpSpPr>
        <p:grpSpPr>
          <a:xfrm>
            <a:off x="8553117" y="2107289"/>
            <a:ext cx="1470511" cy="720810"/>
            <a:chOff x="8553117" y="2107289"/>
            <a:chExt cx="1470511" cy="720810"/>
          </a:xfrm>
        </p:grpSpPr>
        <p:sp>
          <p:nvSpPr>
            <p:cNvPr id="3137" name="Line 40"/>
            <p:cNvSpPr/>
            <p:nvPr/>
          </p:nvSpPr>
          <p:spPr>
            <a:xfrm flipH="1">
              <a:off x="9214628" y="2107289"/>
              <a:ext cx="2723" cy="196490"/>
            </a:xfrm>
            <a:prstGeom prst="line">
              <a:avLst/>
            </a:prstGeom>
            <a:ln w="25400" cap="flat" cmpd="sng">
              <a:solidFill>
                <a:srgbClr val="0000FF"/>
              </a:solidFill>
              <a:prstDash val="solid"/>
              <a:headEnd type="none" w="med" len="med"/>
              <a:tailEnd type="none" w="med" len="med"/>
            </a:ln>
          </p:spPr>
        </p:sp>
        <p:graphicFrame>
          <p:nvGraphicFramePr>
            <p:cNvPr id="97" name="Object 6">
              <a:extLst>
                <a:ext uri="{FF2B5EF4-FFF2-40B4-BE49-F238E27FC236}">
                  <a16:creationId xmlns:a16="http://schemas.microsoft.com/office/drawing/2014/main" id="{C393C599-EE58-4A94-B2DC-00388E5F217B}"/>
                </a:ext>
              </a:extLst>
            </p:cNvPr>
            <p:cNvGraphicFramePr>
              <a:graphicFrameLocks noChangeAspect="1"/>
            </p:cNvGraphicFramePr>
            <p:nvPr/>
          </p:nvGraphicFramePr>
          <p:xfrm>
            <a:off x="8553117" y="2294699"/>
            <a:ext cx="1470511" cy="533400"/>
          </p:xfrm>
          <a:graphic>
            <a:graphicData uri="http://schemas.openxmlformats.org/presentationml/2006/ole">
              <mc:AlternateContent xmlns:mc="http://schemas.openxmlformats.org/markup-compatibility/2006">
                <mc:Choice xmlns:v="urn:schemas-microsoft-com:vml" Requires="v">
                  <p:oleObj spid="_x0000_s15507" name="公式" r:id="rId8" imgW="457200" imgH="177480" progId="">
                    <p:embed/>
                  </p:oleObj>
                </mc:Choice>
                <mc:Fallback>
                  <p:oleObj name="公式" r:id="rId8" imgW="457200" imgH="177480" progId="">
                    <p:embed/>
                    <p:pic>
                      <p:nvPicPr>
                        <p:cNvPr id="97" name="Object 6">
                          <a:extLst>
                            <a:ext uri="{FF2B5EF4-FFF2-40B4-BE49-F238E27FC236}">
                              <a16:creationId xmlns:a16="http://schemas.microsoft.com/office/drawing/2014/main" id="{C393C599-EE58-4A94-B2DC-00388E5F217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53117" y="2294699"/>
                          <a:ext cx="1470511" cy="533400"/>
                        </a:xfrm>
                        <a:prstGeom prst="rect">
                          <a:avLst/>
                        </a:prstGeom>
                        <a:solidFill>
                          <a:srgbClr val="CCECFF"/>
                        </a:solidFill>
                      </p:spPr>
                    </p:pic>
                  </p:oleObj>
                </mc:Fallback>
              </mc:AlternateContent>
            </a:graphicData>
          </a:graphic>
        </p:graphicFrame>
      </p:grpSp>
      <p:grpSp>
        <p:nvGrpSpPr>
          <p:cNvPr id="30" name="组合 29">
            <a:extLst>
              <a:ext uri="{FF2B5EF4-FFF2-40B4-BE49-F238E27FC236}">
                <a16:creationId xmlns:a16="http://schemas.microsoft.com/office/drawing/2014/main" id="{9C841A51-34B7-4BA8-817B-8855CC577951}"/>
              </a:ext>
            </a:extLst>
          </p:cNvPr>
          <p:cNvGrpSpPr/>
          <p:nvPr/>
        </p:nvGrpSpPr>
        <p:grpSpPr>
          <a:xfrm>
            <a:off x="862949" y="2903034"/>
            <a:ext cx="3307336" cy="1323439"/>
            <a:chOff x="862949" y="2903034"/>
            <a:chExt cx="3307336" cy="1323439"/>
          </a:xfrm>
        </p:grpSpPr>
        <p:sp>
          <p:nvSpPr>
            <p:cNvPr id="73813" name="Text Box 85"/>
            <p:cNvSpPr txBox="1"/>
            <p:nvPr/>
          </p:nvSpPr>
          <p:spPr>
            <a:xfrm>
              <a:off x="2299359" y="2903034"/>
              <a:ext cx="1103529" cy="1323439"/>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直角坐标系中的分量形式</a:t>
              </a:r>
            </a:p>
          </p:txBody>
        </p:sp>
        <p:sp>
          <p:nvSpPr>
            <p:cNvPr id="98" name="Line 38">
              <a:extLst>
                <a:ext uri="{FF2B5EF4-FFF2-40B4-BE49-F238E27FC236}">
                  <a16:creationId xmlns:a16="http://schemas.microsoft.com/office/drawing/2014/main" id="{41AC1D7B-AD05-452F-AEA3-9519F0B88083}"/>
                </a:ext>
              </a:extLst>
            </p:cNvPr>
            <p:cNvSpPr/>
            <p:nvPr/>
          </p:nvSpPr>
          <p:spPr>
            <a:xfrm>
              <a:off x="3486483" y="3361374"/>
              <a:ext cx="683802" cy="739"/>
            </a:xfrm>
            <a:prstGeom prst="line">
              <a:avLst/>
            </a:prstGeom>
            <a:ln w="25400" cap="flat" cmpd="sng">
              <a:solidFill>
                <a:srgbClr val="0000FF"/>
              </a:solidFill>
              <a:prstDash val="solid"/>
              <a:headEnd type="none" w="med" len="med"/>
              <a:tailEnd type="none" w="med" len="med"/>
            </a:ln>
          </p:spPr>
        </p:sp>
        <p:grpSp>
          <p:nvGrpSpPr>
            <p:cNvPr id="8" name="组合 7">
              <a:extLst>
                <a:ext uri="{FF2B5EF4-FFF2-40B4-BE49-F238E27FC236}">
                  <a16:creationId xmlns:a16="http://schemas.microsoft.com/office/drawing/2014/main" id="{0CFFA765-73EC-4644-AB41-30D342CE445D}"/>
                </a:ext>
              </a:extLst>
            </p:cNvPr>
            <p:cNvGrpSpPr/>
            <p:nvPr/>
          </p:nvGrpSpPr>
          <p:grpSpPr>
            <a:xfrm>
              <a:off x="862949" y="3011078"/>
              <a:ext cx="1321740" cy="1028701"/>
              <a:chOff x="1281447" y="3917663"/>
              <a:chExt cx="1321740" cy="1028701"/>
            </a:xfrm>
          </p:grpSpPr>
          <p:grpSp>
            <p:nvGrpSpPr>
              <p:cNvPr id="101" name="Group 19">
                <a:extLst>
                  <a:ext uri="{FF2B5EF4-FFF2-40B4-BE49-F238E27FC236}">
                    <a16:creationId xmlns:a16="http://schemas.microsoft.com/office/drawing/2014/main" id="{75EB00D3-410B-404D-BBCA-3B747E745419}"/>
                  </a:ext>
                </a:extLst>
              </p:cNvPr>
              <p:cNvGrpSpPr>
                <a:grpSpLocks/>
              </p:cNvGrpSpPr>
              <p:nvPr/>
            </p:nvGrpSpPr>
            <p:grpSpPr bwMode="auto">
              <a:xfrm>
                <a:off x="1458599" y="3917663"/>
                <a:ext cx="1144588" cy="1028701"/>
                <a:chOff x="1687" y="2827"/>
                <a:chExt cx="721" cy="648"/>
              </a:xfrm>
            </p:grpSpPr>
            <p:graphicFrame>
              <p:nvGraphicFramePr>
                <p:cNvPr id="102" name="Object 8">
                  <a:extLst>
                    <a:ext uri="{FF2B5EF4-FFF2-40B4-BE49-F238E27FC236}">
                      <a16:creationId xmlns:a16="http://schemas.microsoft.com/office/drawing/2014/main" id="{9927BA09-9C84-41BB-B426-AAE35F196F7A}"/>
                    </a:ext>
                  </a:extLst>
                </p:cNvPr>
                <p:cNvGraphicFramePr>
                  <a:graphicFrameLocks noChangeAspect="1"/>
                </p:cNvGraphicFramePr>
                <p:nvPr/>
              </p:nvGraphicFramePr>
              <p:xfrm>
                <a:off x="1716" y="2827"/>
                <a:ext cx="692" cy="248"/>
              </p:xfrm>
              <a:graphic>
                <a:graphicData uri="http://schemas.openxmlformats.org/presentationml/2006/ole">
                  <mc:AlternateContent xmlns:mc="http://schemas.openxmlformats.org/markup-compatibility/2006">
                    <mc:Choice xmlns:v="urn:schemas-microsoft-com:vml" Requires="v">
                      <p:oleObj spid="_x0000_s15508" name="公式" r:id="rId10" imgW="583920" imgH="228600" progId="Equation.3">
                        <p:embed/>
                      </p:oleObj>
                    </mc:Choice>
                    <mc:Fallback>
                      <p:oleObj name="公式" r:id="rId10" imgW="583920" imgH="228600" progId="Equation.3">
                        <p:embed/>
                        <p:pic>
                          <p:nvPicPr>
                            <p:cNvPr id="102" name="Object 8">
                              <a:extLst>
                                <a:ext uri="{FF2B5EF4-FFF2-40B4-BE49-F238E27FC236}">
                                  <a16:creationId xmlns:a16="http://schemas.microsoft.com/office/drawing/2014/main" id="{9927BA09-9C84-41BB-B426-AAE35F196F7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16" y="2827"/>
                              <a:ext cx="692" cy="248"/>
                            </a:xfrm>
                            <a:prstGeom prst="rect">
                              <a:avLst/>
                            </a:prstGeom>
                            <a:noFill/>
                            <a:ln>
                              <a:noFill/>
                            </a:ln>
                            <a:effectLst/>
                          </p:spPr>
                        </p:pic>
                      </p:oleObj>
                    </mc:Fallback>
                  </mc:AlternateContent>
                </a:graphicData>
              </a:graphic>
            </p:graphicFrame>
            <p:graphicFrame>
              <p:nvGraphicFramePr>
                <p:cNvPr id="103" name="Object 9">
                  <a:extLst>
                    <a:ext uri="{FF2B5EF4-FFF2-40B4-BE49-F238E27FC236}">
                      <a16:creationId xmlns:a16="http://schemas.microsoft.com/office/drawing/2014/main" id="{D15E436E-8930-45EA-BD3F-5EC0F1DC3008}"/>
                    </a:ext>
                  </a:extLst>
                </p:cNvPr>
                <p:cNvGraphicFramePr>
                  <a:graphicFrameLocks noChangeAspect="1"/>
                </p:cNvGraphicFramePr>
                <p:nvPr/>
              </p:nvGraphicFramePr>
              <p:xfrm>
                <a:off x="1716" y="3021"/>
                <a:ext cx="692" cy="257"/>
              </p:xfrm>
              <a:graphic>
                <a:graphicData uri="http://schemas.openxmlformats.org/presentationml/2006/ole">
                  <mc:AlternateContent xmlns:mc="http://schemas.openxmlformats.org/markup-compatibility/2006">
                    <mc:Choice xmlns:v="urn:schemas-microsoft-com:vml" Requires="v">
                      <p:oleObj spid="_x0000_s15509" name="公式" r:id="rId12" imgW="596880" imgH="241200" progId="Equation.3">
                        <p:embed/>
                      </p:oleObj>
                    </mc:Choice>
                    <mc:Fallback>
                      <p:oleObj name="公式" r:id="rId12" imgW="596880" imgH="241200" progId="Equation.3">
                        <p:embed/>
                        <p:pic>
                          <p:nvPicPr>
                            <p:cNvPr id="103" name="Object 9">
                              <a:extLst>
                                <a:ext uri="{FF2B5EF4-FFF2-40B4-BE49-F238E27FC236}">
                                  <a16:creationId xmlns:a16="http://schemas.microsoft.com/office/drawing/2014/main" id="{D15E436E-8930-45EA-BD3F-5EC0F1DC300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16" y="3021"/>
                              <a:ext cx="692" cy="257"/>
                            </a:xfrm>
                            <a:prstGeom prst="rect">
                              <a:avLst/>
                            </a:prstGeom>
                            <a:noFill/>
                            <a:ln>
                              <a:noFill/>
                            </a:ln>
                            <a:effectLst/>
                          </p:spPr>
                        </p:pic>
                      </p:oleObj>
                    </mc:Fallback>
                  </mc:AlternateContent>
                </a:graphicData>
              </a:graphic>
            </p:graphicFrame>
            <p:graphicFrame>
              <p:nvGraphicFramePr>
                <p:cNvPr id="104" name="Object 10">
                  <a:extLst>
                    <a:ext uri="{FF2B5EF4-FFF2-40B4-BE49-F238E27FC236}">
                      <a16:creationId xmlns:a16="http://schemas.microsoft.com/office/drawing/2014/main" id="{DFF975AF-EE19-44C1-B6F5-06B949AA3FBE}"/>
                    </a:ext>
                  </a:extLst>
                </p:cNvPr>
                <p:cNvGraphicFramePr>
                  <a:graphicFrameLocks noChangeAspect="1"/>
                </p:cNvGraphicFramePr>
                <p:nvPr/>
              </p:nvGraphicFramePr>
              <p:xfrm>
                <a:off x="1687" y="3245"/>
                <a:ext cx="689" cy="230"/>
              </p:xfrm>
              <a:graphic>
                <a:graphicData uri="http://schemas.openxmlformats.org/presentationml/2006/ole">
                  <mc:AlternateContent xmlns:mc="http://schemas.openxmlformats.org/markup-compatibility/2006">
                    <mc:Choice xmlns:v="urn:schemas-microsoft-com:vml" Requires="v">
                      <p:oleObj spid="_x0000_s15510" name="公式" r:id="rId14" imgW="914400" imgH="317160" progId="Equation.3">
                        <p:embed/>
                      </p:oleObj>
                    </mc:Choice>
                    <mc:Fallback>
                      <p:oleObj name="公式" r:id="rId14" imgW="914400" imgH="317160" progId="Equation.3">
                        <p:embed/>
                        <p:pic>
                          <p:nvPicPr>
                            <p:cNvPr id="104" name="Object 10">
                              <a:extLst>
                                <a:ext uri="{FF2B5EF4-FFF2-40B4-BE49-F238E27FC236}">
                                  <a16:creationId xmlns:a16="http://schemas.microsoft.com/office/drawing/2014/main" id="{DFF975AF-EE19-44C1-B6F5-06B949AA3FB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87" y="3245"/>
                              <a:ext cx="689" cy="230"/>
                            </a:xfrm>
                            <a:prstGeom prst="rect">
                              <a:avLst/>
                            </a:prstGeom>
                            <a:noFill/>
                            <a:ln>
                              <a:noFill/>
                            </a:ln>
                            <a:effectLst/>
                          </p:spPr>
                        </p:pic>
                      </p:oleObj>
                    </mc:Fallback>
                  </mc:AlternateContent>
                </a:graphicData>
              </a:graphic>
            </p:graphicFrame>
          </p:grpSp>
          <p:sp>
            <p:nvSpPr>
              <p:cNvPr id="109" name="AutoShape 1032">
                <a:extLst>
                  <a:ext uri="{FF2B5EF4-FFF2-40B4-BE49-F238E27FC236}">
                    <a16:creationId xmlns:a16="http://schemas.microsoft.com/office/drawing/2014/main" id="{DD131E8B-16E9-42AE-8447-D888AAE19A80}"/>
                  </a:ext>
                </a:extLst>
              </p:cNvPr>
              <p:cNvSpPr>
                <a:spLocks/>
              </p:cNvSpPr>
              <p:nvPr/>
            </p:nvSpPr>
            <p:spPr bwMode="auto">
              <a:xfrm>
                <a:off x="1281447" y="4015341"/>
                <a:ext cx="200991" cy="783810"/>
              </a:xfrm>
              <a:prstGeom prst="leftBrace">
                <a:avLst>
                  <a:gd name="adj1" fmla="val 32066"/>
                  <a:gd name="adj2" fmla="val 50000"/>
                </a:avLst>
              </a:prstGeom>
              <a:noFill/>
              <a:ln w="28575">
                <a:solidFill>
                  <a:srgbClr val="CC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grpSp>
        <p:nvGrpSpPr>
          <p:cNvPr id="31" name="组合 30">
            <a:extLst>
              <a:ext uri="{FF2B5EF4-FFF2-40B4-BE49-F238E27FC236}">
                <a16:creationId xmlns:a16="http://schemas.microsoft.com/office/drawing/2014/main" id="{A5F33C3D-DF4B-4943-A5B7-22F81643B92C}"/>
              </a:ext>
            </a:extLst>
          </p:cNvPr>
          <p:cNvGrpSpPr/>
          <p:nvPr/>
        </p:nvGrpSpPr>
        <p:grpSpPr>
          <a:xfrm>
            <a:off x="7777578" y="2969204"/>
            <a:ext cx="4013963" cy="1570840"/>
            <a:chOff x="7777578" y="2969204"/>
            <a:chExt cx="4013963" cy="1570840"/>
          </a:xfrm>
        </p:grpSpPr>
        <p:sp>
          <p:nvSpPr>
            <p:cNvPr id="3135" name="Line 38"/>
            <p:cNvSpPr/>
            <p:nvPr/>
          </p:nvSpPr>
          <p:spPr>
            <a:xfrm flipV="1">
              <a:off x="7777578" y="3515674"/>
              <a:ext cx="607464" cy="739"/>
            </a:xfrm>
            <a:prstGeom prst="line">
              <a:avLst/>
            </a:prstGeom>
            <a:ln w="25400" cap="flat" cmpd="sng">
              <a:solidFill>
                <a:srgbClr val="0000FF"/>
              </a:solidFill>
              <a:prstDash val="solid"/>
              <a:headEnd type="none" w="med" len="med"/>
              <a:tailEnd type="none" w="med" len="med"/>
            </a:ln>
          </p:spPr>
        </p:sp>
        <p:sp>
          <p:nvSpPr>
            <p:cNvPr id="106" name="Text Box 85">
              <a:extLst>
                <a:ext uri="{FF2B5EF4-FFF2-40B4-BE49-F238E27FC236}">
                  <a16:creationId xmlns:a16="http://schemas.microsoft.com/office/drawing/2014/main" id="{D13BCECA-A7FD-4C03-B027-122DCC27934A}"/>
                </a:ext>
              </a:extLst>
            </p:cNvPr>
            <p:cNvSpPr txBox="1"/>
            <p:nvPr/>
          </p:nvSpPr>
          <p:spPr>
            <a:xfrm>
              <a:off x="8435842" y="2969204"/>
              <a:ext cx="1090406" cy="1323439"/>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自然坐标系中的分量形式</a:t>
              </a:r>
            </a:p>
          </p:txBody>
        </p:sp>
        <p:grpSp>
          <p:nvGrpSpPr>
            <p:cNvPr id="14" name="组合 13">
              <a:extLst>
                <a:ext uri="{FF2B5EF4-FFF2-40B4-BE49-F238E27FC236}">
                  <a16:creationId xmlns:a16="http://schemas.microsoft.com/office/drawing/2014/main" id="{7153839A-C55D-4252-A565-1C18CC8EF0A8}"/>
                </a:ext>
              </a:extLst>
            </p:cNvPr>
            <p:cNvGrpSpPr/>
            <p:nvPr/>
          </p:nvGrpSpPr>
          <p:grpSpPr>
            <a:xfrm>
              <a:off x="9593663" y="3075498"/>
              <a:ext cx="2197878" cy="1464546"/>
              <a:chOff x="8648715" y="4123351"/>
              <a:chExt cx="2197878" cy="1464546"/>
            </a:xfrm>
          </p:grpSpPr>
          <p:graphicFrame>
            <p:nvGraphicFramePr>
              <p:cNvPr id="107" name="Object 1031">
                <a:extLst>
                  <a:ext uri="{FF2B5EF4-FFF2-40B4-BE49-F238E27FC236}">
                    <a16:creationId xmlns:a16="http://schemas.microsoft.com/office/drawing/2014/main" id="{E7809883-14E5-429F-9370-E20768205B6A}"/>
                  </a:ext>
                </a:extLst>
              </p:cNvPr>
              <p:cNvGraphicFramePr>
                <a:graphicFrameLocks noChangeAspect="1"/>
              </p:cNvGraphicFramePr>
              <p:nvPr/>
            </p:nvGraphicFramePr>
            <p:xfrm>
              <a:off x="8863805" y="4123351"/>
              <a:ext cx="1982788" cy="774700"/>
            </p:xfrm>
            <a:graphic>
              <a:graphicData uri="http://schemas.openxmlformats.org/presentationml/2006/ole">
                <mc:AlternateContent xmlns:mc="http://schemas.openxmlformats.org/markup-compatibility/2006">
                  <mc:Choice xmlns:v="urn:schemas-microsoft-com:vml" Requires="v">
                    <p:oleObj spid="_x0000_s15511" name="公式" r:id="rId16" imgW="1155600" imgH="419040" progId="Equation.3">
                      <p:embed/>
                    </p:oleObj>
                  </mc:Choice>
                  <mc:Fallback>
                    <p:oleObj name="公式" r:id="rId16" imgW="1155600" imgH="419040" progId="Equation.3">
                      <p:embed/>
                      <p:pic>
                        <p:nvPicPr>
                          <p:cNvPr id="107" name="Object 1031">
                            <a:extLst>
                              <a:ext uri="{FF2B5EF4-FFF2-40B4-BE49-F238E27FC236}">
                                <a16:creationId xmlns:a16="http://schemas.microsoft.com/office/drawing/2014/main" id="{E7809883-14E5-429F-9370-E20768205B6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863805" y="4123351"/>
                            <a:ext cx="1982788" cy="774700"/>
                          </a:xfrm>
                          <a:prstGeom prst="rect">
                            <a:avLst/>
                          </a:prstGeom>
                          <a:noFill/>
                          <a:ln>
                            <a:noFill/>
                          </a:ln>
                          <a:effectLst/>
                        </p:spPr>
                      </p:pic>
                    </p:oleObj>
                  </mc:Fallback>
                </mc:AlternateContent>
              </a:graphicData>
            </a:graphic>
          </p:graphicFrame>
          <p:graphicFrame>
            <p:nvGraphicFramePr>
              <p:cNvPr id="108" name="Object 1035">
                <a:extLst>
                  <a:ext uri="{FF2B5EF4-FFF2-40B4-BE49-F238E27FC236}">
                    <a16:creationId xmlns:a16="http://schemas.microsoft.com/office/drawing/2014/main" id="{CE368ACD-7EC9-496C-A9B1-B06A8B33EC87}"/>
                  </a:ext>
                </a:extLst>
              </p:cNvPr>
              <p:cNvGraphicFramePr>
                <a:graphicFrameLocks noChangeAspect="1"/>
              </p:cNvGraphicFramePr>
              <p:nvPr/>
            </p:nvGraphicFramePr>
            <p:xfrm>
              <a:off x="8887657" y="4887013"/>
              <a:ext cx="969885" cy="700884"/>
            </p:xfrm>
            <a:graphic>
              <a:graphicData uri="http://schemas.openxmlformats.org/presentationml/2006/ole">
                <mc:AlternateContent xmlns:mc="http://schemas.openxmlformats.org/markup-compatibility/2006">
                  <mc:Choice xmlns:v="urn:schemas-microsoft-com:vml" Requires="v">
                    <p:oleObj spid="_x0000_s15512" name="公式" r:id="rId18" imgW="660240" imgH="444240" progId="Equation.3">
                      <p:embed/>
                    </p:oleObj>
                  </mc:Choice>
                  <mc:Fallback>
                    <p:oleObj name="公式" r:id="rId18" imgW="660240" imgH="444240" progId="Equation.3">
                      <p:embed/>
                      <p:pic>
                        <p:nvPicPr>
                          <p:cNvPr id="108" name="Object 1035">
                            <a:extLst>
                              <a:ext uri="{FF2B5EF4-FFF2-40B4-BE49-F238E27FC236}">
                                <a16:creationId xmlns:a16="http://schemas.microsoft.com/office/drawing/2014/main" id="{CE368ACD-7EC9-496C-A9B1-B06A8B33EC8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887657" y="4887013"/>
                            <a:ext cx="969885" cy="700884"/>
                          </a:xfrm>
                          <a:prstGeom prst="rect">
                            <a:avLst/>
                          </a:prstGeom>
                          <a:noFill/>
                          <a:ln>
                            <a:noFill/>
                          </a:ln>
                          <a:effectLst/>
                        </p:spPr>
                      </p:pic>
                    </p:oleObj>
                  </mc:Fallback>
                </mc:AlternateContent>
              </a:graphicData>
            </a:graphic>
          </p:graphicFrame>
          <p:sp>
            <p:nvSpPr>
              <p:cNvPr id="110" name="AutoShape 1032">
                <a:extLst>
                  <a:ext uri="{FF2B5EF4-FFF2-40B4-BE49-F238E27FC236}">
                    <a16:creationId xmlns:a16="http://schemas.microsoft.com/office/drawing/2014/main" id="{AF82CAFB-9A36-4ABA-8AB3-327D6B1739C8}"/>
                  </a:ext>
                </a:extLst>
              </p:cNvPr>
              <p:cNvSpPr>
                <a:spLocks/>
              </p:cNvSpPr>
              <p:nvPr/>
            </p:nvSpPr>
            <p:spPr bwMode="auto">
              <a:xfrm>
                <a:off x="8648715" y="4496757"/>
                <a:ext cx="188142" cy="740698"/>
              </a:xfrm>
              <a:prstGeom prst="leftBrace">
                <a:avLst>
                  <a:gd name="adj1" fmla="val 32066"/>
                  <a:gd name="adj2" fmla="val 51198"/>
                </a:avLst>
              </a:prstGeom>
              <a:noFill/>
              <a:ln w="28575">
                <a:solidFill>
                  <a:srgbClr val="CC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grpSp>
        <p:nvGrpSpPr>
          <p:cNvPr id="32" name="组合 31">
            <a:extLst>
              <a:ext uri="{FF2B5EF4-FFF2-40B4-BE49-F238E27FC236}">
                <a16:creationId xmlns:a16="http://schemas.microsoft.com/office/drawing/2014/main" id="{763AE1C8-7666-4BC1-BE03-2898EF57D2C0}"/>
              </a:ext>
            </a:extLst>
          </p:cNvPr>
          <p:cNvGrpSpPr/>
          <p:nvPr/>
        </p:nvGrpSpPr>
        <p:grpSpPr>
          <a:xfrm>
            <a:off x="5105400" y="3942533"/>
            <a:ext cx="1981200" cy="1221939"/>
            <a:chOff x="5105400" y="3942533"/>
            <a:chExt cx="1981200" cy="1221939"/>
          </a:xfrm>
        </p:grpSpPr>
        <p:sp>
          <p:nvSpPr>
            <p:cNvPr id="73776" name="Rectangle 48"/>
            <p:cNvSpPr>
              <a:spLocks noChangeArrowheads="1"/>
            </p:cNvSpPr>
            <p:nvPr/>
          </p:nvSpPr>
          <p:spPr bwMode="auto">
            <a:xfrm>
              <a:off x="5105400" y="4764362"/>
              <a:ext cx="1981200" cy="400110"/>
            </a:xfrm>
            <a:prstGeom prst="rect">
              <a:avLst/>
            </a:prstGeom>
            <a:gradFill rotWithShape="1">
              <a:gsLst>
                <a:gs pos="0">
                  <a:srgbClr val="FAA93C">
                    <a:alpha val="99001"/>
                  </a:srgbClr>
                </a:gs>
                <a:gs pos="50000">
                  <a:srgbClr val="FAA93C">
                    <a:gamma/>
                    <a:tint val="22353"/>
                    <a:invGamma/>
                  </a:srgbClr>
                </a:gs>
                <a:gs pos="100000">
                  <a:srgbClr val="FAA93C">
                    <a:alpha val="99001"/>
                  </a:srgbClr>
                </a:gs>
              </a:gsLst>
              <a:lin ang="5400000" scaled="1"/>
            </a:gradFill>
            <a:ln w="9525">
              <a:solidFill>
                <a:srgbClr val="993300"/>
              </a:solidFill>
              <a:miter lim="800000"/>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2000" dirty="0">
                  <a:latin typeface="楷体_GB2312" pitchFamily="49" charset="-122"/>
                  <a:ea typeface="楷体_GB2312" pitchFamily="49" charset="-122"/>
                </a:rPr>
                <a:t>几种常见的力</a:t>
              </a:r>
              <a:endParaRPr kumimoji="0" lang="zh-CN" altLang="en-US" sz="2000" i="0" u="none" strike="noStrike" kern="1200" cap="none" spc="0" normalizeH="0" baseline="0" noProof="0" dirty="0">
                <a:ln>
                  <a:noFill/>
                </a:ln>
                <a:solidFill>
                  <a:schemeClr val="tx1"/>
                </a:solidFill>
                <a:effectLst/>
                <a:uLnTx/>
                <a:uFillTx/>
                <a:latin typeface="楷体_GB2312" pitchFamily="49" charset="-122"/>
                <a:ea typeface="楷体_GB2312" pitchFamily="49" charset="-122"/>
              </a:endParaRPr>
            </a:p>
          </p:txBody>
        </p:sp>
        <p:sp>
          <p:nvSpPr>
            <p:cNvPr id="111" name="Line 41">
              <a:extLst>
                <a:ext uri="{FF2B5EF4-FFF2-40B4-BE49-F238E27FC236}">
                  <a16:creationId xmlns:a16="http://schemas.microsoft.com/office/drawing/2014/main" id="{E6EB6F6E-5597-4D18-8F79-9DD69028386E}"/>
                </a:ext>
              </a:extLst>
            </p:cNvPr>
            <p:cNvSpPr/>
            <p:nvPr/>
          </p:nvSpPr>
          <p:spPr>
            <a:xfrm>
              <a:off x="5934041" y="3942533"/>
              <a:ext cx="0" cy="844981"/>
            </a:xfrm>
            <a:prstGeom prst="line">
              <a:avLst/>
            </a:prstGeom>
            <a:ln w="25400" cap="flat" cmpd="sng">
              <a:solidFill>
                <a:srgbClr val="0000FF"/>
              </a:solidFill>
              <a:prstDash val="solid"/>
              <a:headEnd type="none" w="med" len="med"/>
              <a:tailEnd type="none" w="med" len="med"/>
            </a:ln>
          </p:spPr>
        </p:sp>
      </p:grpSp>
      <p:grpSp>
        <p:nvGrpSpPr>
          <p:cNvPr id="33" name="组合 32">
            <a:extLst>
              <a:ext uri="{FF2B5EF4-FFF2-40B4-BE49-F238E27FC236}">
                <a16:creationId xmlns:a16="http://schemas.microsoft.com/office/drawing/2014/main" id="{38474D5D-E5B9-446B-B6EF-6A4F48AD8B3E}"/>
              </a:ext>
            </a:extLst>
          </p:cNvPr>
          <p:cNvGrpSpPr/>
          <p:nvPr/>
        </p:nvGrpSpPr>
        <p:grpSpPr>
          <a:xfrm>
            <a:off x="2695731" y="4633626"/>
            <a:ext cx="6874316" cy="1638843"/>
            <a:chOff x="2695731" y="4633626"/>
            <a:chExt cx="6874316" cy="1638843"/>
          </a:xfrm>
        </p:grpSpPr>
        <p:sp>
          <p:nvSpPr>
            <p:cNvPr id="112" name="Line 38">
              <a:extLst>
                <a:ext uri="{FF2B5EF4-FFF2-40B4-BE49-F238E27FC236}">
                  <a16:creationId xmlns:a16="http://schemas.microsoft.com/office/drawing/2014/main" id="{44F6671C-4E76-4DCA-ACED-C6E917C46512}"/>
                </a:ext>
              </a:extLst>
            </p:cNvPr>
            <p:cNvSpPr/>
            <p:nvPr/>
          </p:nvSpPr>
          <p:spPr>
            <a:xfrm>
              <a:off x="4136994" y="4946364"/>
              <a:ext cx="969885" cy="739"/>
            </a:xfrm>
            <a:prstGeom prst="line">
              <a:avLst/>
            </a:prstGeom>
            <a:ln w="25400" cap="flat" cmpd="sng">
              <a:solidFill>
                <a:srgbClr val="0000FF"/>
              </a:solidFill>
              <a:prstDash val="solid"/>
              <a:headEnd type="none" w="med" len="med"/>
              <a:tailEnd type="none" w="med" len="med"/>
            </a:ln>
          </p:spPr>
        </p:sp>
        <p:sp>
          <p:nvSpPr>
            <p:cNvPr id="113" name="Rectangle 50">
              <a:extLst>
                <a:ext uri="{FF2B5EF4-FFF2-40B4-BE49-F238E27FC236}">
                  <a16:creationId xmlns:a16="http://schemas.microsoft.com/office/drawing/2014/main" id="{31AD9517-382A-421D-9FE0-D6418FFE6BAA}"/>
                </a:ext>
              </a:extLst>
            </p:cNvPr>
            <p:cNvSpPr/>
            <p:nvPr/>
          </p:nvSpPr>
          <p:spPr>
            <a:xfrm>
              <a:off x="2695731" y="4633626"/>
              <a:ext cx="1414315" cy="707886"/>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万有引力</a:t>
              </a:r>
              <a:endParaRPr lang="en-US" altLang="zh-CN" sz="2000" dirty="0">
                <a:latin typeface="楷体_GB2312" pitchFamily="49" charset="-122"/>
                <a:ea typeface="楷体_GB2312" pitchFamily="49" charset="-122"/>
              </a:endParaRPr>
            </a:p>
            <a:p>
              <a:pPr algn="ctr"/>
              <a:r>
                <a:rPr lang="zh-CN" altLang="en-US" sz="2000" dirty="0">
                  <a:latin typeface="楷体_GB2312" pitchFamily="49" charset="-122"/>
                  <a:ea typeface="楷体_GB2312" pitchFamily="49" charset="-122"/>
                </a:rPr>
                <a:t>重力</a:t>
              </a:r>
            </a:p>
          </p:txBody>
        </p:sp>
        <p:sp>
          <p:nvSpPr>
            <p:cNvPr id="114" name="Rectangle 50">
              <a:extLst>
                <a:ext uri="{FF2B5EF4-FFF2-40B4-BE49-F238E27FC236}">
                  <a16:creationId xmlns:a16="http://schemas.microsoft.com/office/drawing/2014/main" id="{ACA3DCF4-3013-4DD4-BED8-EBB95217C3CB}"/>
                </a:ext>
              </a:extLst>
            </p:cNvPr>
            <p:cNvSpPr/>
            <p:nvPr/>
          </p:nvSpPr>
          <p:spPr>
            <a:xfrm>
              <a:off x="5226883" y="5872359"/>
              <a:ext cx="1414315" cy="400110"/>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摩擦力</a:t>
              </a:r>
            </a:p>
          </p:txBody>
        </p:sp>
        <p:sp>
          <p:nvSpPr>
            <p:cNvPr id="115" name="Rectangle 50">
              <a:extLst>
                <a:ext uri="{FF2B5EF4-FFF2-40B4-BE49-F238E27FC236}">
                  <a16:creationId xmlns:a16="http://schemas.microsoft.com/office/drawing/2014/main" id="{6BB71141-3CFD-47BC-84A0-723528061655}"/>
                </a:ext>
              </a:extLst>
            </p:cNvPr>
            <p:cNvSpPr/>
            <p:nvPr/>
          </p:nvSpPr>
          <p:spPr>
            <a:xfrm>
              <a:off x="8155732" y="4787514"/>
              <a:ext cx="1414315" cy="400110"/>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弹性力</a:t>
              </a:r>
            </a:p>
          </p:txBody>
        </p:sp>
        <p:sp>
          <p:nvSpPr>
            <p:cNvPr id="118" name="Line 38">
              <a:extLst>
                <a:ext uri="{FF2B5EF4-FFF2-40B4-BE49-F238E27FC236}">
                  <a16:creationId xmlns:a16="http://schemas.microsoft.com/office/drawing/2014/main" id="{E2BCF2CD-73B8-48E8-92F0-2D8BC03A63B8}"/>
                </a:ext>
              </a:extLst>
            </p:cNvPr>
            <p:cNvSpPr/>
            <p:nvPr/>
          </p:nvSpPr>
          <p:spPr>
            <a:xfrm>
              <a:off x="7112069" y="4956908"/>
              <a:ext cx="969885" cy="739"/>
            </a:xfrm>
            <a:prstGeom prst="line">
              <a:avLst/>
            </a:prstGeom>
            <a:ln w="25400" cap="flat" cmpd="sng">
              <a:solidFill>
                <a:srgbClr val="0000FF"/>
              </a:solidFill>
              <a:prstDash val="solid"/>
              <a:headEnd type="none" w="med" len="med"/>
              <a:tailEnd type="none" w="med" len="med"/>
            </a:ln>
          </p:spPr>
        </p:sp>
        <p:sp>
          <p:nvSpPr>
            <p:cNvPr id="119" name="Line 41">
              <a:extLst>
                <a:ext uri="{FF2B5EF4-FFF2-40B4-BE49-F238E27FC236}">
                  <a16:creationId xmlns:a16="http://schemas.microsoft.com/office/drawing/2014/main" id="{D4FABF54-B609-4A95-8C59-687C2DE7D327}"/>
                </a:ext>
              </a:extLst>
            </p:cNvPr>
            <p:cNvSpPr/>
            <p:nvPr/>
          </p:nvSpPr>
          <p:spPr>
            <a:xfrm>
              <a:off x="5934041" y="5164472"/>
              <a:ext cx="0" cy="707887"/>
            </a:xfrm>
            <a:prstGeom prst="line">
              <a:avLst/>
            </a:prstGeom>
            <a:ln w="25400" cap="flat" cmpd="sng">
              <a:solidFill>
                <a:srgbClr val="0000FF"/>
              </a:solidFill>
              <a:prstDash val="solid"/>
              <a:headEnd type="none" w="med" len="med"/>
              <a:tailEnd type="none" w="med" len="med"/>
            </a:ln>
          </p:spPr>
        </p:sp>
      </p:grpSp>
      <p:grpSp>
        <p:nvGrpSpPr>
          <p:cNvPr id="34" name="组合 33">
            <a:extLst>
              <a:ext uri="{FF2B5EF4-FFF2-40B4-BE49-F238E27FC236}">
                <a16:creationId xmlns:a16="http://schemas.microsoft.com/office/drawing/2014/main" id="{16515798-15F7-4F2D-9CAE-B2DA6117B383}"/>
              </a:ext>
            </a:extLst>
          </p:cNvPr>
          <p:cNvGrpSpPr/>
          <p:nvPr/>
        </p:nvGrpSpPr>
        <p:grpSpPr>
          <a:xfrm>
            <a:off x="629225" y="4631396"/>
            <a:ext cx="1994747" cy="1093206"/>
            <a:chOff x="629225" y="4631396"/>
            <a:chExt cx="1994747" cy="1093206"/>
          </a:xfrm>
        </p:grpSpPr>
        <p:graphicFrame>
          <p:nvGraphicFramePr>
            <p:cNvPr id="120" name="Object 42">
              <a:extLst>
                <a:ext uri="{FF2B5EF4-FFF2-40B4-BE49-F238E27FC236}">
                  <a16:creationId xmlns:a16="http://schemas.microsoft.com/office/drawing/2014/main" id="{4801910B-7D4D-4F64-8FCD-CF8CF78B4027}"/>
                </a:ext>
              </a:extLst>
            </p:cNvPr>
            <p:cNvGraphicFramePr>
              <a:graphicFrameLocks noChangeAspect="1"/>
            </p:cNvGraphicFramePr>
            <p:nvPr/>
          </p:nvGraphicFramePr>
          <p:xfrm>
            <a:off x="629225" y="4631396"/>
            <a:ext cx="1994747" cy="736208"/>
          </p:xfrm>
          <a:graphic>
            <a:graphicData uri="http://schemas.openxmlformats.org/presentationml/2006/ole">
              <mc:AlternateContent xmlns:mc="http://schemas.openxmlformats.org/markup-compatibility/2006">
                <mc:Choice xmlns:v="urn:schemas-microsoft-com:vml" Requires="v">
                  <p:oleObj spid="_x0000_s15513" name="Equation" r:id="rId20" imgW="1066680" imgH="393480" progId="Equation.KSEE3">
                    <p:embed/>
                  </p:oleObj>
                </mc:Choice>
                <mc:Fallback>
                  <p:oleObj name="Equation" r:id="rId20" imgW="1066680" imgH="393480" progId="Equation.KSEE3">
                    <p:embed/>
                    <p:pic>
                      <p:nvPicPr>
                        <p:cNvPr id="120" name="Object 42">
                          <a:extLst>
                            <a:ext uri="{FF2B5EF4-FFF2-40B4-BE49-F238E27FC236}">
                              <a16:creationId xmlns:a16="http://schemas.microsoft.com/office/drawing/2014/main" id="{4801910B-7D4D-4F64-8FCD-CF8CF78B402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29225" y="4631396"/>
                          <a:ext cx="1994747" cy="736208"/>
                        </a:xfrm>
                        <a:prstGeom prst="rect">
                          <a:avLst/>
                        </a:prstGeom>
                        <a:noFill/>
                        <a:ln>
                          <a:noFill/>
                        </a:ln>
                        <a:effectLst/>
                      </p:spPr>
                    </p:pic>
                  </p:oleObj>
                </mc:Fallback>
              </mc:AlternateContent>
            </a:graphicData>
          </a:graphic>
        </p:graphicFrame>
        <p:graphicFrame>
          <p:nvGraphicFramePr>
            <p:cNvPr id="121" name="Object 22">
              <a:extLst>
                <a:ext uri="{FF2B5EF4-FFF2-40B4-BE49-F238E27FC236}">
                  <a16:creationId xmlns:a16="http://schemas.microsoft.com/office/drawing/2014/main" id="{BAF3EF7A-F5A5-40CE-9D35-AB6D70F9388D}"/>
                </a:ext>
              </a:extLst>
            </p:cNvPr>
            <p:cNvGraphicFramePr>
              <a:graphicFrameLocks noChangeAspect="1"/>
            </p:cNvGraphicFramePr>
            <p:nvPr/>
          </p:nvGraphicFramePr>
          <p:xfrm>
            <a:off x="698807" y="5381493"/>
            <a:ext cx="1003646" cy="343109"/>
          </p:xfrm>
          <a:graphic>
            <a:graphicData uri="http://schemas.openxmlformats.org/presentationml/2006/ole">
              <mc:AlternateContent xmlns:mc="http://schemas.openxmlformats.org/markup-compatibility/2006">
                <mc:Choice xmlns:v="urn:schemas-microsoft-com:vml" Requires="v">
                  <p:oleObj spid="_x0000_s15514" name="公式" r:id="rId22" imgW="850531" imgH="291973" progId="">
                    <p:embed/>
                  </p:oleObj>
                </mc:Choice>
                <mc:Fallback>
                  <p:oleObj name="公式" r:id="rId22" imgW="850531" imgH="291973" progId="">
                    <p:embed/>
                    <p:pic>
                      <p:nvPicPr>
                        <p:cNvPr id="121" name="Object 22">
                          <a:extLst>
                            <a:ext uri="{FF2B5EF4-FFF2-40B4-BE49-F238E27FC236}">
                              <a16:creationId xmlns:a16="http://schemas.microsoft.com/office/drawing/2014/main" id="{BAF3EF7A-F5A5-40CE-9D35-AB6D70F9388D}"/>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98807" y="5381493"/>
                          <a:ext cx="1003646" cy="343109"/>
                        </a:xfrm>
                        <a:prstGeom prst="rect">
                          <a:avLst/>
                        </a:prstGeom>
                        <a:noFill/>
                      </p:spPr>
                    </p:pic>
                  </p:oleObj>
                </mc:Fallback>
              </mc:AlternateContent>
            </a:graphicData>
          </a:graphic>
        </p:graphicFrame>
      </p:grpSp>
      <p:graphicFrame>
        <p:nvGraphicFramePr>
          <p:cNvPr id="122" name="Object 2">
            <a:extLst>
              <a:ext uri="{FF2B5EF4-FFF2-40B4-BE49-F238E27FC236}">
                <a16:creationId xmlns:a16="http://schemas.microsoft.com/office/drawing/2014/main" id="{30B0154E-9F65-4A85-A0C7-78019BB8E160}"/>
              </a:ext>
            </a:extLst>
          </p:cNvPr>
          <p:cNvGraphicFramePr>
            <a:graphicFrameLocks noChangeAspect="1"/>
          </p:cNvGraphicFramePr>
          <p:nvPr/>
        </p:nvGraphicFramePr>
        <p:xfrm>
          <a:off x="9643825" y="4781490"/>
          <a:ext cx="1238322" cy="400110"/>
        </p:xfrm>
        <a:graphic>
          <a:graphicData uri="http://schemas.openxmlformats.org/presentationml/2006/ole">
            <mc:AlternateContent xmlns:mc="http://schemas.openxmlformats.org/markup-compatibility/2006">
              <mc:Choice xmlns:v="urn:schemas-microsoft-com:vml" Requires="v">
                <p:oleObj spid="_x0000_s15515" name="公式" r:id="rId24" imgW="545626" imgH="177646" progId="">
                  <p:embed/>
                </p:oleObj>
              </mc:Choice>
              <mc:Fallback>
                <p:oleObj name="公式" r:id="rId24" imgW="545626" imgH="177646" progId="">
                  <p:embed/>
                  <p:pic>
                    <p:nvPicPr>
                      <p:cNvPr id="122" name="Object 2">
                        <a:extLst>
                          <a:ext uri="{FF2B5EF4-FFF2-40B4-BE49-F238E27FC236}">
                            <a16:creationId xmlns:a16="http://schemas.microsoft.com/office/drawing/2014/main" id="{30B0154E-9F65-4A85-A0C7-78019BB8E160}"/>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643825" y="4781490"/>
                        <a:ext cx="1238322" cy="400110"/>
                      </a:xfrm>
                      <a:prstGeom prst="rect">
                        <a:avLst/>
                      </a:prstGeom>
                      <a:noFill/>
                    </p:spPr>
                  </p:pic>
                </p:oleObj>
              </mc:Fallback>
            </mc:AlternateContent>
          </a:graphicData>
        </a:graphic>
      </p:graphicFrame>
      <p:grpSp>
        <p:nvGrpSpPr>
          <p:cNvPr id="35" name="组合 34">
            <a:extLst>
              <a:ext uri="{FF2B5EF4-FFF2-40B4-BE49-F238E27FC236}">
                <a16:creationId xmlns:a16="http://schemas.microsoft.com/office/drawing/2014/main" id="{10CAEEDD-3CD7-43A4-9E59-8F5708A53E93}"/>
              </a:ext>
            </a:extLst>
          </p:cNvPr>
          <p:cNvGrpSpPr/>
          <p:nvPr/>
        </p:nvGrpSpPr>
        <p:grpSpPr>
          <a:xfrm>
            <a:off x="1856667" y="5872359"/>
            <a:ext cx="8748409" cy="447184"/>
            <a:chOff x="1856667" y="5872359"/>
            <a:chExt cx="8748409" cy="447184"/>
          </a:xfrm>
        </p:grpSpPr>
        <p:sp>
          <p:nvSpPr>
            <p:cNvPr id="123" name="Rectangle 50">
              <a:extLst>
                <a:ext uri="{FF2B5EF4-FFF2-40B4-BE49-F238E27FC236}">
                  <a16:creationId xmlns:a16="http://schemas.microsoft.com/office/drawing/2014/main" id="{4771000E-960B-42F6-ABA9-C0C4D9FA60B6}"/>
                </a:ext>
              </a:extLst>
            </p:cNvPr>
            <p:cNvSpPr/>
            <p:nvPr/>
          </p:nvSpPr>
          <p:spPr>
            <a:xfrm>
              <a:off x="3075468" y="5872359"/>
              <a:ext cx="1567553" cy="400110"/>
            </a:xfrm>
            <a:prstGeom prst="rect">
              <a:avLst/>
            </a:prstGeom>
            <a:solidFill>
              <a:schemeClr val="accent6">
                <a:lumMod val="20000"/>
                <a:lumOff val="80000"/>
              </a:schemeClr>
            </a:solidFill>
            <a:ln w="9525" cap="flat" cmpd="sng">
              <a:solidFill>
                <a:srgbClr val="00008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滑动摩擦力</a:t>
              </a:r>
            </a:p>
          </p:txBody>
        </p:sp>
        <p:sp>
          <p:nvSpPr>
            <p:cNvPr id="124" name="Rectangle 50">
              <a:extLst>
                <a:ext uri="{FF2B5EF4-FFF2-40B4-BE49-F238E27FC236}">
                  <a16:creationId xmlns:a16="http://schemas.microsoft.com/office/drawing/2014/main" id="{853A86BC-1A7B-436B-9053-3939CE43477E}"/>
                </a:ext>
              </a:extLst>
            </p:cNvPr>
            <p:cNvSpPr/>
            <p:nvPr/>
          </p:nvSpPr>
          <p:spPr>
            <a:xfrm>
              <a:off x="7256441" y="5872359"/>
              <a:ext cx="2031931" cy="400110"/>
            </a:xfrm>
            <a:prstGeom prst="rect">
              <a:avLst/>
            </a:prstGeom>
            <a:solidFill>
              <a:schemeClr val="accent6">
                <a:lumMod val="20000"/>
                <a:lumOff val="80000"/>
              </a:schemeClr>
            </a:solidFill>
            <a:ln w="9525" cap="flat" cmpd="sng">
              <a:solidFill>
                <a:srgbClr val="00008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最大静摩擦力</a:t>
              </a:r>
            </a:p>
          </p:txBody>
        </p:sp>
        <p:graphicFrame>
          <p:nvGraphicFramePr>
            <p:cNvPr id="125" name="Object 7">
              <a:extLst>
                <a:ext uri="{FF2B5EF4-FFF2-40B4-BE49-F238E27FC236}">
                  <a16:creationId xmlns:a16="http://schemas.microsoft.com/office/drawing/2014/main" id="{FC776128-C918-4EE5-821B-8F7F08008E83}"/>
                </a:ext>
              </a:extLst>
            </p:cNvPr>
            <p:cNvGraphicFramePr>
              <a:graphicFrameLocks noChangeAspect="1"/>
            </p:cNvGraphicFramePr>
            <p:nvPr/>
          </p:nvGraphicFramePr>
          <p:xfrm>
            <a:off x="1856667" y="5881201"/>
            <a:ext cx="1164595" cy="438342"/>
          </p:xfrm>
          <a:graphic>
            <a:graphicData uri="http://schemas.openxmlformats.org/presentationml/2006/ole">
              <mc:AlternateContent xmlns:mc="http://schemas.openxmlformats.org/markup-compatibility/2006">
                <mc:Choice xmlns:v="urn:schemas-microsoft-com:vml" Requires="v">
                  <p:oleObj spid="_x0000_s15516" name="公式" r:id="rId26" imgW="583947" imgH="228501" progId="">
                    <p:embed/>
                  </p:oleObj>
                </mc:Choice>
                <mc:Fallback>
                  <p:oleObj name="公式" r:id="rId26" imgW="583947" imgH="228501" progId="">
                    <p:embed/>
                    <p:pic>
                      <p:nvPicPr>
                        <p:cNvPr id="125" name="Object 7">
                          <a:extLst>
                            <a:ext uri="{FF2B5EF4-FFF2-40B4-BE49-F238E27FC236}">
                              <a16:creationId xmlns:a16="http://schemas.microsoft.com/office/drawing/2014/main" id="{FC776128-C918-4EE5-821B-8F7F08008E83}"/>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856667" y="5881201"/>
                          <a:ext cx="1164595" cy="438342"/>
                        </a:xfrm>
                        <a:prstGeom prst="rect">
                          <a:avLst/>
                        </a:prstGeom>
                        <a:noFill/>
                      </p:spPr>
                    </p:pic>
                  </p:oleObj>
                </mc:Fallback>
              </mc:AlternateContent>
            </a:graphicData>
          </a:graphic>
        </p:graphicFrame>
        <p:graphicFrame>
          <p:nvGraphicFramePr>
            <p:cNvPr id="126" name="Object 10">
              <a:extLst>
                <a:ext uri="{FF2B5EF4-FFF2-40B4-BE49-F238E27FC236}">
                  <a16:creationId xmlns:a16="http://schemas.microsoft.com/office/drawing/2014/main" id="{EA6F4E48-D263-47A6-A28F-4842E0372863}"/>
                </a:ext>
              </a:extLst>
            </p:cNvPr>
            <p:cNvGraphicFramePr>
              <a:graphicFrameLocks noChangeAspect="1"/>
            </p:cNvGraphicFramePr>
            <p:nvPr/>
          </p:nvGraphicFramePr>
          <p:xfrm>
            <a:off x="9393791" y="5881201"/>
            <a:ext cx="1211285" cy="340818"/>
          </p:xfrm>
          <a:graphic>
            <a:graphicData uri="http://schemas.openxmlformats.org/presentationml/2006/ole">
              <mc:AlternateContent xmlns:mc="http://schemas.openxmlformats.org/markup-compatibility/2006">
                <mc:Choice xmlns:v="urn:schemas-microsoft-com:vml" Requires="v">
                  <p:oleObj spid="_x0000_s15517" name="Equation" r:id="rId28" imgW="1459866" imgH="380835" progId="">
                    <p:embed/>
                  </p:oleObj>
                </mc:Choice>
                <mc:Fallback>
                  <p:oleObj name="Equation" r:id="rId28" imgW="1459866" imgH="380835" progId="">
                    <p:embed/>
                    <p:pic>
                      <p:nvPicPr>
                        <p:cNvPr id="126" name="Object 10">
                          <a:extLst>
                            <a:ext uri="{FF2B5EF4-FFF2-40B4-BE49-F238E27FC236}">
                              <a16:creationId xmlns:a16="http://schemas.microsoft.com/office/drawing/2014/main" id="{EA6F4E48-D263-47A6-A28F-4842E0372863}"/>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9393791" y="5881201"/>
                          <a:ext cx="1211285" cy="340818"/>
                        </a:xfrm>
                        <a:prstGeom prst="rect">
                          <a:avLst/>
                        </a:prstGeom>
                        <a:noFill/>
                      </p:spPr>
                    </p:pic>
                  </p:oleObj>
                </mc:Fallback>
              </mc:AlternateContent>
            </a:graphicData>
          </a:graphic>
        </p:graphicFrame>
        <p:sp>
          <p:nvSpPr>
            <p:cNvPr id="127" name="Line 38">
              <a:extLst>
                <a:ext uri="{FF2B5EF4-FFF2-40B4-BE49-F238E27FC236}">
                  <a16:creationId xmlns:a16="http://schemas.microsoft.com/office/drawing/2014/main" id="{9032C5E6-AE05-45B4-B0EC-2A99D8CF902A}"/>
                </a:ext>
              </a:extLst>
            </p:cNvPr>
            <p:cNvSpPr/>
            <p:nvPr/>
          </p:nvSpPr>
          <p:spPr>
            <a:xfrm>
              <a:off x="4717059" y="6087219"/>
              <a:ext cx="509824" cy="0"/>
            </a:xfrm>
            <a:prstGeom prst="line">
              <a:avLst/>
            </a:prstGeom>
            <a:ln w="25400" cap="flat" cmpd="sng">
              <a:solidFill>
                <a:srgbClr val="0000FF"/>
              </a:solidFill>
              <a:prstDash val="solid"/>
              <a:headEnd type="none" w="med" len="med"/>
              <a:tailEnd type="none" w="med" len="med"/>
            </a:ln>
          </p:spPr>
        </p:sp>
        <p:sp>
          <p:nvSpPr>
            <p:cNvPr id="128" name="Line 38">
              <a:extLst>
                <a:ext uri="{FF2B5EF4-FFF2-40B4-BE49-F238E27FC236}">
                  <a16:creationId xmlns:a16="http://schemas.microsoft.com/office/drawing/2014/main" id="{85B85D21-7188-4611-944E-80A79869885C}"/>
                </a:ext>
              </a:extLst>
            </p:cNvPr>
            <p:cNvSpPr/>
            <p:nvPr/>
          </p:nvSpPr>
          <p:spPr>
            <a:xfrm>
              <a:off x="6641198" y="6087219"/>
              <a:ext cx="509824" cy="0"/>
            </a:xfrm>
            <a:prstGeom prst="line">
              <a:avLst/>
            </a:prstGeom>
            <a:ln w="25400" cap="flat" cmpd="sng">
              <a:solidFill>
                <a:srgbClr val="0000FF"/>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a:extLst>
              <a:ext uri="{FF2B5EF4-FFF2-40B4-BE49-F238E27FC236}">
                <a16:creationId xmlns:a16="http://schemas.microsoft.com/office/drawing/2014/main" id="{78BBD6B6-5DBA-4FC2-ABAE-270CB24EF1E7}"/>
              </a:ext>
            </a:extLst>
          </p:cNvPr>
          <p:cNvSpPr txBox="1">
            <a:spLocks noChangeArrowheads="1"/>
          </p:cNvSpPr>
          <p:nvPr/>
        </p:nvSpPr>
        <p:spPr bwMode="auto">
          <a:xfrm>
            <a:off x="1650619" y="2703634"/>
            <a:ext cx="8890762"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990099"/>
              </a:buClr>
              <a:buFont typeface="Wingdings" panose="05000000000000000000" pitchFamily="2" charset="2"/>
              <a:buChar char="Ø"/>
            </a:pPr>
            <a:r>
              <a:rPr kumimoji="1" lang="zh-CN" altLang="en-US" sz="2800" b="1" dirty="0">
                <a:solidFill>
                  <a:schemeClr val="tx2"/>
                </a:solidFill>
                <a:latin typeface="宋体" panose="02010600030101010101" pitchFamily="2" charset="-122"/>
              </a:rPr>
              <a:t> 已知质点受到的力，求质点的运动状态或运动方程</a:t>
            </a:r>
            <a:r>
              <a:rPr kumimoji="1" lang="en-US" altLang="zh-CN" sz="2800" b="1" dirty="0">
                <a:solidFill>
                  <a:schemeClr val="tx2"/>
                </a:solidFill>
                <a:latin typeface="宋体" panose="02010600030101010101" pitchFamily="2" charset="-122"/>
              </a:rPr>
              <a:t>.</a:t>
            </a:r>
            <a:r>
              <a:rPr kumimoji="1" lang="zh-CN" altLang="en-US" sz="2800" b="1" dirty="0">
                <a:solidFill>
                  <a:schemeClr val="tx2"/>
                </a:solidFill>
                <a:latin typeface="宋体" panose="02010600030101010101" pitchFamily="2" charset="-122"/>
              </a:rPr>
              <a:t> </a:t>
            </a:r>
          </a:p>
          <a:p>
            <a:pPr>
              <a:lnSpc>
                <a:spcPct val="120000"/>
              </a:lnSpc>
              <a:buClr>
                <a:srgbClr val="990099"/>
              </a:buClr>
              <a:buFont typeface="Wingdings" panose="05000000000000000000" pitchFamily="2" charset="2"/>
              <a:buChar char="Ø"/>
            </a:pPr>
            <a:endParaRPr kumimoji="1" lang="zh-CN" altLang="en-US" sz="2800" b="1" dirty="0">
              <a:solidFill>
                <a:schemeClr val="tx2"/>
              </a:solidFill>
              <a:latin typeface="宋体" panose="02010600030101010101" pitchFamily="2" charset="-122"/>
            </a:endParaRPr>
          </a:p>
        </p:txBody>
      </p:sp>
      <p:sp>
        <p:nvSpPr>
          <p:cNvPr id="4100" name="Rectangle 4">
            <a:extLst>
              <a:ext uri="{FF2B5EF4-FFF2-40B4-BE49-F238E27FC236}">
                <a16:creationId xmlns:a16="http://schemas.microsoft.com/office/drawing/2014/main" id="{DCB0A203-F4C1-49FE-973D-B5F63C24DB8C}"/>
              </a:ext>
            </a:extLst>
          </p:cNvPr>
          <p:cNvSpPr>
            <a:spLocks noChangeArrowheads="1"/>
          </p:cNvSpPr>
          <p:nvPr/>
        </p:nvSpPr>
        <p:spPr bwMode="auto">
          <a:xfrm>
            <a:off x="646824" y="4333535"/>
            <a:ext cx="4032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CC0000"/>
                </a:solidFill>
                <a:latin typeface="宋体" panose="02010600030101010101" pitchFamily="2" charset="-122"/>
              </a:rPr>
              <a:t>　解题的基本思路</a:t>
            </a:r>
          </a:p>
        </p:txBody>
      </p:sp>
      <p:graphicFrame>
        <p:nvGraphicFramePr>
          <p:cNvPr id="4101" name="Object 5">
            <a:extLst>
              <a:ext uri="{FF2B5EF4-FFF2-40B4-BE49-F238E27FC236}">
                <a16:creationId xmlns:a16="http://schemas.microsoft.com/office/drawing/2014/main" id="{B582E121-4B39-4F89-9A63-C3E014908DF2}"/>
              </a:ext>
            </a:extLst>
          </p:cNvPr>
          <p:cNvGraphicFramePr>
            <a:graphicFrameLocks noChangeAspect="1"/>
          </p:cNvGraphicFramePr>
          <p:nvPr/>
        </p:nvGraphicFramePr>
        <p:xfrm>
          <a:off x="2591511" y="3422950"/>
          <a:ext cx="2891084" cy="538163"/>
        </p:xfrm>
        <a:graphic>
          <a:graphicData uri="http://schemas.openxmlformats.org/presentationml/2006/ole">
            <mc:AlternateContent xmlns:mc="http://schemas.openxmlformats.org/markup-compatibility/2006">
              <mc:Choice xmlns:v="urn:schemas-microsoft-com:vml" Requires="v">
                <p:oleObj spid="_x0000_s16408" name="Equation" r:id="rId4" imgW="1612900" imgH="342900" progId="Equation.3">
                  <p:embed/>
                </p:oleObj>
              </mc:Choice>
              <mc:Fallback>
                <p:oleObj name="Equation" r:id="rId4" imgW="1612900" imgH="342900" progId="Equation.3">
                  <p:embed/>
                  <p:pic>
                    <p:nvPicPr>
                      <p:cNvPr id="4101" name="Object 5">
                        <a:extLst>
                          <a:ext uri="{FF2B5EF4-FFF2-40B4-BE49-F238E27FC236}">
                            <a16:creationId xmlns:a16="http://schemas.microsoft.com/office/drawing/2014/main" id="{B582E121-4B39-4F89-9A63-C3E014908D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1511" y="3422950"/>
                        <a:ext cx="2891084" cy="538163"/>
                      </a:xfrm>
                      <a:prstGeom prst="rect">
                        <a:avLst/>
                      </a:prstGeom>
                      <a:noFill/>
                      <a:ln>
                        <a:noFill/>
                      </a:ln>
                      <a:effectLst/>
                    </p:spPr>
                  </p:pic>
                </p:oleObj>
              </mc:Fallback>
            </mc:AlternateContent>
          </a:graphicData>
        </a:graphic>
      </p:graphicFrame>
      <p:sp>
        <p:nvSpPr>
          <p:cNvPr id="5125" name="矩形 11">
            <a:extLst>
              <a:ext uri="{FF2B5EF4-FFF2-40B4-BE49-F238E27FC236}">
                <a16:creationId xmlns:a16="http://schemas.microsoft.com/office/drawing/2014/main" id="{8A95AB9A-4CEA-4178-AD4B-BC3A7A4A9E5E}"/>
              </a:ext>
            </a:extLst>
          </p:cNvPr>
          <p:cNvSpPr>
            <a:spLocks noChangeArrowheads="1"/>
          </p:cNvSpPr>
          <p:nvPr/>
        </p:nvSpPr>
        <p:spPr bwMode="auto">
          <a:xfrm>
            <a:off x="2595564" y="214313"/>
            <a:ext cx="42878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latin typeface="黑体" panose="02010609060101010101" pitchFamily="49" charset="-122"/>
                <a:ea typeface="黑体" panose="02010609060101010101" pitchFamily="49" charset="-122"/>
              </a:rPr>
              <a:t>质点动力学的两类问题</a:t>
            </a:r>
          </a:p>
        </p:txBody>
      </p:sp>
      <p:sp>
        <p:nvSpPr>
          <p:cNvPr id="13" name="Text Box 3">
            <a:extLst>
              <a:ext uri="{FF2B5EF4-FFF2-40B4-BE49-F238E27FC236}">
                <a16:creationId xmlns:a16="http://schemas.microsoft.com/office/drawing/2014/main" id="{65744F1A-372C-428E-A9DA-40884D276C48}"/>
              </a:ext>
            </a:extLst>
          </p:cNvPr>
          <p:cNvSpPr txBox="1">
            <a:spLocks noChangeArrowheads="1"/>
          </p:cNvSpPr>
          <p:nvPr/>
        </p:nvSpPr>
        <p:spPr bwMode="auto">
          <a:xfrm>
            <a:off x="1758567" y="1038966"/>
            <a:ext cx="8646062"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990099"/>
              </a:buClr>
              <a:buFont typeface="Wingdings" panose="05000000000000000000" pitchFamily="2" charset="2"/>
              <a:buChar char="Ø"/>
            </a:pPr>
            <a:r>
              <a:rPr kumimoji="1" lang="zh-CN" altLang="en-US" sz="2800" b="1" dirty="0">
                <a:solidFill>
                  <a:schemeClr val="tx2"/>
                </a:solidFill>
                <a:latin typeface="宋体" panose="02010600030101010101" pitchFamily="2" charset="-122"/>
              </a:rPr>
              <a:t> 已知质点的运动状态或运动方程，求质点所受的力；</a:t>
            </a:r>
          </a:p>
        </p:txBody>
      </p:sp>
      <p:graphicFrame>
        <p:nvGraphicFramePr>
          <p:cNvPr id="2" name="Object 13">
            <a:extLst>
              <a:ext uri="{FF2B5EF4-FFF2-40B4-BE49-F238E27FC236}">
                <a16:creationId xmlns:a16="http://schemas.microsoft.com/office/drawing/2014/main" id="{BFE35AAB-3707-495F-A934-BC00887970A4}"/>
              </a:ext>
            </a:extLst>
          </p:cNvPr>
          <p:cNvGraphicFramePr>
            <a:graphicFrameLocks noChangeAspect="1"/>
          </p:cNvGraphicFramePr>
          <p:nvPr/>
        </p:nvGraphicFramePr>
        <p:xfrm>
          <a:off x="2595564" y="1736338"/>
          <a:ext cx="2959962" cy="538162"/>
        </p:xfrm>
        <a:graphic>
          <a:graphicData uri="http://schemas.openxmlformats.org/presentationml/2006/ole">
            <mc:AlternateContent xmlns:mc="http://schemas.openxmlformats.org/markup-compatibility/2006">
              <mc:Choice xmlns:v="urn:schemas-microsoft-com:vml" Requires="v">
                <p:oleObj spid="_x0000_s16409" name="Equation" r:id="rId6" imgW="1651000" imgH="342900" progId="Equation.3">
                  <p:embed/>
                </p:oleObj>
              </mc:Choice>
              <mc:Fallback>
                <p:oleObj name="Equation" r:id="rId6" imgW="1651000" imgH="342900" progId="Equation.3">
                  <p:embed/>
                  <p:pic>
                    <p:nvPicPr>
                      <p:cNvPr id="2" name="Object 13">
                        <a:extLst>
                          <a:ext uri="{FF2B5EF4-FFF2-40B4-BE49-F238E27FC236}">
                            <a16:creationId xmlns:a16="http://schemas.microsoft.com/office/drawing/2014/main" id="{BFE35AAB-3707-495F-A934-BC00887970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5564" y="1736338"/>
                        <a:ext cx="2959962" cy="538162"/>
                      </a:xfrm>
                      <a:prstGeom prst="rect">
                        <a:avLst/>
                      </a:prstGeom>
                      <a:noFill/>
                      <a:ln>
                        <a:noFill/>
                      </a:ln>
                      <a:effectLst/>
                    </p:spPr>
                  </p:pic>
                </p:oleObj>
              </mc:Fallback>
            </mc:AlternateContent>
          </a:graphicData>
        </a:graphic>
      </p:graphicFrame>
      <p:sp>
        <p:nvSpPr>
          <p:cNvPr id="16" name="Text Box 7">
            <a:extLst>
              <a:ext uri="{FF2B5EF4-FFF2-40B4-BE49-F238E27FC236}">
                <a16:creationId xmlns:a16="http://schemas.microsoft.com/office/drawing/2014/main" id="{74A6CD50-E362-47FC-A7D1-8A346DFCD0B8}"/>
              </a:ext>
            </a:extLst>
          </p:cNvPr>
          <p:cNvSpPr txBox="1">
            <a:spLocks noChangeArrowheads="1"/>
          </p:cNvSpPr>
          <p:nvPr/>
        </p:nvSpPr>
        <p:spPr bwMode="auto">
          <a:xfrm>
            <a:off x="5778487" y="1688770"/>
            <a:ext cx="342579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Monotype Sorts" pitchFamily="2" charset="2"/>
              <a:buNone/>
            </a:pPr>
            <a:r>
              <a:rPr kumimoji="1" lang="en-US" altLang="zh-CN" sz="3200" dirty="0">
                <a:solidFill>
                  <a:srgbClr val="FF0000"/>
                </a:solidFill>
              </a:rPr>
              <a:t>——</a:t>
            </a:r>
            <a:r>
              <a:rPr kumimoji="1" lang="zh-CN" altLang="en-US" sz="3200" dirty="0">
                <a:solidFill>
                  <a:srgbClr val="FF0000"/>
                </a:solidFill>
              </a:rPr>
              <a:t>微分法 </a:t>
            </a:r>
          </a:p>
        </p:txBody>
      </p:sp>
      <p:sp>
        <p:nvSpPr>
          <p:cNvPr id="17" name="Text Box 9">
            <a:extLst>
              <a:ext uri="{FF2B5EF4-FFF2-40B4-BE49-F238E27FC236}">
                <a16:creationId xmlns:a16="http://schemas.microsoft.com/office/drawing/2014/main" id="{94867059-FEA6-4D56-B60E-4E348E3205B9}"/>
              </a:ext>
            </a:extLst>
          </p:cNvPr>
          <p:cNvSpPr txBox="1">
            <a:spLocks noChangeArrowheads="1"/>
          </p:cNvSpPr>
          <p:nvPr/>
        </p:nvSpPr>
        <p:spPr bwMode="auto">
          <a:xfrm>
            <a:off x="6167439" y="3611225"/>
            <a:ext cx="3433049"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Monotype Sorts" pitchFamily="2" charset="2"/>
              <a:buNone/>
            </a:pPr>
            <a:r>
              <a:rPr kumimoji="1" lang="en-US" altLang="zh-CN" sz="3200">
                <a:solidFill>
                  <a:srgbClr val="FF0000"/>
                </a:solidFill>
              </a:rPr>
              <a:t>——</a:t>
            </a:r>
            <a:r>
              <a:rPr kumimoji="1" lang="zh-CN" altLang="en-US" sz="3200">
                <a:solidFill>
                  <a:srgbClr val="FF0000"/>
                </a:solidFill>
              </a:rPr>
              <a:t>积分法 </a:t>
            </a:r>
          </a:p>
        </p:txBody>
      </p:sp>
      <p:sp>
        <p:nvSpPr>
          <p:cNvPr id="10" name="Text Box 6">
            <a:extLst>
              <a:ext uri="{FF2B5EF4-FFF2-40B4-BE49-F238E27FC236}">
                <a16:creationId xmlns:a16="http://schemas.microsoft.com/office/drawing/2014/main" id="{C0F29CA4-6135-453A-8AFA-CA4216E4FFCF}"/>
              </a:ext>
            </a:extLst>
          </p:cNvPr>
          <p:cNvSpPr txBox="1">
            <a:spLocks noChangeArrowheads="1"/>
          </p:cNvSpPr>
          <p:nvPr/>
        </p:nvSpPr>
        <p:spPr bwMode="auto">
          <a:xfrm>
            <a:off x="2591512" y="4839039"/>
            <a:ext cx="7315200" cy="1095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kumimoji="1" lang="zh-CN" altLang="en-US" sz="2800" b="1" dirty="0">
                <a:solidFill>
                  <a:schemeClr val="tx2"/>
                </a:solidFill>
                <a:latin typeface="宋体" panose="02010600030101010101" pitchFamily="2" charset="-122"/>
              </a:rPr>
              <a:t>隔离物体    受力分析    建立坐标              </a:t>
            </a:r>
          </a:p>
          <a:p>
            <a:pPr>
              <a:lnSpc>
                <a:spcPct val="125000"/>
              </a:lnSpc>
            </a:pPr>
            <a:r>
              <a:rPr kumimoji="1" lang="zh-CN" altLang="en-US" sz="2800" b="1" dirty="0">
                <a:solidFill>
                  <a:schemeClr val="tx2"/>
                </a:solidFill>
                <a:latin typeface="宋体" panose="02010600030101010101" pitchFamily="2" charset="-122"/>
              </a:rPr>
              <a:t>    列方程    解方程    结果讨论</a:t>
            </a:r>
          </a:p>
        </p:txBody>
      </p:sp>
      <p:sp>
        <p:nvSpPr>
          <p:cNvPr id="11" name="AutoShape 7">
            <a:extLst>
              <a:ext uri="{FF2B5EF4-FFF2-40B4-BE49-F238E27FC236}">
                <a16:creationId xmlns:a16="http://schemas.microsoft.com/office/drawing/2014/main" id="{D11EB5A3-C2A4-4659-9D21-1ECA06105B51}"/>
              </a:ext>
            </a:extLst>
          </p:cNvPr>
          <p:cNvSpPr>
            <a:spLocks noChangeArrowheads="1"/>
          </p:cNvSpPr>
          <p:nvPr/>
        </p:nvSpPr>
        <p:spPr bwMode="auto">
          <a:xfrm>
            <a:off x="4175838" y="5126377"/>
            <a:ext cx="706437" cy="122237"/>
          </a:xfrm>
          <a:prstGeom prst="rightArrow">
            <a:avLst>
              <a:gd name="adj1" fmla="val 50000"/>
              <a:gd name="adj2" fmla="val 144481"/>
            </a:avLst>
          </a:prstGeom>
          <a:gradFill rotWithShape="1">
            <a:gsLst>
              <a:gs pos="0">
                <a:srgbClr val="006699"/>
              </a:gs>
              <a:gs pos="50000">
                <a:srgbClr val="FFFFCC"/>
              </a:gs>
              <a:gs pos="100000">
                <a:srgbClr val="006699"/>
              </a:gs>
            </a:gsLst>
            <a:lin ang="5400000" scaled="1"/>
          </a:gradFill>
          <a:ln w="12700" cap="sq">
            <a:solidFill>
              <a:srgbClr val="008080"/>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AutoShape 8">
            <a:extLst>
              <a:ext uri="{FF2B5EF4-FFF2-40B4-BE49-F238E27FC236}">
                <a16:creationId xmlns:a16="http://schemas.microsoft.com/office/drawing/2014/main" id="{4A034A74-161C-4262-ABD7-163565C76071}"/>
              </a:ext>
            </a:extLst>
          </p:cNvPr>
          <p:cNvSpPr>
            <a:spLocks noChangeArrowheads="1"/>
          </p:cNvSpPr>
          <p:nvPr/>
        </p:nvSpPr>
        <p:spPr bwMode="auto">
          <a:xfrm>
            <a:off x="2662949" y="5702638"/>
            <a:ext cx="706438" cy="122238"/>
          </a:xfrm>
          <a:prstGeom prst="rightArrow">
            <a:avLst>
              <a:gd name="adj1" fmla="val 50000"/>
              <a:gd name="adj2" fmla="val 144480"/>
            </a:avLst>
          </a:prstGeom>
          <a:gradFill rotWithShape="1">
            <a:gsLst>
              <a:gs pos="0">
                <a:srgbClr val="006699"/>
              </a:gs>
              <a:gs pos="50000">
                <a:srgbClr val="FFFFCC"/>
              </a:gs>
              <a:gs pos="100000">
                <a:srgbClr val="006699"/>
              </a:gs>
            </a:gsLst>
            <a:lin ang="5400000" scaled="1"/>
          </a:gradFill>
          <a:ln w="12700" cap="sq">
            <a:solidFill>
              <a:srgbClr val="008080"/>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AutoShape 9">
            <a:extLst>
              <a:ext uri="{FF2B5EF4-FFF2-40B4-BE49-F238E27FC236}">
                <a16:creationId xmlns:a16="http://schemas.microsoft.com/office/drawing/2014/main" id="{E16D0821-E9C4-41C9-BEE6-45F88A5EE0F6}"/>
              </a:ext>
            </a:extLst>
          </p:cNvPr>
          <p:cNvSpPr>
            <a:spLocks noChangeArrowheads="1"/>
          </p:cNvSpPr>
          <p:nvPr/>
        </p:nvSpPr>
        <p:spPr bwMode="auto">
          <a:xfrm>
            <a:off x="4534613" y="5702638"/>
            <a:ext cx="706437" cy="122238"/>
          </a:xfrm>
          <a:prstGeom prst="rightArrow">
            <a:avLst>
              <a:gd name="adj1" fmla="val 50000"/>
              <a:gd name="adj2" fmla="val 144480"/>
            </a:avLst>
          </a:prstGeom>
          <a:gradFill rotWithShape="1">
            <a:gsLst>
              <a:gs pos="0">
                <a:srgbClr val="006699"/>
              </a:gs>
              <a:gs pos="50000">
                <a:srgbClr val="FFFFCC"/>
              </a:gs>
              <a:gs pos="100000">
                <a:srgbClr val="006699"/>
              </a:gs>
            </a:gsLst>
            <a:lin ang="5400000" scaled="1"/>
          </a:gradFill>
          <a:ln w="12700" cap="sq">
            <a:solidFill>
              <a:srgbClr val="008080"/>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AutoShape 10">
            <a:extLst>
              <a:ext uri="{FF2B5EF4-FFF2-40B4-BE49-F238E27FC236}">
                <a16:creationId xmlns:a16="http://schemas.microsoft.com/office/drawing/2014/main" id="{340E0D8A-D82A-479A-BC5F-26A8AC5A4B84}"/>
              </a:ext>
            </a:extLst>
          </p:cNvPr>
          <p:cNvSpPr>
            <a:spLocks noChangeArrowheads="1"/>
          </p:cNvSpPr>
          <p:nvPr/>
        </p:nvSpPr>
        <p:spPr bwMode="auto">
          <a:xfrm>
            <a:off x="6334838" y="5702638"/>
            <a:ext cx="706437" cy="122238"/>
          </a:xfrm>
          <a:prstGeom prst="rightArrow">
            <a:avLst>
              <a:gd name="adj1" fmla="val 50000"/>
              <a:gd name="adj2" fmla="val 144480"/>
            </a:avLst>
          </a:prstGeom>
          <a:gradFill rotWithShape="1">
            <a:gsLst>
              <a:gs pos="0">
                <a:srgbClr val="006699"/>
              </a:gs>
              <a:gs pos="50000">
                <a:srgbClr val="FFFFCC"/>
              </a:gs>
              <a:gs pos="100000">
                <a:srgbClr val="006699"/>
              </a:gs>
            </a:gsLst>
            <a:lin ang="5400000" scaled="1"/>
          </a:gradFill>
          <a:ln w="12700" cap="sq">
            <a:solidFill>
              <a:srgbClr val="008080"/>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AutoShape 11">
            <a:extLst>
              <a:ext uri="{FF2B5EF4-FFF2-40B4-BE49-F238E27FC236}">
                <a16:creationId xmlns:a16="http://schemas.microsoft.com/office/drawing/2014/main" id="{626EDD01-8F3F-432B-90A0-D16FB0FE7B53}"/>
              </a:ext>
            </a:extLst>
          </p:cNvPr>
          <p:cNvSpPr>
            <a:spLocks noChangeArrowheads="1"/>
          </p:cNvSpPr>
          <p:nvPr/>
        </p:nvSpPr>
        <p:spPr bwMode="auto">
          <a:xfrm>
            <a:off x="6263399" y="5126377"/>
            <a:ext cx="706438" cy="122237"/>
          </a:xfrm>
          <a:prstGeom prst="rightArrow">
            <a:avLst>
              <a:gd name="adj1" fmla="val 50000"/>
              <a:gd name="adj2" fmla="val 144481"/>
            </a:avLst>
          </a:prstGeom>
          <a:gradFill rotWithShape="1">
            <a:gsLst>
              <a:gs pos="0">
                <a:srgbClr val="006699"/>
              </a:gs>
              <a:gs pos="50000">
                <a:srgbClr val="FFFFCC"/>
              </a:gs>
              <a:gs pos="100000">
                <a:srgbClr val="006699"/>
              </a:gs>
            </a:gsLst>
            <a:lin ang="5400000" scaled="1"/>
          </a:gradFill>
          <a:ln w="12700" cap="sq">
            <a:solidFill>
              <a:srgbClr val="008080"/>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 name="矩形 2">
            <a:extLst>
              <a:ext uri="{FF2B5EF4-FFF2-40B4-BE49-F238E27FC236}">
                <a16:creationId xmlns:a16="http://schemas.microsoft.com/office/drawing/2014/main" id="{801A712E-C1A1-488F-B21E-C4D34502100C}"/>
              </a:ext>
            </a:extLst>
          </p:cNvPr>
          <p:cNvSpPr/>
          <p:nvPr/>
        </p:nvSpPr>
        <p:spPr>
          <a:xfrm>
            <a:off x="2869906" y="5895398"/>
            <a:ext cx="2044149" cy="369332"/>
          </a:xfrm>
          <a:prstGeom prst="rect">
            <a:avLst/>
          </a:prstGeom>
        </p:spPr>
        <p:txBody>
          <a:bodyPr wrap="none">
            <a:spAutoFit/>
          </a:bodyPr>
          <a:lstStyle/>
          <a:p>
            <a:r>
              <a:rPr lang="zh-CN" altLang="en-US" b="1" dirty="0">
                <a:solidFill>
                  <a:srgbClr val="FF0000"/>
                </a:solidFill>
                <a:latin typeface="Times New Roman" panose="02020603050405020304" pitchFamily="18" charset="0"/>
              </a:rPr>
              <a:t>（通常取分量式）</a:t>
            </a:r>
            <a:endParaRPr lang="zh-CN" altLang="en-US" dirty="0"/>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2000" advTm="77325"/>
    </mc:Choice>
    <mc:Fallback xmlns="">
      <p:transition spd="slow" advTm="77325"/>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down)">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dow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4099"/>
                                        </p:tgtEl>
                                        <p:attrNameLst>
                                          <p:attrName>style.visibility</p:attrName>
                                        </p:attrNameLst>
                                      </p:cBhvr>
                                      <p:to>
                                        <p:strVal val="visible"/>
                                      </p:to>
                                    </p:set>
                                    <p:animEffect transition="in" filter="checkerboard(down)">
                                      <p:cBhvr>
                                        <p:cTn id="22" dur="500"/>
                                        <p:tgtEl>
                                          <p:spTgt spid="40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nodeType="clickEffect">
                                  <p:stCondLst>
                                    <p:cond delay="0"/>
                                  </p:stCondLst>
                                  <p:childTnLst>
                                    <p:set>
                                      <p:cBhvr>
                                        <p:cTn id="26" dur="1" fill="hold">
                                          <p:stCondLst>
                                            <p:cond delay="0"/>
                                          </p:stCondLst>
                                        </p:cTn>
                                        <p:tgtEl>
                                          <p:spTgt spid="4101"/>
                                        </p:tgtEl>
                                        <p:attrNameLst>
                                          <p:attrName>style.visibility</p:attrName>
                                        </p:attrNameLst>
                                      </p:cBhvr>
                                      <p:to>
                                        <p:strVal val="visible"/>
                                      </p:to>
                                    </p:set>
                                    <p:animEffect transition="in" filter="checkerboard(down)">
                                      <p:cBhvr>
                                        <p:cTn id="27" dur="500"/>
                                        <p:tgtEl>
                                          <p:spTgt spid="410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5" fill="hold" grpId="0" nodeType="clickEffect">
                                  <p:stCondLst>
                                    <p:cond delay="0"/>
                                  </p:stCondLst>
                                  <p:childTnLst>
                                    <p:set>
                                      <p:cBhvr>
                                        <p:cTn id="36" dur="1" fill="hold">
                                          <p:stCondLst>
                                            <p:cond delay="0"/>
                                          </p:stCondLst>
                                        </p:cTn>
                                        <p:tgtEl>
                                          <p:spTgt spid="4100"/>
                                        </p:tgtEl>
                                        <p:attrNameLst>
                                          <p:attrName>style.visibility</p:attrName>
                                        </p:attrNameLst>
                                      </p:cBhvr>
                                      <p:to>
                                        <p:strVal val="visible"/>
                                      </p:to>
                                    </p:set>
                                    <p:animEffect transition="in" filter="checkerboard(down)">
                                      <p:cBhvr>
                                        <p:cTn id="37" dur="500"/>
                                        <p:tgtEl>
                                          <p:spTgt spid="410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utoUpdateAnimBg="0"/>
      <p:bldP spid="4100" grpId="0" autoUpdateAnimBg="0"/>
      <p:bldP spid="13" grpId="0" autoUpdateAnimBg="0"/>
      <p:bldP spid="16" grpId="0" autoUpdateAnimBg="0"/>
      <p:bldP spid="17" grpId="0" autoUpdateAnimBg="0"/>
      <p:bldP spid="10"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9">
            <a:extLst>
              <a:ext uri="{FF2B5EF4-FFF2-40B4-BE49-F238E27FC236}">
                <a16:creationId xmlns:a16="http://schemas.microsoft.com/office/drawing/2014/main" id="{1D9B5254-54C0-40F0-ADC2-B074146A7FE3}"/>
              </a:ext>
            </a:extLst>
          </p:cNvPr>
          <p:cNvSpPr>
            <a:spLocks noChangeArrowheads="1"/>
          </p:cNvSpPr>
          <p:nvPr/>
        </p:nvSpPr>
        <p:spPr bwMode="auto">
          <a:xfrm>
            <a:off x="2595564" y="142876"/>
            <a:ext cx="55721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3600" b="1" dirty="0">
                <a:latin typeface="宋体" panose="02010600030101010101" pitchFamily="2" charset="-122"/>
              </a:rPr>
              <a:t>要点</a:t>
            </a:r>
          </a:p>
        </p:txBody>
      </p:sp>
      <p:sp>
        <p:nvSpPr>
          <p:cNvPr id="52" name="Rectangle 4">
            <a:extLst>
              <a:ext uri="{FF2B5EF4-FFF2-40B4-BE49-F238E27FC236}">
                <a16:creationId xmlns:a16="http://schemas.microsoft.com/office/drawing/2014/main" id="{1421E416-A9B9-4113-8B33-8C403ED74C45}"/>
              </a:ext>
            </a:extLst>
          </p:cNvPr>
          <p:cNvSpPr>
            <a:spLocks noChangeArrowheads="1"/>
          </p:cNvSpPr>
          <p:nvPr/>
        </p:nvSpPr>
        <p:spPr bwMode="auto">
          <a:xfrm>
            <a:off x="2351088" y="1125538"/>
            <a:ext cx="8013700" cy="1574855"/>
          </a:xfrm>
          <a:prstGeom prst="rect">
            <a:avLst/>
          </a:prstGeom>
          <a:noFill/>
          <a:ln>
            <a:noFill/>
          </a:ln>
        </p:spPr>
        <p:txBody>
          <a:bodyPr>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 typeface="Wingdings" panose="05000000000000000000" pitchFamily="2" charset="2"/>
              <a:buChar char="Ø"/>
              <a:defRPr/>
            </a:pPr>
            <a:r>
              <a:rPr lang="zh-CN" altLang="en-US" sz="2800" b="1" dirty="0">
                <a:latin typeface="宋体" panose="02010600030101010101" pitchFamily="2" charset="-122"/>
              </a:rPr>
              <a:t>在自然坐标系中利用牛顿第二定律解决竖直平面内的圆周运动问题</a:t>
            </a:r>
            <a:r>
              <a:rPr lang="en-US" altLang="zh-CN" sz="2800" b="1" dirty="0">
                <a:latin typeface="宋体" panose="02010600030101010101" pitchFamily="2" charset="-122"/>
              </a:rPr>
              <a:t>.</a:t>
            </a:r>
          </a:p>
          <a:p>
            <a:pPr marL="0" indent="0" eaLnBrk="1" hangingPunct="1">
              <a:lnSpc>
                <a:spcPct val="120000"/>
              </a:lnSpc>
              <a:defRPr/>
            </a:pPr>
            <a:r>
              <a:rPr lang="en-US" altLang="zh-CN" sz="2800" b="1" dirty="0">
                <a:latin typeface="宋体" panose="02010600030101010101" pitchFamily="2" charset="-122"/>
              </a:rPr>
              <a:t>  </a:t>
            </a:r>
          </a:p>
        </p:txBody>
      </p:sp>
      <p:sp>
        <p:nvSpPr>
          <p:cNvPr id="53" name="Rectangle 4">
            <a:extLst>
              <a:ext uri="{FF2B5EF4-FFF2-40B4-BE49-F238E27FC236}">
                <a16:creationId xmlns:a16="http://schemas.microsoft.com/office/drawing/2014/main" id="{85678C5F-BDCB-4A83-80EF-67175C31753A}"/>
              </a:ext>
            </a:extLst>
          </p:cNvPr>
          <p:cNvSpPr>
            <a:spLocks noChangeArrowheads="1"/>
          </p:cNvSpPr>
          <p:nvPr/>
        </p:nvSpPr>
        <p:spPr bwMode="auto">
          <a:xfrm>
            <a:off x="2336801" y="2577316"/>
            <a:ext cx="7143750"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 typeface="Wingdings" panose="05000000000000000000" pitchFamily="2" charset="2"/>
              <a:buChar char="Ø"/>
            </a:pPr>
            <a:r>
              <a:rPr lang="zh-CN" altLang="en-US" sz="2800" b="1" dirty="0">
                <a:latin typeface="宋体" panose="02010600030101010101" pitchFamily="2" charset="-122"/>
              </a:rPr>
              <a:t>用微积分方法求解变力作用下的一维质点的动力学问题</a:t>
            </a:r>
            <a:r>
              <a:rPr lang="en-US" altLang="zh-CN" sz="2800" b="1" dirty="0">
                <a:latin typeface="宋体" panose="02010600030101010101" pitchFamily="2" charset="-122"/>
              </a:rPr>
              <a:t>.</a:t>
            </a:r>
          </a:p>
        </p:txBody>
      </p:sp>
      <p:sp>
        <p:nvSpPr>
          <p:cNvPr id="54" name="Rectangle 4">
            <a:extLst>
              <a:ext uri="{FF2B5EF4-FFF2-40B4-BE49-F238E27FC236}">
                <a16:creationId xmlns:a16="http://schemas.microsoft.com/office/drawing/2014/main" id="{48D509F5-48BB-4B0F-9BC4-BD9D431CAC86}"/>
              </a:ext>
            </a:extLst>
          </p:cNvPr>
          <p:cNvSpPr>
            <a:spLocks noChangeArrowheads="1"/>
          </p:cNvSpPr>
          <p:nvPr/>
        </p:nvSpPr>
        <p:spPr bwMode="auto">
          <a:xfrm>
            <a:off x="2351088" y="3837267"/>
            <a:ext cx="6500813"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 typeface="Wingdings" panose="05000000000000000000" pitchFamily="2" charset="2"/>
              <a:buChar char="Ø"/>
            </a:pPr>
            <a:r>
              <a:rPr lang="zh-CN" altLang="en-US" sz="2800" b="1" dirty="0">
                <a:latin typeface="宋体" panose="02010600030101010101" pitchFamily="2" charset="-122"/>
              </a:rPr>
              <a:t>运用隔离体分析法解决复杂情况下物体的动力学问题</a:t>
            </a:r>
            <a:r>
              <a:rPr lang="en-US" altLang="zh-CN" sz="2800" b="1" dirty="0">
                <a:latin typeface="宋体" panose="02010600030101010101" pitchFamily="2" charset="-122"/>
              </a:rPr>
              <a:t>.</a:t>
            </a:r>
          </a:p>
        </p:txBody>
      </p:sp>
    </p:spTree>
    <p:custDataLst>
      <p:tags r:id="rId1"/>
    </p:custDataLst>
    <p:extLst>
      <p:ext uri="{BB962C8B-B14F-4D97-AF65-F5344CB8AC3E}">
        <p14:creationId xmlns:p14="http://schemas.microsoft.com/office/powerpoint/2010/main" val="3748543"/>
      </p:ext>
    </p:extLst>
  </p:cSld>
  <p:clrMapOvr>
    <a:masterClrMapping/>
  </p:clrMapOvr>
  <mc:AlternateContent xmlns:mc="http://schemas.openxmlformats.org/markup-compatibility/2006" xmlns:p14="http://schemas.microsoft.com/office/powerpoint/2010/main">
    <mc:Choice Requires="p14">
      <p:transition spd="slow" p14:dur="2000" advTm="48961"/>
    </mc:Choice>
    <mc:Fallback xmlns="">
      <p:transition spd="slow" advTm="48961"/>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blinds(horizontal)">
                                      <p:cBhvr>
                                        <p:cTn id="12" dur="500"/>
                                        <p:tgtEl>
                                          <p:spTgt spid="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blinds(horizontal)">
                                      <p:cBhvr>
                                        <p:cTn id="1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0.6|1.3"/>
</p:tagLst>
</file>

<file path=ppt/tags/tag2.xml><?xml version="1.0" encoding="utf-8"?>
<p:tagLst xmlns:a="http://schemas.openxmlformats.org/drawingml/2006/main" xmlns:r="http://schemas.openxmlformats.org/officeDocument/2006/relationships" xmlns:p="http://schemas.openxmlformats.org/presentationml/2006/main">
  <p:tag name="TIMING" val="|8.7|3.599|11.701|13.8|6.299|9.900002|9.099998"/>
</p:tagLst>
</file>

<file path=ppt/tags/tag3.xml><?xml version="1.0" encoding="utf-8"?>
<p:tagLst xmlns:a="http://schemas.openxmlformats.org/drawingml/2006/main" xmlns:r="http://schemas.openxmlformats.org/officeDocument/2006/relationships" xmlns:p="http://schemas.openxmlformats.org/presentationml/2006/main">
  <p:tag name="TIMING" val="|0|0.6|1.3"/>
</p:tagLst>
</file>

<file path=ppt/tags/tag4.xml><?xml version="1.0" encoding="utf-8"?>
<p:tagLst xmlns:a="http://schemas.openxmlformats.org/drawingml/2006/main" xmlns:r="http://schemas.openxmlformats.org/officeDocument/2006/relationships" xmlns:p="http://schemas.openxmlformats.org/presentationml/2006/main">
  <p:tag name="TIMING" val="|0|0.6|1.3"/>
</p:tagLst>
</file>

<file path=ppt/tags/tag5.xml><?xml version="1.0" encoding="utf-8"?>
<p:tagLst xmlns:a="http://schemas.openxmlformats.org/drawingml/2006/main" xmlns:r="http://schemas.openxmlformats.org/officeDocument/2006/relationships" xmlns:p="http://schemas.openxmlformats.org/presentationml/2006/main">
  <p:tag name="TIMING" val="|0|0.6|1.3"/>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丝状</Template>
  <TotalTime>561</TotalTime>
  <Words>1437</Words>
  <Application>Microsoft Office PowerPoint</Application>
  <PresentationFormat>宽屏</PresentationFormat>
  <Paragraphs>219</Paragraphs>
  <Slides>29</Slides>
  <Notes>0</Notes>
  <HiddenSlides>0</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3</vt:i4>
      </vt:variant>
      <vt:variant>
        <vt:lpstr>幻灯片标题</vt:lpstr>
      </vt:variant>
      <vt:variant>
        <vt:i4>29</vt:i4>
      </vt:variant>
    </vt:vector>
  </HeadingPairs>
  <TitlesOfParts>
    <vt:vector size="51" baseType="lpstr">
      <vt:lpstr>Monotype Sorts</vt:lpstr>
      <vt:lpstr>黑体</vt:lpstr>
      <vt:lpstr>华文新魏</vt:lpstr>
      <vt:lpstr>华文中宋</vt:lpstr>
      <vt:lpstr>楷体_GB2312</vt:lpstr>
      <vt:lpstr>宋体</vt:lpstr>
      <vt:lpstr>Arial</vt:lpstr>
      <vt:lpstr>Calibri</vt:lpstr>
      <vt:lpstr>Calibri Light</vt:lpstr>
      <vt:lpstr>Cambria Math</vt:lpstr>
      <vt:lpstr>Century Schoolbook</vt:lpstr>
      <vt:lpstr>Symbol</vt:lpstr>
      <vt:lpstr>Times New Roman</vt:lpstr>
      <vt:lpstr>Tw Cen MT</vt:lpstr>
      <vt:lpstr>Verdana</vt:lpstr>
      <vt:lpstr>Wingdings</vt:lpstr>
      <vt:lpstr>Wingdings 2</vt:lpstr>
      <vt:lpstr>HDOfficeLightV0</vt:lpstr>
      <vt:lpstr>水滴</vt:lpstr>
      <vt:lpstr>Microsoft 公式 3.0</vt:lpstr>
      <vt:lpstr>公式</vt:lpstr>
      <vt:lpstr>Equation</vt:lpstr>
      <vt:lpstr>大学物理A（1）各章知识点总结 （1~4章）</vt:lpstr>
      <vt:lpstr>第一章 质点运动学</vt:lpstr>
      <vt:lpstr>PowerPoint 演示文稿</vt:lpstr>
      <vt:lpstr>PowerPoint 演示文稿</vt:lpstr>
      <vt:lpstr>PowerPoint 演示文稿</vt:lpstr>
      <vt:lpstr>第二章 牛顿定律</vt:lpstr>
      <vt:lpstr>PowerPoint 演示文稿</vt:lpstr>
      <vt:lpstr>PowerPoint 演示文稿</vt:lpstr>
      <vt:lpstr>PowerPoint 演示文稿</vt:lpstr>
      <vt:lpstr>第三章 动量守恒定律及能量守恒定律</vt:lpstr>
      <vt:lpstr>PowerPoint 演示文稿</vt:lpstr>
      <vt:lpstr>PowerPoint 演示文稿</vt:lpstr>
      <vt:lpstr>PowerPoint 演示文稿</vt:lpstr>
      <vt:lpstr>PowerPoint 演示文稿</vt:lpstr>
      <vt:lpstr>第四章 刚体转动和流体运动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大学物理A（1）各章知识点总结</dc:title>
  <dc:creator>L jh</dc:creator>
  <cp:lastModifiedBy>Windows 用户</cp:lastModifiedBy>
  <cp:revision>11</cp:revision>
  <dcterms:created xsi:type="dcterms:W3CDTF">2020-07-02T06:42:45Z</dcterms:created>
  <dcterms:modified xsi:type="dcterms:W3CDTF">2022-06-18T02:47:00Z</dcterms:modified>
</cp:coreProperties>
</file>