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435" r:id="rId3"/>
    <p:sldId id="297" r:id="rId4"/>
    <p:sldId id="257" r:id="rId5"/>
    <p:sldId id="258" r:id="rId6"/>
    <p:sldId id="259" r:id="rId7"/>
    <p:sldId id="261" r:id="rId8"/>
    <p:sldId id="262" r:id="rId9"/>
    <p:sldId id="522" r:id="rId10"/>
    <p:sldId id="458" r:id="rId11"/>
    <p:sldId id="459" r:id="rId12"/>
    <p:sldId id="460" r:id="rId13"/>
    <p:sldId id="301" r:id="rId14"/>
    <p:sldId id="406" r:id="rId15"/>
    <p:sldId id="525" r:id="rId16"/>
    <p:sldId id="455" r:id="rId17"/>
    <p:sldId id="523" r:id="rId18"/>
    <p:sldId id="316" r:id="rId19"/>
    <p:sldId id="385" r:id="rId20"/>
    <p:sldId id="524" r:id="rId21"/>
    <p:sldId id="461" r:id="rId22"/>
    <p:sldId id="462" r:id="rId23"/>
    <p:sldId id="465" r:id="rId24"/>
    <p:sldId id="466" r:id="rId25"/>
    <p:sldId id="467" r:id="rId26"/>
    <p:sldId id="521" r:id="rId27"/>
    <p:sldId id="284" r:id="rId28"/>
    <p:sldId id="285" r:id="rId29"/>
    <p:sldId id="468" r:id="rId30"/>
    <p:sldId id="469" r:id="rId31"/>
    <p:sldId id="393" r:id="rId32"/>
    <p:sldId id="394" r:id="rId33"/>
    <p:sldId id="350" r:id="rId34"/>
    <p:sldId id="351" r:id="rId35"/>
    <p:sldId id="520" r:id="rId36"/>
    <p:sldId id="35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32767" units="deg"/>
          <inkml:channel name="T" type="integer" max="2.14748E9" units="dev"/>
        </inkml:traceFormat>
        <inkml:channelProperties>
          <inkml:channelProperty channel="X" name="resolution" value="3854.94116" units="1/cm"/>
          <inkml:channelProperty channel="Y" name="resolution" value="5461.1665" units="1/cm"/>
          <inkml:channelProperty channel="F" name="resolution" value="91.01945" units="1/deg"/>
          <inkml:channelProperty channel="T" name="resolution" value="1" units="1/dev"/>
        </inkml:channelProperties>
      </inkml:inkSource>
      <inkml:timestamp xml:id="ts0" timeString="2020-07-02T02:56:20.934"/>
    </inkml:context>
    <inkml:brush xml:id="br0">
      <inkml:brushProperty name="width" value="0.05" units="cm"/>
      <inkml:brushProperty name="height" value="0.05" units="cm"/>
      <inkml:brushProperty name="fitToCurve" value="1"/>
    </inkml:brush>
  </inkml:definitions>
  <inkml:trace contextRef="#ctx0" brushRef="#br0">86 16 4336 0,'0'0'1057'16,"0"0"183"-16,0 0-216 0,0 0-304 16,0 0 0-1,0 0-7-15,0 0-217 16,0 0-64-16,-5 0 208 15,5 0 152-15,0 0 192 0,0 0-71 16,-6 0-105 0,0 0-96-1,6 0-184-15,-6 0-256 0,2 0-192 0,-2 0-80 16,-5 0-8-16,5 0-240 16,-6 5 248-16,8-1-72 15,-2 0 56-15,0 0-72 0,1 6 16 16,5-10 144-16,0 0-72 31,0 9 0-31,0-5-88 0,0 8-184 16,0 2 264-16,0 5-64 15,11-3-80-15,-1-2 136 0,2-5-104 16,-6 1-8-16,-1-7-8 16,7 2 72-16,-12-5 48 31,4 0 8-31,2 0-40 0,6 0-40 15,-1 0 160-15,5-5-72 16,1-8 0-16,-1-4-16 0,8 3-168 16,-13-3 184-16,-7 3 0 15,-4 1-24-15,0 0 24 16,0-6 0 0,0 11 8-16,-10-6 96 0,-1 9-104 15,-7 1 0-15,8 4 0 16,-7 0-16-16,1 0 16 0,-1 0 160 15,-1 0-88 1,2 4-56-16,-1 11-8 16,7-3 96-1,-2-2-104-15,12 7 56 0,-5-3-56 0,5-6 8 16,0 2-8-16,0-6 0 16,0 1 0-16,0-1-8 0,0 0-480 15,5 4-481-15,11 6-799 31,2 5-376-31,-13-11-1097 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4062965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215934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273553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4254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397497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7944538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201249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189481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2525252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369FA-BBD3-4AE6-8B92-20C90E7EC4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C39243-7014-4A77-94C6-5C0828AF4F6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5582EB-5773-4ACB-916F-28A7B92789B1}"/>
              </a:ext>
            </a:extLst>
          </p:cNvPr>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页脚占位符 4">
            <a:extLst>
              <a:ext uri="{FF2B5EF4-FFF2-40B4-BE49-F238E27FC236}">
                <a16:creationId xmlns:a16="http://schemas.microsoft.com/office/drawing/2014/main" id="{F4B0EEC1-FBA7-4892-ACDE-1EEF345987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34F7BD-13A8-48A4-A25A-E2DE0E99CDB3}"/>
              </a:ext>
            </a:extLst>
          </p:cNvPr>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611285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3324319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330218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418860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162778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357916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5314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2862910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87C951F-3EFF-4388-AB47-AF4C8EDB9ECF}" type="datetimeFigureOut">
              <a:rPr lang="zh-CN" altLang="en-US" smtClean="0"/>
              <a:t>2024/5/29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86125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87C951F-3EFF-4388-AB47-AF4C8EDB9ECF}" type="datetimeFigureOut">
              <a:rPr lang="zh-CN" altLang="en-US" smtClean="0"/>
              <a:t>2024/5/29</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36C20F-3F06-4530-A929-3756A71DF1D9}" type="slidenum">
              <a:rPr lang="zh-CN" altLang="en-US" smtClean="0"/>
              <a:t>‹#›</a:t>
            </a:fld>
            <a:endParaRPr lang="zh-CN" altLang="en-US"/>
          </a:p>
        </p:txBody>
      </p:sp>
    </p:spTree>
    <p:extLst>
      <p:ext uri="{BB962C8B-B14F-4D97-AF65-F5344CB8AC3E}">
        <p14:creationId xmlns:p14="http://schemas.microsoft.com/office/powerpoint/2010/main" val="219505039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50.emf"/><Relationship Id="rId5" Type="http://schemas.openxmlformats.org/officeDocument/2006/relationships/image" Target="../media/image47.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6.wmf"/><Relationship Id="rId18" Type="http://schemas.openxmlformats.org/officeDocument/2006/relationships/oleObject" Target="../embeddings/oleObject55.bin"/><Relationship Id="rId26" Type="http://schemas.openxmlformats.org/officeDocument/2006/relationships/oleObject" Target="../embeddings/oleObject59.bin"/><Relationship Id="rId3" Type="http://schemas.openxmlformats.org/officeDocument/2006/relationships/image" Target="../media/image51.wmf"/><Relationship Id="rId21" Type="http://schemas.openxmlformats.org/officeDocument/2006/relationships/image" Target="../media/image58.wmf"/><Relationship Id="rId7" Type="http://schemas.openxmlformats.org/officeDocument/2006/relationships/image" Target="../media/image53.wmf"/><Relationship Id="rId12" Type="http://schemas.openxmlformats.org/officeDocument/2006/relationships/oleObject" Target="../embeddings/oleObject54.bin"/><Relationship Id="rId17" Type="http://schemas.openxmlformats.org/officeDocument/2006/relationships/image" Target="../media/image58.png"/><Relationship Id="rId25" Type="http://schemas.openxmlformats.org/officeDocument/2006/relationships/image" Target="../media/image40.emf"/><Relationship Id="rId2" Type="http://schemas.openxmlformats.org/officeDocument/2006/relationships/oleObject" Target="../embeddings/oleObject49.bin"/><Relationship Id="rId16" Type="http://schemas.openxmlformats.org/officeDocument/2006/relationships/image" Target="../media/image57.png"/><Relationship Id="rId20"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51.bin"/><Relationship Id="rId11" Type="http://schemas.openxmlformats.org/officeDocument/2006/relationships/image" Target="../media/image55.wmf"/><Relationship Id="rId24" Type="http://schemas.openxmlformats.org/officeDocument/2006/relationships/oleObject" Target="../embeddings/oleObject58.bin"/><Relationship Id="rId5" Type="http://schemas.openxmlformats.org/officeDocument/2006/relationships/image" Target="../media/image52.wmf"/><Relationship Id="rId15" Type="http://schemas.openxmlformats.org/officeDocument/2006/relationships/image" Target="../media/image56.png"/><Relationship Id="rId23" Type="http://schemas.openxmlformats.org/officeDocument/2006/relationships/image" Target="../media/image39.emf"/><Relationship Id="rId10" Type="http://schemas.openxmlformats.org/officeDocument/2006/relationships/oleObject" Target="../embeddings/oleObject53.bin"/><Relationship Id="rId19" Type="http://schemas.openxmlformats.org/officeDocument/2006/relationships/image" Target="../media/image57.wmf"/><Relationship Id="rId4" Type="http://schemas.openxmlformats.org/officeDocument/2006/relationships/oleObject" Target="../embeddings/oleObject50.bin"/><Relationship Id="rId9" Type="http://schemas.openxmlformats.org/officeDocument/2006/relationships/image" Target="../media/image54.wmf"/><Relationship Id="rId22" Type="http://schemas.openxmlformats.org/officeDocument/2006/relationships/oleObject" Target="../embeddings/oleObject57.bin"/><Relationship Id="rId27" Type="http://schemas.openxmlformats.org/officeDocument/2006/relationships/image" Target="../media/image4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9.emf"/></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oleObject" Target="../embeddings/oleObject64.bin"/><Relationship Id="rId7" Type="http://schemas.openxmlformats.org/officeDocument/2006/relationships/image" Target="../media/image58.wmf"/><Relationship Id="rId12" Type="http://schemas.openxmlformats.org/officeDocument/2006/relationships/image" Target="../media/image61.wmf"/><Relationship Id="rId2" Type="http://schemas.openxmlformats.org/officeDocument/2006/relationships/slideLayout" Target="../slideLayouts/slideLayout7.xml"/><Relationship Id="rId16" Type="http://schemas.openxmlformats.org/officeDocument/2006/relationships/image" Target="../media/image63.emf"/><Relationship Id="rId1" Type="http://schemas.openxmlformats.org/officeDocument/2006/relationships/tags" Target="../tags/tag2.xml"/><Relationship Id="rId6" Type="http://schemas.openxmlformats.org/officeDocument/2006/relationships/oleObject" Target="../embeddings/oleObject61.bin"/><Relationship Id="rId11" Type="http://schemas.openxmlformats.org/officeDocument/2006/relationships/oleObject" Target="../embeddings/oleObject63.bin"/><Relationship Id="rId5" Type="http://schemas.openxmlformats.org/officeDocument/2006/relationships/image" Target="../media/image11.png"/><Relationship Id="rId15" Type="http://schemas.openxmlformats.org/officeDocument/2006/relationships/oleObject" Target="../embeddings/oleObject65.bin"/><Relationship Id="rId10" Type="http://schemas.openxmlformats.org/officeDocument/2006/relationships/image" Target="../media/image60.emf"/><Relationship Id="rId4" Type="http://schemas.openxmlformats.org/officeDocument/2006/relationships/image" Target="../media/image10.png"/><Relationship Id="rId9" Type="http://schemas.openxmlformats.org/officeDocument/2006/relationships/oleObject" Target="../embeddings/oleObject62.bin"/><Relationship Id="rId14" Type="http://schemas.openxmlformats.org/officeDocument/2006/relationships/image" Target="../media/image62.e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0.emf"/><Relationship Id="rId18" Type="http://schemas.openxmlformats.org/officeDocument/2006/relationships/oleObject" Target="../embeddings/oleObject40.bin"/><Relationship Id="rId3" Type="http://schemas.openxmlformats.org/officeDocument/2006/relationships/image" Target="../media/image35.emf"/><Relationship Id="rId21" Type="http://schemas.openxmlformats.org/officeDocument/2006/relationships/image" Target="../media/image43.emf"/><Relationship Id="rId7" Type="http://schemas.openxmlformats.org/officeDocument/2006/relationships/image" Target="../media/image37.emf"/><Relationship Id="rId12" Type="http://schemas.openxmlformats.org/officeDocument/2006/relationships/oleObject" Target="../embeddings/oleObject37.bin"/><Relationship Id="rId17" Type="http://schemas.openxmlformats.org/officeDocument/2006/relationships/image" Target="../media/image5.wmf"/><Relationship Id="rId25" Type="http://schemas.openxmlformats.org/officeDocument/2006/relationships/image" Target="../media/image45.emf"/><Relationship Id="rId2" Type="http://schemas.openxmlformats.org/officeDocument/2006/relationships/oleObject" Target="../embeddings/oleObject32.bin"/><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39.emf"/><Relationship Id="rId24" Type="http://schemas.openxmlformats.org/officeDocument/2006/relationships/oleObject" Target="../embeddings/oleObject43.bin"/><Relationship Id="rId5" Type="http://schemas.openxmlformats.org/officeDocument/2006/relationships/image" Target="../media/image36.emf"/><Relationship Id="rId15" Type="http://schemas.openxmlformats.org/officeDocument/2006/relationships/image" Target="../media/image41.emf"/><Relationship Id="rId23"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2.wmf"/><Relationship Id="rId4" Type="http://schemas.openxmlformats.org/officeDocument/2006/relationships/oleObject" Target="../embeddings/oleObject33.bin"/><Relationship Id="rId9" Type="http://schemas.openxmlformats.org/officeDocument/2006/relationships/image" Target="../media/image38.emf"/><Relationship Id="rId14" Type="http://schemas.openxmlformats.org/officeDocument/2006/relationships/oleObject" Target="../embeddings/oleObject38.bin"/><Relationship Id="rId22"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8" Type="http://schemas.openxmlformats.org/officeDocument/2006/relationships/image" Target="../media/image65.emf"/><Relationship Id="rId7" Type="http://schemas.openxmlformats.org/officeDocument/2006/relationships/oleObject" Target="../embeddings/oleObject67.bin"/><Relationship Id="rId12" Type="http://schemas.openxmlformats.org/officeDocument/2006/relationships/image" Target="../media/image56.wmf"/><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64.emf"/><Relationship Id="rId11" Type="http://schemas.openxmlformats.org/officeDocument/2006/relationships/oleObject" Target="../embeddings/oleObject68.bin"/><Relationship Id="rId5" Type="http://schemas.openxmlformats.org/officeDocument/2006/relationships/oleObject" Target="../embeddings/oleObject66.bin"/><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emf"/><Relationship Id="rId7" Type="http://schemas.openxmlformats.org/officeDocument/2006/relationships/image" Target="../media/image69.png"/><Relationship Id="rId2" Type="http://schemas.openxmlformats.org/officeDocument/2006/relationships/oleObject" Target="../embeddings/oleObject69.bin"/><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wmf"/><Relationship Id="rId4" Type="http://schemas.openxmlformats.org/officeDocument/2006/relationships/oleObject" Target="../embeddings/oleObject70.bin"/><Relationship Id="rId9" Type="http://schemas.openxmlformats.org/officeDocument/2006/relationships/image" Target="../media/image71.png"/></Relationships>
</file>

<file path=ppt/slides/_rels/slide18.x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oleObject" Target="../embeddings/oleObject76.bin"/><Relationship Id="rId18" Type="http://schemas.openxmlformats.org/officeDocument/2006/relationships/oleObject" Target="../embeddings/oleObject78.bin"/><Relationship Id="rId26" Type="http://schemas.openxmlformats.org/officeDocument/2006/relationships/oleObject" Target="../embeddings/oleObject82.bin"/><Relationship Id="rId3" Type="http://schemas.openxmlformats.org/officeDocument/2006/relationships/oleObject" Target="../embeddings/oleObject71.bin"/><Relationship Id="rId21" Type="http://schemas.openxmlformats.org/officeDocument/2006/relationships/image" Target="../media/image81.wmf"/><Relationship Id="rId7" Type="http://schemas.openxmlformats.org/officeDocument/2006/relationships/oleObject" Target="../embeddings/oleObject73.bin"/><Relationship Id="rId12" Type="http://schemas.openxmlformats.org/officeDocument/2006/relationships/image" Target="../media/image76.wmf"/><Relationship Id="rId17" Type="http://schemas.openxmlformats.org/officeDocument/2006/relationships/image" Target="../media/image79.png"/><Relationship Id="rId25" Type="http://schemas.openxmlformats.org/officeDocument/2006/relationships/image" Target="../media/image83.wmf"/><Relationship Id="rId2" Type="http://schemas.openxmlformats.org/officeDocument/2006/relationships/slideLayout" Target="../slideLayouts/slideLayout7.xml"/><Relationship Id="rId16" Type="http://schemas.openxmlformats.org/officeDocument/2006/relationships/image" Target="../media/image78.wmf"/><Relationship Id="rId20" Type="http://schemas.openxmlformats.org/officeDocument/2006/relationships/oleObject" Target="../embeddings/oleObject79.bin"/><Relationship Id="rId29" Type="http://schemas.openxmlformats.org/officeDocument/2006/relationships/image" Target="../media/image85.wmf"/><Relationship Id="rId1" Type="http://schemas.openxmlformats.org/officeDocument/2006/relationships/tags" Target="../tags/tag4.xml"/><Relationship Id="rId6" Type="http://schemas.openxmlformats.org/officeDocument/2006/relationships/image" Target="../media/image73.wmf"/><Relationship Id="rId11" Type="http://schemas.openxmlformats.org/officeDocument/2006/relationships/oleObject" Target="../embeddings/oleObject75.bin"/><Relationship Id="rId24" Type="http://schemas.openxmlformats.org/officeDocument/2006/relationships/oleObject" Target="../embeddings/oleObject81.bin"/><Relationship Id="rId5" Type="http://schemas.openxmlformats.org/officeDocument/2006/relationships/oleObject" Target="../embeddings/oleObject72.bin"/><Relationship Id="rId15" Type="http://schemas.openxmlformats.org/officeDocument/2006/relationships/oleObject" Target="../embeddings/oleObject77.bin"/><Relationship Id="rId23" Type="http://schemas.openxmlformats.org/officeDocument/2006/relationships/image" Target="../media/image82.wmf"/><Relationship Id="rId28" Type="http://schemas.openxmlformats.org/officeDocument/2006/relationships/oleObject" Target="../embeddings/oleObject83.bin"/><Relationship Id="rId10" Type="http://schemas.openxmlformats.org/officeDocument/2006/relationships/image" Target="../media/image75.wmf"/><Relationship Id="rId19" Type="http://schemas.openxmlformats.org/officeDocument/2006/relationships/image" Target="../media/image80.wmf"/><Relationship Id="rId4" Type="http://schemas.openxmlformats.org/officeDocument/2006/relationships/image" Target="../media/image72.wmf"/><Relationship Id="rId9" Type="http://schemas.openxmlformats.org/officeDocument/2006/relationships/oleObject" Target="../embeddings/oleObject74.bin"/><Relationship Id="rId14" Type="http://schemas.openxmlformats.org/officeDocument/2006/relationships/image" Target="../media/image77.wmf"/><Relationship Id="rId22" Type="http://schemas.openxmlformats.org/officeDocument/2006/relationships/oleObject" Target="../embeddings/oleObject80.bin"/><Relationship Id="rId27" Type="http://schemas.openxmlformats.org/officeDocument/2006/relationships/image" Target="../media/image84.w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oleObject" Target="../embeddings/oleObject84.bin"/><Relationship Id="rId1" Type="http://schemas.openxmlformats.org/officeDocument/2006/relationships/slideLayout" Target="../slideLayouts/slideLayout7.xml"/><Relationship Id="rId5" Type="http://schemas.openxmlformats.org/officeDocument/2006/relationships/image" Target="../media/image87.wmf"/><Relationship Id="rId4" Type="http://schemas.openxmlformats.org/officeDocument/2006/relationships/oleObject" Target="../embeddings/oleObject85.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3" Type="http://schemas.openxmlformats.org/officeDocument/2006/relationships/image" Target="../media/image93.wmf"/><Relationship Id="rId26" Type="http://schemas.openxmlformats.org/officeDocument/2006/relationships/image" Target="../media/image20.png"/><Relationship Id="rId3" Type="http://schemas.openxmlformats.org/officeDocument/2006/relationships/image" Target="../media/image88.emf"/><Relationship Id="rId21" Type="http://schemas.openxmlformats.org/officeDocument/2006/relationships/image" Target="../media/image96.wmf"/><Relationship Id="rId34" Type="http://schemas.openxmlformats.org/officeDocument/2006/relationships/image" Target="../media/image100.wmf"/><Relationship Id="rId7" Type="http://schemas.openxmlformats.org/officeDocument/2006/relationships/image" Target="../media/image90.wmf"/><Relationship Id="rId12" Type="http://schemas.openxmlformats.org/officeDocument/2006/relationships/oleObject" Target="../embeddings/oleObject91.bin"/><Relationship Id="rId17" Type="http://schemas.openxmlformats.org/officeDocument/2006/relationships/image" Target="../media/image95.wmf"/><Relationship Id="rId25" Type="http://schemas.openxmlformats.org/officeDocument/2006/relationships/image" Target="../media/image19.png"/><Relationship Id="rId33" Type="http://schemas.openxmlformats.org/officeDocument/2006/relationships/oleObject" Target="../embeddings/oleObject99.bin"/><Relationship Id="rId2" Type="http://schemas.openxmlformats.org/officeDocument/2006/relationships/oleObject" Target="../embeddings/oleObject86.bin"/><Relationship Id="rId16" Type="http://schemas.openxmlformats.org/officeDocument/2006/relationships/oleObject" Target="../embeddings/oleObject93.bin"/><Relationship Id="rId20" Type="http://schemas.openxmlformats.org/officeDocument/2006/relationships/oleObject" Target="../embeddings/oleObject94.bin"/><Relationship Id="rId29" Type="http://schemas.openxmlformats.org/officeDocument/2006/relationships/oleObject" Target="../embeddings/oleObject97.bin"/><Relationship Id="rId1" Type="http://schemas.openxmlformats.org/officeDocument/2006/relationships/slideLayout" Target="../slideLayouts/slideLayout7.xml"/><Relationship Id="rId6" Type="http://schemas.openxmlformats.org/officeDocument/2006/relationships/oleObject" Target="../embeddings/oleObject88.bin"/><Relationship Id="rId11" Type="http://schemas.openxmlformats.org/officeDocument/2006/relationships/image" Target="../media/image92.wmf"/><Relationship Id="rId24" Type="http://schemas.openxmlformats.org/officeDocument/2006/relationships/image" Target="../media/image180.png"/><Relationship Id="rId32" Type="http://schemas.openxmlformats.org/officeDocument/2006/relationships/image" Target="../media/image99.emf"/><Relationship Id="rId5" Type="http://schemas.openxmlformats.org/officeDocument/2006/relationships/image" Target="../media/image89.wmf"/><Relationship Id="rId15" Type="http://schemas.openxmlformats.org/officeDocument/2006/relationships/image" Target="../media/image94.wmf"/><Relationship Id="rId23" Type="http://schemas.openxmlformats.org/officeDocument/2006/relationships/image" Target="../media/image96.wmf"/><Relationship Id="rId28" Type="http://schemas.openxmlformats.org/officeDocument/2006/relationships/image" Target="../media/image97.emf"/><Relationship Id="rId10" Type="http://schemas.openxmlformats.org/officeDocument/2006/relationships/oleObject" Target="../embeddings/oleObject90.bin"/><Relationship Id="rId19" Type="http://schemas.openxmlformats.org/officeDocument/2006/relationships/image" Target="../media/image170.png"/><Relationship Id="rId31" Type="http://schemas.openxmlformats.org/officeDocument/2006/relationships/oleObject" Target="../embeddings/oleObject98.bin"/><Relationship Id="rId4" Type="http://schemas.openxmlformats.org/officeDocument/2006/relationships/oleObject" Target="../embeddings/oleObject87.bin"/><Relationship Id="rId9" Type="http://schemas.openxmlformats.org/officeDocument/2006/relationships/image" Target="../media/image91.wmf"/><Relationship Id="rId14" Type="http://schemas.openxmlformats.org/officeDocument/2006/relationships/oleObject" Target="../embeddings/oleObject92.bin"/><Relationship Id="rId22" Type="http://schemas.openxmlformats.org/officeDocument/2006/relationships/oleObject" Target="../embeddings/oleObject94.bin"/><Relationship Id="rId27" Type="http://schemas.openxmlformats.org/officeDocument/2006/relationships/oleObject" Target="../embeddings/oleObject95.bin"/><Relationship Id="rId30" Type="http://schemas.openxmlformats.org/officeDocument/2006/relationships/image" Target="../media/image98.emf"/><Relationship Id="rId8" Type="http://schemas.openxmlformats.org/officeDocument/2006/relationships/oleObject" Target="../embeddings/oleObject8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3.bin"/><Relationship Id="rId13" Type="http://schemas.openxmlformats.org/officeDocument/2006/relationships/image" Target="../media/image106.emf"/><Relationship Id="rId3" Type="http://schemas.openxmlformats.org/officeDocument/2006/relationships/image" Target="../media/image101.emf"/><Relationship Id="rId7" Type="http://schemas.openxmlformats.org/officeDocument/2006/relationships/image" Target="../media/image103.emf"/><Relationship Id="rId12" Type="http://schemas.openxmlformats.org/officeDocument/2006/relationships/oleObject" Target="../embeddings/oleObject105.bin"/><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05.emf"/><Relationship Id="rId5" Type="http://schemas.openxmlformats.org/officeDocument/2006/relationships/image" Target="../media/image102.e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104.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09.emf"/><Relationship Id="rId18" Type="http://schemas.openxmlformats.org/officeDocument/2006/relationships/oleObject" Target="../embeddings/oleObject113.bin"/><Relationship Id="rId3" Type="http://schemas.openxmlformats.org/officeDocument/2006/relationships/image" Target="../media/image97.emf"/><Relationship Id="rId21" Type="http://schemas.openxmlformats.org/officeDocument/2006/relationships/image" Target="../media/image113.emf"/><Relationship Id="rId7" Type="http://schemas.openxmlformats.org/officeDocument/2006/relationships/image" Target="../media/image99.emf"/><Relationship Id="rId12" Type="http://schemas.openxmlformats.org/officeDocument/2006/relationships/oleObject" Target="../embeddings/oleObject110.bin"/><Relationship Id="rId17" Type="http://schemas.openxmlformats.org/officeDocument/2006/relationships/image" Target="../media/image111.emf"/><Relationship Id="rId25" Type="http://schemas.openxmlformats.org/officeDocument/2006/relationships/image" Target="../media/image115.emf"/><Relationship Id="rId2" Type="http://schemas.openxmlformats.org/officeDocument/2006/relationships/oleObject" Target="../embeddings/oleObject106.bin"/><Relationship Id="rId16" Type="http://schemas.openxmlformats.org/officeDocument/2006/relationships/oleObject" Target="../embeddings/oleObject112.bin"/><Relationship Id="rId20" Type="http://schemas.openxmlformats.org/officeDocument/2006/relationships/oleObject" Target="../embeddings/oleObject114.bin"/><Relationship Id="rId1" Type="http://schemas.openxmlformats.org/officeDocument/2006/relationships/slideLayout" Target="../slideLayouts/slideLayout18.xml"/><Relationship Id="rId6" Type="http://schemas.openxmlformats.org/officeDocument/2006/relationships/oleObject" Target="../embeddings/oleObject98.bin"/><Relationship Id="rId11" Type="http://schemas.openxmlformats.org/officeDocument/2006/relationships/image" Target="../media/image108.emf"/><Relationship Id="rId24" Type="http://schemas.openxmlformats.org/officeDocument/2006/relationships/oleObject" Target="../embeddings/oleObject116.bin"/><Relationship Id="rId5" Type="http://schemas.openxmlformats.org/officeDocument/2006/relationships/image" Target="../media/image98.emf"/><Relationship Id="rId15" Type="http://schemas.openxmlformats.org/officeDocument/2006/relationships/image" Target="../media/image110.emf"/><Relationship Id="rId23" Type="http://schemas.openxmlformats.org/officeDocument/2006/relationships/image" Target="../media/image114.emf"/><Relationship Id="rId10" Type="http://schemas.openxmlformats.org/officeDocument/2006/relationships/oleObject" Target="../embeddings/oleObject109.bin"/><Relationship Id="rId19" Type="http://schemas.openxmlformats.org/officeDocument/2006/relationships/image" Target="../media/image112.emf"/><Relationship Id="rId4" Type="http://schemas.openxmlformats.org/officeDocument/2006/relationships/oleObject" Target="../embeddings/oleObject107.bin"/><Relationship Id="rId9" Type="http://schemas.openxmlformats.org/officeDocument/2006/relationships/image" Target="../media/image107.emf"/><Relationship Id="rId14" Type="http://schemas.openxmlformats.org/officeDocument/2006/relationships/oleObject" Target="../embeddings/oleObject111.bin"/><Relationship Id="rId22" Type="http://schemas.openxmlformats.org/officeDocument/2006/relationships/oleObject" Target="../embeddings/oleObject11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20.bin"/><Relationship Id="rId13" Type="http://schemas.openxmlformats.org/officeDocument/2006/relationships/image" Target="../media/image121.wmf"/><Relationship Id="rId3" Type="http://schemas.openxmlformats.org/officeDocument/2006/relationships/image" Target="../media/image116.emf"/><Relationship Id="rId7" Type="http://schemas.openxmlformats.org/officeDocument/2006/relationships/image" Target="../media/image118.emf"/><Relationship Id="rId12" Type="http://schemas.openxmlformats.org/officeDocument/2006/relationships/oleObject" Target="../embeddings/oleObject122.bin"/><Relationship Id="rId2" Type="http://schemas.openxmlformats.org/officeDocument/2006/relationships/oleObject" Target="../embeddings/oleObject117.bin"/><Relationship Id="rId1" Type="http://schemas.openxmlformats.org/officeDocument/2006/relationships/slideLayout" Target="../slideLayouts/slideLayout7.xml"/><Relationship Id="rId6" Type="http://schemas.openxmlformats.org/officeDocument/2006/relationships/oleObject" Target="../embeddings/oleObject119.bin"/><Relationship Id="rId11" Type="http://schemas.openxmlformats.org/officeDocument/2006/relationships/image" Target="../media/image120.wmf"/><Relationship Id="rId5" Type="http://schemas.openxmlformats.org/officeDocument/2006/relationships/image" Target="../media/image117.emf"/><Relationship Id="rId15" Type="http://schemas.openxmlformats.org/officeDocument/2006/relationships/image" Target="../media/image122.w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19.emf"/><Relationship Id="rId14" Type="http://schemas.openxmlformats.org/officeDocument/2006/relationships/oleObject" Target="../embeddings/oleObject12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image" Target="../media/image123.emf"/><Relationship Id="rId7" Type="http://schemas.openxmlformats.org/officeDocument/2006/relationships/image" Target="../media/image125.wmf"/><Relationship Id="rId2" Type="http://schemas.openxmlformats.org/officeDocument/2006/relationships/oleObject" Target="../embeddings/oleObject124.bin"/><Relationship Id="rId1" Type="http://schemas.openxmlformats.org/officeDocument/2006/relationships/slideLayout" Target="../slideLayouts/slideLayout7.xml"/><Relationship Id="rId6" Type="http://schemas.openxmlformats.org/officeDocument/2006/relationships/oleObject" Target="../embeddings/oleObject126.bin"/><Relationship Id="rId11" Type="http://schemas.openxmlformats.org/officeDocument/2006/relationships/image" Target="../media/image123.png"/><Relationship Id="rId5" Type="http://schemas.openxmlformats.org/officeDocument/2006/relationships/image" Target="../media/image124.emf"/><Relationship Id="rId4" Type="http://schemas.openxmlformats.org/officeDocument/2006/relationships/oleObject" Target="../embeddings/oleObject125.bin"/><Relationship Id="rId9" Type="http://schemas.openxmlformats.org/officeDocument/2006/relationships/image" Target="../media/image12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2.wmf"/><Relationship Id="rId18" Type="http://schemas.openxmlformats.org/officeDocument/2006/relationships/oleObject" Target="../embeddings/oleObject136.bin"/><Relationship Id="rId3" Type="http://schemas.openxmlformats.org/officeDocument/2006/relationships/image" Target="../media/image127.wmf"/><Relationship Id="rId7" Type="http://schemas.openxmlformats.org/officeDocument/2006/relationships/image" Target="../media/image129.wmf"/><Relationship Id="rId12" Type="http://schemas.openxmlformats.org/officeDocument/2006/relationships/oleObject" Target="../embeddings/oleObject133.bin"/><Relationship Id="rId17" Type="http://schemas.openxmlformats.org/officeDocument/2006/relationships/image" Target="../media/image134.wmf"/><Relationship Id="rId2" Type="http://schemas.openxmlformats.org/officeDocument/2006/relationships/oleObject" Target="../embeddings/oleObject128.bin"/><Relationship Id="rId16" Type="http://schemas.openxmlformats.org/officeDocument/2006/relationships/oleObject" Target="../embeddings/oleObject135.bin"/><Relationship Id="rId1" Type="http://schemas.openxmlformats.org/officeDocument/2006/relationships/slideLayout" Target="../slideLayouts/slideLayout7.xml"/><Relationship Id="rId6" Type="http://schemas.openxmlformats.org/officeDocument/2006/relationships/oleObject" Target="../embeddings/oleObject130.bin"/><Relationship Id="rId11" Type="http://schemas.openxmlformats.org/officeDocument/2006/relationships/image" Target="../media/image131.wmf"/><Relationship Id="rId5" Type="http://schemas.openxmlformats.org/officeDocument/2006/relationships/image" Target="../media/image128.wmf"/><Relationship Id="rId15" Type="http://schemas.openxmlformats.org/officeDocument/2006/relationships/image" Target="../media/image133.wmf"/><Relationship Id="rId10" Type="http://schemas.openxmlformats.org/officeDocument/2006/relationships/oleObject" Target="../embeddings/oleObject132.bin"/><Relationship Id="rId19" Type="http://schemas.openxmlformats.org/officeDocument/2006/relationships/image" Target="../media/image94.wmf"/><Relationship Id="rId4" Type="http://schemas.openxmlformats.org/officeDocument/2006/relationships/oleObject" Target="../embeddings/oleObject129.bin"/><Relationship Id="rId9" Type="http://schemas.openxmlformats.org/officeDocument/2006/relationships/image" Target="../media/image130.wmf"/><Relationship Id="rId14" Type="http://schemas.openxmlformats.org/officeDocument/2006/relationships/oleObject" Target="../embeddings/oleObject134.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7.wmf"/><Relationship Id="rId12" Type="http://schemas.openxmlformats.org/officeDocument/2006/relationships/oleObject" Target="../embeddings/oleObject142.bin"/><Relationship Id="rId2" Type="http://schemas.openxmlformats.org/officeDocument/2006/relationships/oleObject" Target="../embeddings/oleObject137.bin"/><Relationship Id="rId1" Type="http://schemas.openxmlformats.org/officeDocument/2006/relationships/slideLayout" Target="../slideLayouts/slideLayout7.xml"/><Relationship Id="rId6" Type="http://schemas.openxmlformats.org/officeDocument/2006/relationships/oleObject" Target="../embeddings/oleObject139.bin"/><Relationship Id="rId11" Type="http://schemas.openxmlformats.org/officeDocument/2006/relationships/image" Target="../media/image139.wmf"/><Relationship Id="rId5" Type="http://schemas.openxmlformats.org/officeDocument/2006/relationships/image" Target="../media/image136.emf"/><Relationship Id="rId15" Type="http://schemas.openxmlformats.org/officeDocument/2006/relationships/image" Target="../media/image141.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38.wmf"/><Relationship Id="rId14" Type="http://schemas.openxmlformats.org/officeDocument/2006/relationships/oleObject" Target="../embeddings/oleObject14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6.wmf"/><Relationship Id="rId18" Type="http://schemas.openxmlformats.org/officeDocument/2006/relationships/oleObject" Target="NULL"/><Relationship Id="rId3" Type="http://schemas.openxmlformats.org/officeDocument/2006/relationships/image" Target="NULL"/><Relationship Id="rId7" Type="http://schemas.openxmlformats.org/officeDocument/2006/relationships/oleObject" Target="../embeddings/oleObject1.bin"/><Relationship Id="rId12" Type="http://schemas.openxmlformats.org/officeDocument/2006/relationships/oleObject" Target="../embeddings/oleObject3.bin"/><Relationship Id="rId17" Type="http://schemas.openxmlformats.org/officeDocument/2006/relationships/image" Target="../media/image7.wmf"/><Relationship Id="rId16" Type="http://schemas.openxmlformats.org/officeDocument/2006/relationships/oleObject" Target="../embeddings/oleObject4.bin"/><Relationship Id="rId20"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media/image5.wmf"/><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oleObject" Target="../embeddings/oleObject2.bin"/><Relationship Id="rId19"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30.xml.rels><?xml version="1.0" encoding="UTF-8" standalone="yes"?>
<Relationships xmlns="http://schemas.openxmlformats.org/package/2006/relationships"><Relationship Id="rId13" Type="http://schemas.openxmlformats.org/officeDocument/2006/relationships/oleObject" Target="../embeddings/oleObject149.bin"/><Relationship Id="rId18" Type="http://schemas.openxmlformats.org/officeDocument/2006/relationships/image" Target="../media/image150.wmf"/><Relationship Id="rId26" Type="http://schemas.openxmlformats.org/officeDocument/2006/relationships/image" Target="../media/image154.wmf"/><Relationship Id="rId21" Type="http://schemas.openxmlformats.org/officeDocument/2006/relationships/oleObject" Target="../embeddings/oleObject153.bin"/><Relationship Id="rId34" Type="http://schemas.openxmlformats.org/officeDocument/2006/relationships/image" Target="../media/image158.wmf"/><Relationship Id="rId7" Type="http://schemas.openxmlformats.org/officeDocument/2006/relationships/image" Target="../media/image144.wmf"/><Relationship Id="rId12" Type="http://schemas.openxmlformats.org/officeDocument/2006/relationships/image" Target="../media/image147.wmf"/><Relationship Id="rId17" Type="http://schemas.openxmlformats.org/officeDocument/2006/relationships/oleObject" Target="../embeddings/oleObject151.bin"/><Relationship Id="rId25" Type="http://schemas.openxmlformats.org/officeDocument/2006/relationships/oleObject" Target="../embeddings/oleObject155.bin"/><Relationship Id="rId33" Type="http://schemas.openxmlformats.org/officeDocument/2006/relationships/oleObject" Target="../embeddings/oleObject159.bin"/><Relationship Id="rId38" Type="http://schemas.openxmlformats.org/officeDocument/2006/relationships/image" Target="../media/image160.wmf"/><Relationship Id="rId2" Type="http://schemas.openxmlformats.org/officeDocument/2006/relationships/oleObject" Target="../embeddings/oleObject144.bin"/><Relationship Id="rId16" Type="http://schemas.openxmlformats.org/officeDocument/2006/relationships/image" Target="../media/image149.wmf"/><Relationship Id="rId20" Type="http://schemas.openxmlformats.org/officeDocument/2006/relationships/image" Target="../media/image151.wmf"/><Relationship Id="rId29" Type="http://schemas.openxmlformats.org/officeDocument/2006/relationships/oleObject" Target="../embeddings/oleObject157.bin"/><Relationship Id="rId1" Type="http://schemas.openxmlformats.org/officeDocument/2006/relationships/slideLayout" Target="../slideLayouts/slideLayout7.xml"/><Relationship Id="rId6" Type="http://schemas.openxmlformats.org/officeDocument/2006/relationships/oleObject" Target="../embeddings/oleObject146.bin"/><Relationship Id="rId11" Type="http://schemas.openxmlformats.org/officeDocument/2006/relationships/oleObject" Target="../embeddings/oleObject148.bin"/><Relationship Id="rId24" Type="http://schemas.openxmlformats.org/officeDocument/2006/relationships/image" Target="../media/image153.wmf"/><Relationship Id="rId32" Type="http://schemas.openxmlformats.org/officeDocument/2006/relationships/image" Target="../media/image157.wmf"/><Relationship Id="rId37" Type="http://schemas.openxmlformats.org/officeDocument/2006/relationships/oleObject" Target="../embeddings/oleObject161.bin"/><Relationship Id="rId5" Type="http://schemas.openxmlformats.org/officeDocument/2006/relationships/image" Target="../media/image143.wmf"/><Relationship Id="rId15" Type="http://schemas.openxmlformats.org/officeDocument/2006/relationships/oleObject" Target="../embeddings/oleObject150.bin"/><Relationship Id="rId23" Type="http://schemas.openxmlformats.org/officeDocument/2006/relationships/oleObject" Target="../embeddings/oleObject154.bin"/><Relationship Id="rId28" Type="http://schemas.openxmlformats.org/officeDocument/2006/relationships/image" Target="../media/image155.wmf"/><Relationship Id="rId36" Type="http://schemas.openxmlformats.org/officeDocument/2006/relationships/image" Target="../media/image159.wmf"/><Relationship Id="rId10" Type="http://schemas.openxmlformats.org/officeDocument/2006/relationships/image" Target="../media/image146.png"/><Relationship Id="rId19" Type="http://schemas.openxmlformats.org/officeDocument/2006/relationships/oleObject" Target="../embeddings/oleObject152.bin"/><Relationship Id="rId31" Type="http://schemas.openxmlformats.org/officeDocument/2006/relationships/oleObject" Target="../embeddings/oleObject158.bin"/><Relationship Id="rId4" Type="http://schemas.openxmlformats.org/officeDocument/2006/relationships/oleObject" Target="../embeddings/oleObject145.bin"/><Relationship Id="rId9" Type="http://schemas.openxmlformats.org/officeDocument/2006/relationships/image" Target="../media/image145.wmf"/><Relationship Id="rId14" Type="http://schemas.openxmlformats.org/officeDocument/2006/relationships/image" Target="../media/image148.wmf"/><Relationship Id="rId22" Type="http://schemas.openxmlformats.org/officeDocument/2006/relationships/image" Target="../media/image152.wmf"/><Relationship Id="rId27" Type="http://schemas.openxmlformats.org/officeDocument/2006/relationships/oleObject" Target="../embeddings/oleObject156.bin"/><Relationship Id="rId30" Type="http://schemas.openxmlformats.org/officeDocument/2006/relationships/image" Target="../media/image156.wmf"/><Relationship Id="rId35" Type="http://schemas.openxmlformats.org/officeDocument/2006/relationships/oleObject" Target="../embeddings/oleObject160.bin"/><Relationship Id="rId8" Type="http://schemas.openxmlformats.org/officeDocument/2006/relationships/oleObject" Target="../embeddings/oleObject147.bin"/><Relationship Id="rId3" Type="http://schemas.openxmlformats.org/officeDocument/2006/relationships/image" Target="../media/image142.wmf"/></Relationships>
</file>

<file path=ppt/slides/_rels/slide31.x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oleObject" Target="../embeddings/oleObject162.bin"/><Relationship Id="rId1" Type="http://schemas.openxmlformats.org/officeDocument/2006/relationships/slideLayout" Target="../slideLayouts/slideLayout7.xml"/><Relationship Id="rId5" Type="http://schemas.openxmlformats.org/officeDocument/2006/relationships/image" Target="../media/image143.wmf"/><Relationship Id="rId4" Type="http://schemas.openxmlformats.org/officeDocument/2006/relationships/oleObject" Target="../embeddings/oleObject163.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67.bin"/><Relationship Id="rId3" Type="http://schemas.openxmlformats.org/officeDocument/2006/relationships/image" Target="../media/image161.wmf"/><Relationship Id="rId7" Type="http://schemas.openxmlformats.org/officeDocument/2006/relationships/image" Target="../media/image145.wmf"/><Relationship Id="rId2" Type="http://schemas.openxmlformats.org/officeDocument/2006/relationships/oleObject" Target="../embeddings/oleObject164.bin"/><Relationship Id="rId1" Type="http://schemas.openxmlformats.org/officeDocument/2006/relationships/slideLayout" Target="../slideLayouts/slideLayout7.xml"/><Relationship Id="rId6" Type="http://schemas.openxmlformats.org/officeDocument/2006/relationships/oleObject" Target="../embeddings/oleObject166.bin"/><Relationship Id="rId11" Type="http://schemas.openxmlformats.org/officeDocument/2006/relationships/image" Target="../media/image163.wmf"/><Relationship Id="rId5" Type="http://schemas.openxmlformats.org/officeDocument/2006/relationships/image" Target="../media/image144.wmf"/><Relationship Id="rId10" Type="http://schemas.openxmlformats.org/officeDocument/2006/relationships/oleObject" Target="../embeddings/oleObject168.bin"/><Relationship Id="rId4" Type="http://schemas.openxmlformats.org/officeDocument/2006/relationships/oleObject" Target="../embeddings/oleObject165.bin"/><Relationship Id="rId9" Type="http://schemas.openxmlformats.org/officeDocument/2006/relationships/image" Target="../media/image162.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50.bin"/><Relationship Id="rId13" Type="http://schemas.openxmlformats.org/officeDocument/2006/relationships/image" Target="../media/image161.wmf"/><Relationship Id="rId3" Type="http://schemas.openxmlformats.org/officeDocument/2006/relationships/image" Target="../media/image148.wmf"/><Relationship Id="rId7" Type="http://schemas.openxmlformats.org/officeDocument/2006/relationships/image" Target="../media/image151.wmf"/><Relationship Id="rId12" Type="http://schemas.openxmlformats.org/officeDocument/2006/relationships/oleObject" Target="../embeddings/oleObject164.bin"/><Relationship Id="rId2" Type="http://schemas.openxmlformats.org/officeDocument/2006/relationships/oleObject" Target="../embeddings/oleObject169.bin"/><Relationship Id="rId1" Type="http://schemas.openxmlformats.org/officeDocument/2006/relationships/slideLayout" Target="../slideLayouts/slideLayout7.xml"/><Relationship Id="rId6" Type="http://schemas.openxmlformats.org/officeDocument/2006/relationships/oleObject" Target="../embeddings/oleObject171.bin"/><Relationship Id="rId11" Type="http://schemas.openxmlformats.org/officeDocument/2006/relationships/image" Target="../media/image150.wmf"/><Relationship Id="rId5" Type="http://schemas.openxmlformats.org/officeDocument/2006/relationships/image" Target="../media/image147.wmf"/><Relationship Id="rId10" Type="http://schemas.openxmlformats.org/officeDocument/2006/relationships/oleObject" Target="../embeddings/oleObject151.bin"/><Relationship Id="rId4" Type="http://schemas.openxmlformats.org/officeDocument/2006/relationships/oleObject" Target="../embeddings/oleObject170.bin"/><Relationship Id="rId9" Type="http://schemas.openxmlformats.org/officeDocument/2006/relationships/image" Target="../media/image149.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66.wmf"/><Relationship Id="rId18" Type="http://schemas.openxmlformats.org/officeDocument/2006/relationships/image" Target="../media/image390.emf"/><Relationship Id="rId3" Type="http://schemas.openxmlformats.org/officeDocument/2006/relationships/image" Target="../media/image152.wmf"/><Relationship Id="rId7" Type="http://schemas.openxmlformats.org/officeDocument/2006/relationships/image" Target="../media/image154.wmf"/><Relationship Id="rId12" Type="http://schemas.openxmlformats.org/officeDocument/2006/relationships/oleObject" Target="../embeddings/oleObject175.bin"/><Relationship Id="rId2" Type="http://schemas.openxmlformats.org/officeDocument/2006/relationships/oleObject" Target="../embeddings/oleObject153.bin"/><Relationship Id="rId1" Type="http://schemas.openxmlformats.org/officeDocument/2006/relationships/slideLayout" Target="../slideLayouts/slideLayout7.xml"/><Relationship Id="rId6" Type="http://schemas.openxmlformats.org/officeDocument/2006/relationships/oleObject" Target="../embeddings/oleObject155.bin"/><Relationship Id="rId11" Type="http://schemas.openxmlformats.org/officeDocument/2006/relationships/image" Target="../media/image165.wmf"/><Relationship Id="rId5" Type="http://schemas.openxmlformats.org/officeDocument/2006/relationships/image" Target="../media/image153.wmf"/><Relationship Id="rId10" Type="http://schemas.openxmlformats.org/officeDocument/2006/relationships/oleObject" Target="../embeddings/oleObject174.bin"/><Relationship Id="rId4" Type="http://schemas.openxmlformats.org/officeDocument/2006/relationships/oleObject" Target="../embeddings/oleObject172.bin"/><Relationship Id="rId9" Type="http://schemas.openxmlformats.org/officeDocument/2006/relationships/image" Target="../media/image164.wmf"/><Relationship Id="rId14" Type="http://schemas.openxmlformats.org/officeDocument/2006/relationships/customXml" Target="../ink/ink1.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9.bin"/><Relationship Id="rId3" Type="http://schemas.openxmlformats.org/officeDocument/2006/relationships/image" Target="../media/image167.wmf"/><Relationship Id="rId7" Type="http://schemas.openxmlformats.org/officeDocument/2006/relationships/image" Target="../media/image169.wmf"/><Relationship Id="rId2" Type="http://schemas.openxmlformats.org/officeDocument/2006/relationships/oleObject" Target="../embeddings/oleObject176.bin"/><Relationship Id="rId1" Type="http://schemas.openxmlformats.org/officeDocument/2006/relationships/slideLayout" Target="../slideLayouts/slideLayout7.xml"/><Relationship Id="rId6" Type="http://schemas.openxmlformats.org/officeDocument/2006/relationships/oleObject" Target="../embeddings/oleObject178.bin"/><Relationship Id="rId5" Type="http://schemas.openxmlformats.org/officeDocument/2006/relationships/image" Target="../media/image168.wmf"/><Relationship Id="rId4" Type="http://schemas.openxmlformats.org/officeDocument/2006/relationships/oleObject" Target="../embeddings/oleObject177.bin"/><Relationship Id="rId9" Type="http://schemas.openxmlformats.org/officeDocument/2006/relationships/image" Target="../media/image17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83.bin"/><Relationship Id="rId13" Type="http://schemas.openxmlformats.org/officeDocument/2006/relationships/oleObject" Target="../embeddings/oleObject186.bin"/><Relationship Id="rId3" Type="http://schemas.openxmlformats.org/officeDocument/2006/relationships/image" Target="../media/image157.wmf"/><Relationship Id="rId7" Type="http://schemas.openxmlformats.org/officeDocument/2006/relationships/image" Target="../media/image158.wmf"/><Relationship Id="rId12" Type="http://schemas.openxmlformats.org/officeDocument/2006/relationships/image" Target="../media/image171.wmf"/><Relationship Id="rId2" Type="http://schemas.openxmlformats.org/officeDocument/2006/relationships/oleObject" Target="../embeddings/oleObject180.bin"/><Relationship Id="rId16" Type="http://schemas.openxmlformats.org/officeDocument/2006/relationships/image" Target="../media/image173.wmf"/><Relationship Id="rId1" Type="http://schemas.openxmlformats.org/officeDocument/2006/relationships/slideLayout" Target="../slideLayouts/slideLayout7.xml"/><Relationship Id="rId6" Type="http://schemas.openxmlformats.org/officeDocument/2006/relationships/oleObject" Target="../embeddings/oleObject182.bin"/><Relationship Id="rId11" Type="http://schemas.openxmlformats.org/officeDocument/2006/relationships/oleObject" Target="../embeddings/oleObject185.bin"/><Relationship Id="rId5" Type="http://schemas.openxmlformats.org/officeDocument/2006/relationships/image" Target="../media/image160.wmf"/><Relationship Id="rId15" Type="http://schemas.openxmlformats.org/officeDocument/2006/relationships/oleObject" Target="../embeddings/oleObject187.bin"/><Relationship Id="rId10" Type="http://schemas.openxmlformats.org/officeDocument/2006/relationships/oleObject" Target="../embeddings/oleObject184.bin"/><Relationship Id="rId4" Type="http://schemas.openxmlformats.org/officeDocument/2006/relationships/oleObject" Target="../embeddings/oleObject181.bin"/><Relationship Id="rId9" Type="http://schemas.openxmlformats.org/officeDocument/2006/relationships/image" Target="../media/image159.wmf"/><Relationship Id="rId14" Type="http://schemas.openxmlformats.org/officeDocument/2006/relationships/image" Target="../media/image17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12.emf"/><Relationship Id="rId5" Type="http://schemas.openxmlformats.org/officeDocument/2006/relationships/image" Target="../media/image9.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oleObject" Target="../embeddings/oleObject15.bin"/><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1.emf"/><Relationship Id="rId12" Type="http://schemas.openxmlformats.org/officeDocument/2006/relationships/oleObject" Target="../embeddings/oleObject21.bin"/><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23.emf"/><Relationship Id="rId5" Type="http://schemas.openxmlformats.org/officeDocument/2006/relationships/image" Target="../media/image20.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2.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image" Target="../media/image40.emf"/><Relationship Id="rId18" Type="http://schemas.openxmlformats.org/officeDocument/2006/relationships/oleObject" Target="../embeddings/oleObject40.bin"/><Relationship Id="rId3" Type="http://schemas.openxmlformats.org/officeDocument/2006/relationships/image" Target="../media/image35.emf"/><Relationship Id="rId21" Type="http://schemas.openxmlformats.org/officeDocument/2006/relationships/image" Target="../media/image43.emf"/><Relationship Id="rId7" Type="http://schemas.openxmlformats.org/officeDocument/2006/relationships/image" Target="../media/image37.emf"/><Relationship Id="rId12" Type="http://schemas.openxmlformats.org/officeDocument/2006/relationships/oleObject" Target="../embeddings/oleObject37.bin"/><Relationship Id="rId17" Type="http://schemas.openxmlformats.org/officeDocument/2006/relationships/image" Target="../media/image5.wmf"/><Relationship Id="rId25" Type="http://schemas.openxmlformats.org/officeDocument/2006/relationships/image" Target="../media/image45.emf"/><Relationship Id="rId2" Type="http://schemas.openxmlformats.org/officeDocument/2006/relationships/oleObject" Target="../embeddings/oleObject32.bin"/><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slideLayout" Target="../slideLayouts/slideLayout7.xml"/><Relationship Id="rId6" Type="http://schemas.openxmlformats.org/officeDocument/2006/relationships/oleObject" Target="../embeddings/oleObject34.bin"/><Relationship Id="rId11" Type="http://schemas.openxmlformats.org/officeDocument/2006/relationships/image" Target="../media/image39.emf"/><Relationship Id="rId24" Type="http://schemas.openxmlformats.org/officeDocument/2006/relationships/oleObject" Target="../embeddings/oleObject43.bin"/><Relationship Id="rId5" Type="http://schemas.openxmlformats.org/officeDocument/2006/relationships/image" Target="../media/image36.emf"/><Relationship Id="rId15" Type="http://schemas.openxmlformats.org/officeDocument/2006/relationships/image" Target="../media/image41.emf"/><Relationship Id="rId23" Type="http://schemas.openxmlformats.org/officeDocument/2006/relationships/image" Target="../media/image44.emf"/><Relationship Id="rId10" Type="http://schemas.openxmlformats.org/officeDocument/2006/relationships/oleObject" Target="../embeddings/oleObject36.bin"/><Relationship Id="rId19" Type="http://schemas.openxmlformats.org/officeDocument/2006/relationships/image" Target="../media/image42.wmf"/><Relationship Id="rId4" Type="http://schemas.openxmlformats.org/officeDocument/2006/relationships/oleObject" Target="../embeddings/oleObject33.bin"/><Relationship Id="rId9" Type="http://schemas.openxmlformats.org/officeDocument/2006/relationships/image" Target="../media/image38.emf"/><Relationship Id="rId14" Type="http://schemas.openxmlformats.org/officeDocument/2006/relationships/oleObject" Target="../embeddings/oleObject38.bin"/><Relationship Id="rId22" Type="http://schemas.openxmlformats.org/officeDocument/2006/relationships/oleObject" Target="../embeddings/oleObject4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A7583-BD01-46A6-BA1B-ADC0EA9FCA85}"/>
              </a:ext>
            </a:extLst>
          </p:cNvPr>
          <p:cNvSpPr>
            <a:spLocks noGrp="1"/>
          </p:cNvSpPr>
          <p:nvPr>
            <p:ph type="ctrTitle"/>
          </p:nvPr>
        </p:nvSpPr>
        <p:spPr/>
        <p:txBody>
          <a:bodyPr>
            <a:normAutofit/>
          </a:bodyPr>
          <a:lstStyle/>
          <a:p>
            <a:r>
              <a:rPr lang="zh-CN" altLang="en-US" sz="4000" b="1" dirty="0"/>
              <a:t>大学物理</a:t>
            </a:r>
            <a:r>
              <a:rPr lang="en-US" altLang="zh-CN" sz="4000" b="1" dirty="0"/>
              <a:t>A</a:t>
            </a:r>
            <a:r>
              <a:rPr lang="zh-CN" altLang="en-US" sz="4000" b="1" dirty="0"/>
              <a:t>（</a:t>
            </a:r>
            <a:r>
              <a:rPr lang="en-US" altLang="zh-CN" sz="4000" b="1" dirty="0"/>
              <a:t>1</a:t>
            </a:r>
            <a:r>
              <a:rPr lang="zh-CN" altLang="en-US" sz="4000" b="1" dirty="0"/>
              <a:t>）电磁学部分总结</a:t>
            </a:r>
          </a:p>
        </p:txBody>
      </p:sp>
      <p:sp>
        <p:nvSpPr>
          <p:cNvPr id="3" name="副标题 2">
            <a:extLst>
              <a:ext uri="{FF2B5EF4-FFF2-40B4-BE49-F238E27FC236}">
                <a16:creationId xmlns:a16="http://schemas.microsoft.com/office/drawing/2014/main" id="{404EE6EC-D8AC-4DC5-A578-02DCF0CF4980}"/>
              </a:ext>
            </a:extLst>
          </p:cNvPr>
          <p:cNvSpPr>
            <a:spLocks noGrp="1"/>
          </p:cNvSpPr>
          <p:nvPr>
            <p:ph type="subTitle" idx="1"/>
          </p:nvPr>
        </p:nvSpPr>
        <p:spPr/>
        <p:txBody>
          <a:bodyPr>
            <a:normAutofit/>
          </a:bodyPr>
          <a:lstStyle/>
          <a:p>
            <a:r>
              <a:rPr lang="zh-CN" altLang="en-US" sz="3600" dirty="0"/>
              <a:t>（</a:t>
            </a:r>
            <a:r>
              <a:rPr lang="en-US" altLang="zh-CN" sz="3600" dirty="0"/>
              <a:t>5~8</a:t>
            </a:r>
            <a:r>
              <a:rPr lang="zh-CN" altLang="en-US" sz="3600" dirty="0"/>
              <a:t>章）</a:t>
            </a:r>
          </a:p>
        </p:txBody>
      </p:sp>
    </p:spTree>
    <p:extLst>
      <p:ext uri="{BB962C8B-B14F-4D97-AF65-F5344CB8AC3E}">
        <p14:creationId xmlns:p14="http://schemas.microsoft.com/office/powerpoint/2010/main" val="2462711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07C08B8D-1CCB-425F-B14F-0030E127D9F2}"/>
              </a:ext>
            </a:extLst>
          </p:cNvPr>
          <p:cNvSpPr txBox="1">
            <a:spLocks noChangeArrowheads="1"/>
          </p:cNvSpPr>
          <p:nvPr/>
        </p:nvSpPr>
        <p:spPr bwMode="auto">
          <a:xfrm>
            <a:off x="1189608" y="1457771"/>
            <a:ext cx="1671960" cy="954107"/>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宋体" panose="02010600030101010101" pitchFamily="2" charset="-122"/>
                <a:ea typeface="宋体" panose="02010600030101010101" pitchFamily="2" charset="-122"/>
              </a:rPr>
              <a:t>求电势的方法</a:t>
            </a:r>
          </a:p>
        </p:txBody>
      </p:sp>
      <p:sp>
        <p:nvSpPr>
          <p:cNvPr id="6147" name="Text Box 3">
            <a:extLst>
              <a:ext uri="{FF2B5EF4-FFF2-40B4-BE49-F238E27FC236}">
                <a16:creationId xmlns:a16="http://schemas.microsoft.com/office/drawing/2014/main" id="{5461976F-C5A1-4817-B0B0-9DFEEE8B5983}"/>
              </a:ext>
            </a:extLst>
          </p:cNvPr>
          <p:cNvSpPr txBox="1">
            <a:spLocks noChangeArrowheads="1"/>
          </p:cNvSpPr>
          <p:nvPr/>
        </p:nvSpPr>
        <p:spPr bwMode="auto">
          <a:xfrm>
            <a:off x="4153794" y="2894469"/>
            <a:ext cx="1260475" cy="519112"/>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叠加法</a:t>
            </a:r>
          </a:p>
        </p:txBody>
      </p:sp>
      <p:sp>
        <p:nvSpPr>
          <p:cNvPr id="6149" name="Text Box 5">
            <a:extLst>
              <a:ext uri="{FF2B5EF4-FFF2-40B4-BE49-F238E27FC236}">
                <a16:creationId xmlns:a16="http://schemas.microsoft.com/office/drawing/2014/main" id="{E2E7D0FB-EE24-4BFF-970A-3C47EF9E3211}"/>
              </a:ext>
            </a:extLst>
          </p:cNvPr>
          <p:cNvSpPr txBox="1">
            <a:spLocks noChangeArrowheads="1"/>
          </p:cNvSpPr>
          <p:nvPr/>
        </p:nvSpPr>
        <p:spPr bwMode="auto">
          <a:xfrm>
            <a:off x="3979167" y="938659"/>
            <a:ext cx="1266693" cy="52322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dirty="0">
                <a:latin typeface="宋体" panose="02010600030101010101" pitchFamily="2" charset="-122"/>
                <a:ea typeface="宋体" panose="02010600030101010101" pitchFamily="2" charset="-122"/>
              </a:rPr>
              <a:t>定义法</a:t>
            </a:r>
          </a:p>
        </p:txBody>
      </p:sp>
      <p:sp>
        <p:nvSpPr>
          <p:cNvPr id="6150" name="Line 6">
            <a:extLst>
              <a:ext uri="{FF2B5EF4-FFF2-40B4-BE49-F238E27FC236}">
                <a16:creationId xmlns:a16="http://schemas.microsoft.com/office/drawing/2014/main" id="{10E26C6A-E1EC-4971-81D0-5A4FF9BCB7CE}"/>
              </a:ext>
            </a:extLst>
          </p:cNvPr>
          <p:cNvSpPr>
            <a:spLocks noChangeShapeType="1"/>
          </p:cNvSpPr>
          <p:nvPr/>
        </p:nvSpPr>
        <p:spPr bwMode="auto">
          <a:xfrm flipV="1">
            <a:off x="2950468" y="1172824"/>
            <a:ext cx="977901" cy="685795"/>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6" name="Line 12">
            <a:extLst>
              <a:ext uri="{FF2B5EF4-FFF2-40B4-BE49-F238E27FC236}">
                <a16:creationId xmlns:a16="http://schemas.microsoft.com/office/drawing/2014/main" id="{EB94C86B-8A36-40D1-8304-90DED8663717}"/>
              </a:ext>
            </a:extLst>
          </p:cNvPr>
          <p:cNvSpPr>
            <a:spLocks noChangeShapeType="1"/>
          </p:cNvSpPr>
          <p:nvPr/>
        </p:nvSpPr>
        <p:spPr bwMode="auto">
          <a:xfrm>
            <a:off x="3012380" y="2087225"/>
            <a:ext cx="1063628" cy="990600"/>
          </a:xfrm>
          <a:prstGeom prst="line">
            <a:avLst/>
          </a:prstGeom>
          <a:noFill/>
          <a:ln w="28575">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7" name="AutoShape 13">
            <a:extLst>
              <a:ext uri="{FF2B5EF4-FFF2-40B4-BE49-F238E27FC236}">
                <a16:creationId xmlns:a16="http://schemas.microsoft.com/office/drawing/2014/main" id="{6DFAA76C-FA60-4C0D-8B1F-1C404E4504EB}"/>
              </a:ext>
            </a:extLst>
          </p:cNvPr>
          <p:cNvSpPr>
            <a:spLocks noChangeArrowheads="1"/>
          </p:cNvSpPr>
          <p:nvPr/>
        </p:nvSpPr>
        <p:spPr bwMode="auto">
          <a:xfrm>
            <a:off x="5680969" y="1096625"/>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8" name="AutoShape 14">
            <a:extLst>
              <a:ext uri="{FF2B5EF4-FFF2-40B4-BE49-F238E27FC236}">
                <a16:creationId xmlns:a16="http://schemas.microsoft.com/office/drawing/2014/main" id="{8C17AAB6-0EC2-455F-9483-82CC8B694654}"/>
              </a:ext>
            </a:extLst>
          </p:cNvPr>
          <p:cNvSpPr>
            <a:spLocks noChangeArrowheads="1"/>
          </p:cNvSpPr>
          <p:nvPr/>
        </p:nvSpPr>
        <p:spPr bwMode="auto">
          <a:xfrm>
            <a:off x="5604769" y="3077825"/>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165" name="Group 21">
            <a:extLst>
              <a:ext uri="{FF2B5EF4-FFF2-40B4-BE49-F238E27FC236}">
                <a16:creationId xmlns:a16="http://schemas.microsoft.com/office/drawing/2014/main" id="{00AC6CAA-8617-44CF-9437-193EF3F9E4E0}"/>
              </a:ext>
            </a:extLst>
          </p:cNvPr>
          <p:cNvGrpSpPr>
            <a:grpSpLocks/>
          </p:cNvGrpSpPr>
          <p:nvPr/>
        </p:nvGrpSpPr>
        <p:grpSpPr bwMode="auto">
          <a:xfrm>
            <a:off x="2605981" y="892954"/>
            <a:ext cx="833437" cy="762000"/>
            <a:chOff x="397" y="211"/>
            <a:chExt cx="525" cy="480"/>
          </a:xfrm>
        </p:grpSpPr>
        <p:sp>
          <p:nvSpPr>
            <p:cNvPr id="6166" name="Freeform 22">
              <a:extLst>
                <a:ext uri="{FF2B5EF4-FFF2-40B4-BE49-F238E27FC236}">
                  <a16:creationId xmlns:a16="http://schemas.microsoft.com/office/drawing/2014/main" id="{719287A5-2285-47A9-8D80-1788E1C46642}"/>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7" name="Freeform 23">
              <a:extLst>
                <a:ext uri="{FF2B5EF4-FFF2-40B4-BE49-F238E27FC236}">
                  <a16:creationId xmlns:a16="http://schemas.microsoft.com/office/drawing/2014/main" id="{D6F2F6B5-F959-4B7B-9D0E-3279F708A906}"/>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8" name="Freeform 24">
              <a:extLst>
                <a:ext uri="{FF2B5EF4-FFF2-40B4-BE49-F238E27FC236}">
                  <a16:creationId xmlns:a16="http://schemas.microsoft.com/office/drawing/2014/main" id="{5CBBF39B-2170-4E03-81E4-A698A409672B}"/>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9" name="Freeform 25">
              <a:extLst>
                <a:ext uri="{FF2B5EF4-FFF2-40B4-BE49-F238E27FC236}">
                  <a16:creationId xmlns:a16="http://schemas.microsoft.com/office/drawing/2014/main" id="{552378B4-4C37-4918-9704-823DF344C208}"/>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7" name="Object 18">
            <a:extLst>
              <a:ext uri="{FF2B5EF4-FFF2-40B4-BE49-F238E27FC236}">
                <a16:creationId xmlns:a16="http://schemas.microsoft.com/office/drawing/2014/main" id="{99AB4839-B5AD-40CF-B7ED-B4CBE39FC114}"/>
              </a:ext>
            </a:extLst>
          </p:cNvPr>
          <p:cNvGraphicFramePr>
            <a:graphicFrameLocks noChangeAspect="1"/>
          </p:cNvGraphicFramePr>
          <p:nvPr>
            <p:extLst>
              <p:ext uri="{D42A27DB-BD31-4B8C-83A1-F6EECF244321}">
                <p14:modId xmlns:p14="http://schemas.microsoft.com/office/powerpoint/2010/main" val="1920886065"/>
              </p:ext>
            </p:extLst>
          </p:nvPr>
        </p:nvGraphicFramePr>
        <p:xfrm>
          <a:off x="6394389" y="512904"/>
          <a:ext cx="2483325" cy="1123409"/>
        </p:xfrm>
        <a:graphic>
          <a:graphicData uri="http://schemas.openxmlformats.org/presentationml/2006/ole">
            <mc:AlternateContent xmlns:mc="http://schemas.openxmlformats.org/markup-compatibility/2006">
              <mc:Choice xmlns:v="urn:schemas-microsoft-com:vml" Requires="v">
                <p:oleObj name="Equation" r:id="rId2" imgW="863225" imgH="469696" progId="Equation.3">
                  <p:embed/>
                </p:oleObj>
              </mc:Choice>
              <mc:Fallback>
                <p:oleObj name="Equation" r:id="rId2" imgW="863225" imgH="469696" progId="Equation.3">
                  <p:embed/>
                  <p:pic>
                    <p:nvPicPr>
                      <p:cNvPr id="27" name="Object 18">
                        <a:extLst>
                          <a:ext uri="{FF2B5EF4-FFF2-40B4-BE49-F238E27FC236}">
                            <a16:creationId xmlns:a16="http://schemas.microsoft.com/office/drawing/2014/main" id="{99AB4839-B5AD-40CF-B7ED-B4CBE39FC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4389" y="512904"/>
                        <a:ext cx="2483325" cy="1123409"/>
                      </a:xfrm>
                      <a:prstGeom prst="rect">
                        <a:avLst/>
                      </a:prstGeom>
                      <a:noFill/>
                      <a:ln>
                        <a:noFill/>
                      </a:ln>
                      <a:effectLst/>
                    </p:spPr>
                  </p:pic>
                </p:oleObj>
              </mc:Fallback>
            </mc:AlternateContent>
          </a:graphicData>
        </a:graphic>
      </p:graphicFrame>
      <p:sp>
        <p:nvSpPr>
          <p:cNvPr id="2" name="矩形 1">
            <a:extLst>
              <a:ext uri="{FF2B5EF4-FFF2-40B4-BE49-F238E27FC236}">
                <a16:creationId xmlns:a16="http://schemas.microsoft.com/office/drawing/2014/main" id="{83B9832A-4E78-4F89-8784-35A71FB5FE28}"/>
              </a:ext>
            </a:extLst>
          </p:cNvPr>
          <p:cNvSpPr/>
          <p:nvPr/>
        </p:nvSpPr>
        <p:spPr>
          <a:xfrm>
            <a:off x="4424781" y="1654954"/>
            <a:ext cx="5724644" cy="461665"/>
          </a:xfrm>
          <a:prstGeom prst="rect">
            <a:avLst/>
          </a:prstGeom>
        </p:spPr>
        <p:txBody>
          <a:bodyPr wrap="none">
            <a:spAutoFit/>
          </a:bodyPr>
          <a:lstStyle/>
          <a:p>
            <a:r>
              <a:rPr kumimoji="1" lang="en-US" altLang="zh-CN" sz="2400" b="1" dirty="0">
                <a:solidFill>
                  <a:srgbClr val="000000"/>
                </a:solidFill>
                <a:latin typeface="+mn-ea"/>
              </a:rPr>
              <a:t>(</a:t>
            </a:r>
            <a:r>
              <a:rPr kumimoji="1" lang="zh-CN" altLang="en-US" sz="2400" b="1" dirty="0">
                <a:solidFill>
                  <a:srgbClr val="000000"/>
                </a:solidFill>
                <a:latin typeface="+mn-ea"/>
              </a:rPr>
              <a:t>需要已知在积分路径上</a:t>
            </a:r>
            <a:r>
              <a:rPr kumimoji="1" lang="en-US" altLang="zh-CN" sz="2400" b="1" i="1" dirty="0">
                <a:solidFill>
                  <a:srgbClr val="000000"/>
                </a:solidFill>
                <a:latin typeface="+mn-ea"/>
                <a:cs typeface="Times New Roman" panose="02020603050405020304" pitchFamily="18" charset="0"/>
              </a:rPr>
              <a:t>E</a:t>
            </a:r>
            <a:r>
              <a:rPr kumimoji="1" lang="zh-CN" altLang="en-US" sz="2400" b="1" i="1" dirty="0">
                <a:solidFill>
                  <a:srgbClr val="000000"/>
                </a:solidFill>
                <a:latin typeface="+mn-ea"/>
                <a:cs typeface="Times New Roman" panose="02020603050405020304" pitchFamily="18" charset="0"/>
              </a:rPr>
              <a:t> </a:t>
            </a:r>
            <a:r>
              <a:rPr kumimoji="1" lang="zh-CN" altLang="en-US" sz="2400" b="1" dirty="0">
                <a:solidFill>
                  <a:srgbClr val="000000"/>
                </a:solidFill>
                <a:latin typeface="+mn-ea"/>
              </a:rPr>
              <a:t>的函数表达式</a:t>
            </a:r>
            <a:r>
              <a:rPr kumimoji="1" lang="en-US" altLang="zh-CN" sz="2400" b="1" dirty="0">
                <a:solidFill>
                  <a:srgbClr val="000000"/>
                </a:solidFill>
                <a:latin typeface="+mn-ea"/>
              </a:rPr>
              <a:t>)</a:t>
            </a:r>
            <a:endParaRPr lang="zh-CN" altLang="en-US" sz="2400" b="1" dirty="0">
              <a:latin typeface="+mn-ea"/>
            </a:endParaRPr>
          </a:p>
        </p:txBody>
      </p:sp>
      <p:sp>
        <p:nvSpPr>
          <p:cNvPr id="3" name="矩形 2">
            <a:extLst>
              <a:ext uri="{FF2B5EF4-FFF2-40B4-BE49-F238E27FC236}">
                <a16:creationId xmlns:a16="http://schemas.microsoft.com/office/drawing/2014/main" id="{A0C01302-451D-4CCE-9C63-369BA3C3C400}"/>
              </a:ext>
            </a:extLst>
          </p:cNvPr>
          <p:cNvSpPr/>
          <p:nvPr/>
        </p:nvSpPr>
        <p:spPr>
          <a:xfrm>
            <a:off x="1367100" y="4652119"/>
            <a:ext cx="7362625" cy="1515415"/>
          </a:xfrm>
          <a:prstGeom prst="rect">
            <a:avLst/>
          </a:prstGeom>
        </p:spPr>
        <p:txBody>
          <a:bodyPr wrap="square">
            <a:spAutoFit/>
          </a:bodyPr>
          <a:lstStyle/>
          <a:p>
            <a:pPr>
              <a:lnSpc>
                <a:spcPct val="135000"/>
              </a:lnSpc>
              <a:spcBef>
                <a:spcPct val="50000"/>
              </a:spcBef>
            </a:pPr>
            <a:r>
              <a:rPr kumimoji="1" lang="zh-CN" altLang="en-US" sz="2400" b="1" dirty="0">
                <a:solidFill>
                  <a:srgbClr val="000000"/>
                </a:solidFill>
                <a:latin typeface="宋体" panose="02010600030101010101" pitchFamily="2" charset="-122"/>
              </a:rPr>
              <a:t>（</a:t>
            </a:r>
            <a:r>
              <a:rPr kumimoji="1" lang="zh-CN" altLang="en-US" sz="2400" b="1" dirty="0">
                <a:solidFill>
                  <a:srgbClr val="FF3300"/>
                </a:solidFill>
                <a:latin typeface="宋体" panose="02010600030101010101" pitchFamily="2" charset="-122"/>
              </a:rPr>
              <a:t>注意</a:t>
            </a:r>
            <a:r>
              <a:rPr kumimoji="1" lang="en-US" altLang="zh-CN" sz="2400" b="1" dirty="0">
                <a:solidFill>
                  <a:srgbClr val="FF3300"/>
                </a:solidFill>
                <a:latin typeface="宋体" panose="02010600030101010101" pitchFamily="2" charset="-122"/>
              </a:rPr>
              <a:t>:</a:t>
            </a:r>
            <a:r>
              <a:rPr kumimoji="1" lang="en-US" altLang="zh-CN" sz="2400" b="1" dirty="0">
                <a:solidFill>
                  <a:srgbClr val="000000"/>
                </a:solidFill>
                <a:latin typeface="宋体" panose="02010600030101010101" pitchFamily="2" charset="-122"/>
              </a:rPr>
              <a:t> </a:t>
            </a:r>
            <a:r>
              <a:rPr kumimoji="1" lang="zh-CN" altLang="en-US" sz="2400" b="1" dirty="0">
                <a:solidFill>
                  <a:srgbClr val="000000"/>
                </a:solidFill>
                <a:latin typeface="宋体" panose="02010600030101010101" pitchFamily="2" charset="-122"/>
              </a:rPr>
              <a:t>上式利用了点电荷电势              ，这一结果已选</a:t>
            </a:r>
            <a:r>
              <a:rPr kumimoji="1" lang="zh-CN" altLang="en-US" sz="2400" b="1" dirty="0">
                <a:solidFill>
                  <a:srgbClr val="FF3300"/>
                </a:solidFill>
                <a:latin typeface="宋体" panose="02010600030101010101" pitchFamily="2" charset="-122"/>
              </a:rPr>
              <a:t>无限远处为电势零点</a:t>
            </a:r>
            <a:r>
              <a:rPr kumimoji="1" lang="zh-CN" altLang="en-US" sz="2400" b="1" dirty="0">
                <a:solidFill>
                  <a:srgbClr val="000000"/>
                </a:solidFill>
                <a:latin typeface="宋体" panose="02010600030101010101" pitchFamily="2" charset="-122"/>
              </a:rPr>
              <a:t>，使用此公式的前提</a:t>
            </a:r>
            <a:r>
              <a:rPr kumimoji="1" lang="zh-CN" altLang="en-US" sz="2400" b="1" dirty="0">
                <a:solidFill>
                  <a:srgbClr val="CC0000"/>
                </a:solidFill>
                <a:latin typeface="宋体" panose="02010600030101010101" pitchFamily="2" charset="-122"/>
              </a:rPr>
              <a:t>条件</a:t>
            </a:r>
            <a:r>
              <a:rPr kumimoji="1" lang="zh-CN" altLang="en-US" sz="2400" b="1" dirty="0">
                <a:solidFill>
                  <a:srgbClr val="000000"/>
                </a:solidFill>
                <a:latin typeface="宋体" panose="02010600030101010101" pitchFamily="2" charset="-122"/>
              </a:rPr>
              <a:t>为</a:t>
            </a:r>
            <a:r>
              <a:rPr kumimoji="1" lang="zh-CN" altLang="en-US" sz="2400" b="1" dirty="0">
                <a:solidFill>
                  <a:srgbClr val="0000FF"/>
                </a:solidFill>
                <a:latin typeface="宋体" panose="02010600030101010101" pitchFamily="2" charset="-122"/>
              </a:rPr>
              <a:t>有限</a:t>
            </a:r>
            <a:r>
              <a:rPr kumimoji="1" lang="zh-CN" altLang="en-US" sz="2400" b="1" dirty="0">
                <a:solidFill>
                  <a:srgbClr val="000000"/>
                </a:solidFill>
                <a:latin typeface="宋体" panose="02010600030101010101" pitchFamily="2" charset="-122"/>
              </a:rPr>
              <a:t>大带电体且选无限远处为电势零点</a:t>
            </a:r>
            <a:r>
              <a:rPr kumimoji="1" lang="en-US" altLang="zh-CN" sz="2400" b="1" dirty="0">
                <a:solidFill>
                  <a:srgbClr val="000000"/>
                </a:solidFill>
                <a:latin typeface="宋体" panose="02010600030101010101" pitchFamily="2" charset="-122"/>
              </a:rPr>
              <a:t>.</a:t>
            </a:r>
            <a:r>
              <a:rPr kumimoji="1" lang="zh-CN" altLang="en-US" sz="2400" b="1" dirty="0">
                <a:solidFill>
                  <a:srgbClr val="000000"/>
                </a:solidFill>
                <a:latin typeface="宋体" panose="02010600030101010101" pitchFamily="2" charset="-122"/>
              </a:rPr>
              <a:t>）</a:t>
            </a:r>
          </a:p>
        </p:txBody>
      </p:sp>
      <p:graphicFrame>
        <p:nvGraphicFramePr>
          <p:cNvPr id="31" name="Object 11">
            <a:extLst>
              <a:ext uri="{FF2B5EF4-FFF2-40B4-BE49-F238E27FC236}">
                <a16:creationId xmlns:a16="http://schemas.microsoft.com/office/drawing/2014/main" id="{A6CC2763-A58C-48E1-9754-A73CFB29390D}"/>
              </a:ext>
            </a:extLst>
          </p:cNvPr>
          <p:cNvGraphicFramePr>
            <a:graphicFrameLocks noChangeAspect="1"/>
          </p:cNvGraphicFramePr>
          <p:nvPr>
            <p:extLst>
              <p:ext uri="{D42A27DB-BD31-4B8C-83A1-F6EECF244321}">
                <p14:modId xmlns:p14="http://schemas.microsoft.com/office/powerpoint/2010/main" val="2032883410"/>
              </p:ext>
            </p:extLst>
          </p:nvPr>
        </p:nvGraphicFramePr>
        <p:xfrm>
          <a:off x="5857429" y="4796634"/>
          <a:ext cx="1981200" cy="447675"/>
        </p:xfrm>
        <a:graphic>
          <a:graphicData uri="http://schemas.openxmlformats.org/presentationml/2006/ole">
            <mc:AlternateContent xmlns:mc="http://schemas.openxmlformats.org/markup-compatibility/2006">
              <mc:Choice xmlns:v="urn:schemas-microsoft-com:vml" Requires="v">
                <p:oleObj name="Equation" r:id="rId4" imgW="939800" imgH="228600" progId="Equation.3">
                  <p:embed/>
                </p:oleObj>
              </mc:Choice>
              <mc:Fallback>
                <p:oleObj name="Equation" r:id="rId4" imgW="939800" imgH="228600" progId="Equation.3">
                  <p:embed/>
                  <p:pic>
                    <p:nvPicPr>
                      <p:cNvPr id="31" name="Object 11">
                        <a:extLst>
                          <a:ext uri="{FF2B5EF4-FFF2-40B4-BE49-F238E27FC236}">
                            <a16:creationId xmlns:a16="http://schemas.microsoft.com/office/drawing/2014/main" id="{A6CC2763-A58C-48E1-9754-A73CFB293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429" y="4796634"/>
                        <a:ext cx="19812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26">
            <a:extLst>
              <a:ext uri="{FF2B5EF4-FFF2-40B4-BE49-F238E27FC236}">
                <a16:creationId xmlns:a16="http://schemas.microsoft.com/office/drawing/2014/main" id="{BACB8D36-3961-497E-B933-BA561031A227}"/>
              </a:ext>
            </a:extLst>
          </p:cNvPr>
          <p:cNvSpPr txBox="1">
            <a:spLocks noChangeArrowheads="1"/>
          </p:cNvSpPr>
          <p:nvPr/>
        </p:nvSpPr>
        <p:spPr bwMode="auto">
          <a:xfrm>
            <a:off x="1428912" y="6220511"/>
            <a:ext cx="7239000" cy="523220"/>
          </a:xfrm>
          <a:prstGeom prst="rect">
            <a:avLst/>
          </a:prstGeom>
          <a:noFill/>
          <a:ln w="381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Tx/>
              <a:buNone/>
            </a:pPr>
            <a:r>
              <a:rPr lang="zh-CN" altLang="en-US" sz="2800" dirty="0">
                <a:solidFill>
                  <a:srgbClr val="FF0000"/>
                </a:solidFill>
                <a:latin typeface="Times New Roman" panose="02020603050405020304" pitchFamily="18" charset="0"/>
              </a:rPr>
              <a:t>请注意</a:t>
            </a:r>
            <a:r>
              <a:rPr lang="en-US" altLang="zh-CN" sz="2800" dirty="0">
                <a:solidFill>
                  <a:srgbClr val="FF0000"/>
                </a:solidFill>
                <a:latin typeface="Times New Roman" panose="02020603050405020304" pitchFamily="18" charset="0"/>
              </a:rPr>
              <a:t>:</a:t>
            </a:r>
            <a:r>
              <a:rPr lang="en-US" altLang="zh-CN" sz="2000" dirty="0">
                <a:solidFill>
                  <a:srgbClr val="1C1C1C"/>
                </a:solidFill>
                <a:latin typeface="Times New Roman" panose="02020603050405020304" pitchFamily="18" charset="0"/>
              </a:rPr>
              <a:t>  </a:t>
            </a:r>
            <a:r>
              <a:rPr lang="zh-CN" altLang="en-US" sz="2000" dirty="0">
                <a:solidFill>
                  <a:srgbClr val="1C1C1C"/>
                </a:solidFill>
                <a:latin typeface="Times New Roman" panose="02020603050405020304" pitchFamily="18" charset="0"/>
              </a:rPr>
              <a:t>对于无限大带电体</a:t>
            </a:r>
            <a:r>
              <a:rPr lang="en-US" altLang="zh-CN" sz="2000" dirty="0">
                <a:solidFill>
                  <a:srgbClr val="1C1C1C"/>
                </a:solidFill>
                <a:latin typeface="Times New Roman" panose="02020603050405020304" pitchFamily="18" charset="0"/>
              </a:rPr>
              <a:t>, </a:t>
            </a:r>
            <a:r>
              <a:rPr lang="zh-CN" altLang="en-US" sz="2000" dirty="0">
                <a:solidFill>
                  <a:srgbClr val="1C1C1C"/>
                </a:solidFill>
                <a:latin typeface="Times New Roman" panose="02020603050405020304" pitchFamily="18" charset="0"/>
              </a:rPr>
              <a:t>不能令无限远处的电势为零</a:t>
            </a:r>
            <a:r>
              <a:rPr lang="en-US" altLang="zh-CN" sz="2000" dirty="0">
                <a:solidFill>
                  <a:srgbClr val="1C1C1C"/>
                </a:solidFill>
                <a:latin typeface="Times New Roman" panose="02020603050405020304" pitchFamily="18" charset="0"/>
              </a:rPr>
              <a:t>.</a:t>
            </a:r>
          </a:p>
        </p:txBody>
      </p:sp>
      <p:graphicFrame>
        <p:nvGraphicFramePr>
          <p:cNvPr id="20" name="Object 5"/>
          <p:cNvGraphicFramePr>
            <a:graphicFrameLocks noChangeAspect="1"/>
          </p:cNvGraphicFramePr>
          <p:nvPr>
            <p:extLst>
              <p:ext uri="{D42A27DB-BD31-4B8C-83A1-F6EECF244321}">
                <p14:modId xmlns:p14="http://schemas.microsoft.com/office/powerpoint/2010/main" val="1362359047"/>
              </p:ext>
            </p:extLst>
          </p:nvPr>
        </p:nvGraphicFramePr>
        <p:xfrm>
          <a:off x="6686161" y="2113763"/>
          <a:ext cx="2286000" cy="1119187"/>
        </p:xfrm>
        <a:graphic>
          <a:graphicData uri="http://schemas.openxmlformats.org/presentationml/2006/ole">
            <mc:AlternateContent xmlns:mc="http://schemas.openxmlformats.org/markup-compatibility/2006">
              <mc:Choice xmlns:v="urn:schemas-microsoft-com:vml" Requires="v">
                <p:oleObj name="Equation" r:id="rId6" imgW="965160" imgH="444240" progId="Equation.3">
                  <p:embed/>
                </p:oleObj>
              </mc:Choice>
              <mc:Fallback>
                <p:oleObj name="Equation" r:id="rId6" imgW="965160" imgH="444240" progId="Equation.3">
                  <p:embed/>
                  <p:pic>
                    <p:nvPicPr>
                      <p:cNvPr id="8197"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6161" y="2113763"/>
                        <a:ext cx="2286000" cy="1119187"/>
                      </a:xfrm>
                      <a:prstGeom prst="rect">
                        <a:avLst/>
                      </a:prstGeom>
                      <a:noFill/>
                      <a:ln w="12700">
                        <a:solidFill>
                          <a:srgbClr val="009999"/>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474467766"/>
              </p:ext>
            </p:extLst>
          </p:nvPr>
        </p:nvGraphicFramePr>
        <p:xfrm>
          <a:off x="6646417" y="3422403"/>
          <a:ext cx="2384425" cy="1081087"/>
        </p:xfrm>
        <a:graphic>
          <a:graphicData uri="http://schemas.openxmlformats.org/presentationml/2006/ole">
            <mc:AlternateContent xmlns:mc="http://schemas.openxmlformats.org/markup-compatibility/2006">
              <mc:Choice xmlns:v="urn:schemas-microsoft-com:vml" Requires="v">
                <p:oleObj name="Equation" r:id="rId8" imgW="952200" imgH="431640" progId="Equation.3">
                  <p:embed/>
                </p:oleObj>
              </mc:Choice>
              <mc:Fallback>
                <p:oleObj name="Equation" r:id="rId8" imgW="952200" imgH="431640" progId="Equation.3">
                  <p:embed/>
                  <p:pic>
                    <p:nvPicPr>
                      <p:cNvPr id="9219"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46417" y="3422403"/>
                        <a:ext cx="2384425" cy="1081087"/>
                      </a:xfrm>
                      <a:prstGeom prst="rect">
                        <a:avLst/>
                      </a:prstGeom>
                      <a:gradFill rotWithShape="0">
                        <a:gsLst>
                          <a:gs pos="0">
                            <a:schemeClr val="accent1"/>
                          </a:gs>
                          <a:gs pos="50000">
                            <a:srgbClr val="FFFFFF"/>
                          </a:gs>
                          <a:gs pos="100000">
                            <a:schemeClr val="accent1"/>
                          </a:gs>
                        </a:gsLst>
                        <a:lin ang="5400000" scaled="1"/>
                      </a:gradFill>
                      <a:ln w="12700">
                        <a:solidFill>
                          <a:srgbClr val="009999"/>
                        </a:solidFill>
                        <a:miter lim="800000"/>
                        <a:headEnd/>
                        <a:tailEnd/>
                      </a:ln>
                    </p:spPr>
                  </p:pic>
                </p:oleObj>
              </mc:Fallback>
            </mc:AlternateContent>
          </a:graphicData>
        </a:graphic>
      </p:graphicFrame>
      <p:sp>
        <p:nvSpPr>
          <p:cNvPr id="22" name="左大括号 21"/>
          <p:cNvSpPr/>
          <p:nvPr/>
        </p:nvSpPr>
        <p:spPr>
          <a:xfrm>
            <a:off x="6214369" y="2270275"/>
            <a:ext cx="360040" cy="1440160"/>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graphicFrame>
        <p:nvGraphicFramePr>
          <p:cNvPr id="23" name="Object 19"/>
          <p:cNvGraphicFramePr>
            <a:graphicFrameLocks noChangeAspect="1"/>
          </p:cNvGraphicFramePr>
          <p:nvPr>
            <p:extLst>
              <p:ext uri="{D42A27DB-BD31-4B8C-83A1-F6EECF244321}">
                <p14:modId xmlns:p14="http://schemas.microsoft.com/office/powerpoint/2010/main" val="1268944336"/>
              </p:ext>
            </p:extLst>
          </p:nvPr>
        </p:nvGraphicFramePr>
        <p:xfrm>
          <a:off x="9171010" y="3430398"/>
          <a:ext cx="1265238" cy="1079500"/>
        </p:xfrm>
        <a:graphic>
          <a:graphicData uri="http://schemas.openxmlformats.org/presentationml/2006/ole">
            <mc:AlternateContent xmlns:mc="http://schemas.openxmlformats.org/markup-compatibility/2006">
              <mc:Choice xmlns:v="urn:schemas-microsoft-com:vml" Requires="v">
                <p:oleObj name="Equation" r:id="rId10" imgW="736560" imgH="698400" progId="Equation.3">
                  <p:embed/>
                </p:oleObj>
              </mc:Choice>
              <mc:Fallback>
                <p:oleObj name="Equation" r:id="rId10" imgW="736560" imgH="698400" progId="Equation.3">
                  <p:embed/>
                  <p:pic>
                    <p:nvPicPr>
                      <p:cNvPr id="22547"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71010" y="3430398"/>
                        <a:ext cx="1265238" cy="10795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146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linds(vertical)">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385765" y="1041400"/>
            <a:ext cx="9144000" cy="2387600"/>
          </a:xfrm>
        </p:spPr>
        <p:txBody>
          <a:bodyPr>
            <a:normAutofit/>
          </a:bodyPr>
          <a:lstStyle/>
          <a:p>
            <a:r>
              <a:rPr lang="zh-CN" altLang="en-US" sz="4000" b="1" dirty="0">
                <a:latin typeface="微软雅黑 Light" panose="020B0502040204020203" pitchFamily="34" charset="-122"/>
                <a:ea typeface="微软雅黑 Light" panose="020B0502040204020203" pitchFamily="34" charset="-122"/>
              </a:rPr>
              <a:t>第六章 静电场中的导体与电介质</a:t>
            </a:r>
          </a:p>
        </p:txBody>
      </p:sp>
    </p:spTree>
    <p:extLst>
      <p:ext uri="{BB962C8B-B14F-4D97-AF65-F5344CB8AC3E}">
        <p14:creationId xmlns:p14="http://schemas.microsoft.com/office/powerpoint/2010/main" val="402682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07" name="Rectangle 79"/>
          <p:cNvSpPr/>
          <p:nvPr/>
        </p:nvSpPr>
        <p:spPr>
          <a:xfrm>
            <a:off x="4738473" y="1430600"/>
            <a:ext cx="2371228" cy="1938992"/>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孤立导体的电容</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电容器的电容</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p:grpSp>
        <p:nvGrpSpPr>
          <p:cNvPr id="10" name="组合 9">
            <a:extLst>
              <a:ext uri="{FF2B5EF4-FFF2-40B4-BE49-F238E27FC236}">
                <a16:creationId xmlns:a16="http://schemas.microsoft.com/office/drawing/2014/main" id="{8F139873-68E8-44C9-B4FA-845CD4D2AB3D}"/>
              </a:ext>
            </a:extLst>
          </p:cNvPr>
          <p:cNvGrpSpPr/>
          <p:nvPr/>
        </p:nvGrpSpPr>
        <p:grpSpPr>
          <a:xfrm>
            <a:off x="934226" y="913873"/>
            <a:ext cx="10541574" cy="1255997"/>
            <a:chOff x="934226" y="913873"/>
            <a:chExt cx="10541574" cy="1255997"/>
          </a:xfrm>
        </p:grpSpPr>
        <p:grpSp>
          <p:nvGrpSpPr>
            <p:cNvPr id="12" name="Group 43"/>
            <p:cNvGrpSpPr/>
            <p:nvPr/>
          </p:nvGrpSpPr>
          <p:grpSpPr>
            <a:xfrm>
              <a:off x="2268130" y="913873"/>
              <a:ext cx="7531102" cy="533400"/>
              <a:chOff x="517" y="768"/>
              <a:chExt cx="4744" cy="336"/>
            </a:xfrm>
          </p:grpSpPr>
          <p:sp>
            <p:nvSpPr>
              <p:cNvPr id="3131" name="Line 44"/>
              <p:cNvSpPr/>
              <p:nvPr/>
            </p:nvSpPr>
            <p:spPr>
              <a:xfrm flipV="1">
                <a:off x="517" y="905"/>
                <a:ext cx="4744" cy="7"/>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244" y="912"/>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6" name="Rectangle 78"/>
            <p:cNvSpPr/>
            <p:nvPr/>
          </p:nvSpPr>
          <p:spPr>
            <a:xfrm>
              <a:off x="934226" y="1461984"/>
              <a:ext cx="243840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与导体的相互作用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静电感应</a:t>
              </a:r>
            </a:p>
          </p:txBody>
        </p:sp>
        <p:sp>
          <p:nvSpPr>
            <p:cNvPr id="73808" name="Rectangle 80"/>
            <p:cNvSpPr/>
            <p:nvPr/>
          </p:nvSpPr>
          <p:spPr>
            <a:xfrm>
              <a:off x="8684764" y="1409929"/>
              <a:ext cx="2791036"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与电介质的相互作用</a:t>
              </a:r>
              <a:r>
                <a:rPr lang="en-US" altLang="zh-CN" sz="2000" dirty="0">
                  <a:latin typeface="楷体_GB2312" pitchFamily="49" charset="-122"/>
                  <a:ea typeface="楷体_GB2312" pitchFamily="49" charset="-122"/>
                </a:rPr>
                <a:t>——</a:t>
              </a:r>
              <a:r>
                <a:rPr lang="zh-CN" altLang="en-US" sz="2000" dirty="0">
                  <a:latin typeface="楷体_GB2312" pitchFamily="49" charset="-122"/>
                  <a:ea typeface="楷体_GB2312" pitchFamily="49" charset="-122"/>
                </a:rPr>
                <a:t>电介质的极化</a:t>
              </a:r>
            </a:p>
          </p:txBody>
        </p:sp>
      </p:grpSp>
      <p:sp>
        <p:nvSpPr>
          <p:cNvPr id="73770" name="Text Box 42"/>
          <p:cNvSpPr txBox="1"/>
          <p:nvPr/>
        </p:nvSpPr>
        <p:spPr>
          <a:xfrm>
            <a:off x="5000792" y="335200"/>
            <a:ext cx="1981200"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静电场与物质的相互作用</a:t>
            </a:r>
          </a:p>
        </p:txBody>
      </p:sp>
      <p:grpSp>
        <p:nvGrpSpPr>
          <p:cNvPr id="5" name="组合 4">
            <a:extLst>
              <a:ext uri="{FF2B5EF4-FFF2-40B4-BE49-F238E27FC236}">
                <a16:creationId xmlns:a16="http://schemas.microsoft.com/office/drawing/2014/main" id="{DC4B8CDA-6DF8-4E76-AE33-8F1B3039E24B}"/>
              </a:ext>
            </a:extLst>
          </p:cNvPr>
          <p:cNvGrpSpPr/>
          <p:nvPr/>
        </p:nvGrpSpPr>
        <p:grpSpPr>
          <a:xfrm>
            <a:off x="8743848" y="2117815"/>
            <a:ext cx="2863598" cy="1478617"/>
            <a:chOff x="8743848" y="2117815"/>
            <a:chExt cx="2863598" cy="1478617"/>
          </a:xfrm>
        </p:grpSpPr>
        <p:sp>
          <p:nvSpPr>
            <p:cNvPr id="115" name="Rectangle 50">
              <a:extLst>
                <a:ext uri="{FF2B5EF4-FFF2-40B4-BE49-F238E27FC236}">
                  <a16:creationId xmlns:a16="http://schemas.microsoft.com/office/drawing/2014/main" id="{6BB71141-3CFD-47BC-84A0-723528061655}"/>
                </a:ext>
              </a:extLst>
            </p:cNvPr>
            <p:cNvSpPr/>
            <p:nvPr/>
          </p:nvSpPr>
          <p:spPr>
            <a:xfrm>
              <a:off x="8743848" y="2396103"/>
              <a:ext cx="2863598"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电极化强度</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r>
                <a:rPr lang="zh-CN" altLang="en-US" dirty="0">
                  <a:latin typeface="楷体_GB2312" pitchFamily="49" charset="-122"/>
                  <a:ea typeface="楷体_GB2312" pitchFamily="49" charset="-122"/>
                </a:rPr>
                <a:t>均匀各向同性电介质</a:t>
              </a: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sp>
          <p:nvSpPr>
            <p:cNvPr id="136" name="Line 47">
              <a:extLst>
                <a:ext uri="{FF2B5EF4-FFF2-40B4-BE49-F238E27FC236}">
                  <a16:creationId xmlns:a16="http://schemas.microsoft.com/office/drawing/2014/main" id="{3F96A704-2DE8-4B6F-A194-0B96DE735FCF}"/>
                </a:ext>
              </a:extLst>
            </p:cNvPr>
            <p:cNvSpPr/>
            <p:nvPr/>
          </p:nvSpPr>
          <p:spPr>
            <a:xfrm rot="10800000" flipV="1">
              <a:off x="9960759" y="2117815"/>
              <a:ext cx="0" cy="281559"/>
            </a:xfrm>
            <a:prstGeom prst="line">
              <a:avLst/>
            </a:prstGeom>
            <a:ln w="25400" cap="flat" cmpd="sng">
              <a:solidFill>
                <a:srgbClr val="0000FF"/>
              </a:solidFill>
              <a:prstDash val="solid"/>
              <a:headEnd type="none" w="med" len="med"/>
              <a:tailEnd type="none" w="med" len="med"/>
            </a:ln>
          </p:spPr>
        </p:sp>
      </p:grpSp>
      <p:grpSp>
        <p:nvGrpSpPr>
          <p:cNvPr id="9" name="组合 8">
            <a:extLst>
              <a:ext uri="{FF2B5EF4-FFF2-40B4-BE49-F238E27FC236}">
                <a16:creationId xmlns:a16="http://schemas.microsoft.com/office/drawing/2014/main" id="{C012B979-E3AC-4DE9-AC2C-E80844E5512E}"/>
              </a:ext>
            </a:extLst>
          </p:cNvPr>
          <p:cNvGrpSpPr/>
          <p:nvPr/>
        </p:nvGrpSpPr>
        <p:grpSpPr>
          <a:xfrm>
            <a:off x="4309047" y="3372242"/>
            <a:ext cx="3449267" cy="1267922"/>
            <a:chOff x="4309047" y="3085116"/>
            <a:chExt cx="3449267" cy="1267922"/>
          </a:xfrm>
        </p:grpSpPr>
        <p:sp>
          <p:nvSpPr>
            <p:cNvPr id="94" name="Rectangle 50">
              <a:extLst>
                <a:ext uri="{FF2B5EF4-FFF2-40B4-BE49-F238E27FC236}">
                  <a16:creationId xmlns:a16="http://schemas.microsoft.com/office/drawing/2014/main" id="{40BEF073-4537-4070-97A8-C1F8778F4BD4}"/>
                </a:ext>
              </a:extLst>
            </p:cNvPr>
            <p:cNvSpPr/>
            <p:nvPr/>
          </p:nvSpPr>
          <p:spPr>
            <a:xfrm>
              <a:off x="4309047" y="3368153"/>
              <a:ext cx="3449267"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电容器的储能</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152" name="Line 47">
              <a:extLst>
                <a:ext uri="{FF2B5EF4-FFF2-40B4-BE49-F238E27FC236}">
                  <a16:creationId xmlns:a16="http://schemas.microsoft.com/office/drawing/2014/main" id="{C3C0698E-9F38-4D1F-B246-86D6888D358B}"/>
                </a:ext>
              </a:extLst>
            </p:cNvPr>
            <p:cNvSpPr/>
            <p:nvPr/>
          </p:nvSpPr>
          <p:spPr>
            <a:xfrm rot="10800000" flipH="1">
              <a:off x="5943191" y="3085116"/>
              <a:ext cx="1" cy="285475"/>
            </a:xfrm>
            <a:prstGeom prst="line">
              <a:avLst/>
            </a:prstGeom>
            <a:ln w="25400" cap="flat" cmpd="sng">
              <a:solidFill>
                <a:srgbClr val="0000FF"/>
              </a:solidFill>
              <a:prstDash val="solid"/>
              <a:headEnd type="none" w="med" len="med"/>
              <a:tailEnd type="none" w="med" len="med"/>
            </a:ln>
          </p:spPr>
        </p:sp>
      </p:grpSp>
      <p:grpSp>
        <p:nvGrpSpPr>
          <p:cNvPr id="8" name="组合 7">
            <a:extLst>
              <a:ext uri="{FF2B5EF4-FFF2-40B4-BE49-F238E27FC236}">
                <a16:creationId xmlns:a16="http://schemas.microsoft.com/office/drawing/2014/main" id="{6B1E6E83-E030-4844-8114-B5F2310655F6}"/>
              </a:ext>
            </a:extLst>
          </p:cNvPr>
          <p:cNvGrpSpPr/>
          <p:nvPr/>
        </p:nvGrpSpPr>
        <p:grpSpPr>
          <a:xfrm>
            <a:off x="4732380" y="4672871"/>
            <a:ext cx="2956550" cy="2094360"/>
            <a:chOff x="4664447" y="4898434"/>
            <a:chExt cx="2956550" cy="2094360"/>
          </a:xfrm>
        </p:grpSpPr>
        <p:sp>
          <p:nvSpPr>
            <p:cNvPr id="142" name="Rectangle 50">
              <a:extLst>
                <a:ext uri="{FF2B5EF4-FFF2-40B4-BE49-F238E27FC236}">
                  <a16:creationId xmlns:a16="http://schemas.microsoft.com/office/drawing/2014/main" id="{CE26A7A9-8394-4699-AF2F-38D9F0A2C619}"/>
                </a:ext>
              </a:extLst>
            </p:cNvPr>
            <p:cNvSpPr/>
            <p:nvPr/>
          </p:nvSpPr>
          <p:spPr>
            <a:xfrm>
              <a:off x="4664447" y="5115357"/>
              <a:ext cx="2956550" cy="187743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静电场的能量密度</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静电场的能量</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93" name="Line 47">
              <a:extLst>
                <a:ext uri="{FF2B5EF4-FFF2-40B4-BE49-F238E27FC236}">
                  <a16:creationId xmlns:a16="http://schemas.microsoft.com/office/drawing/2014/main" id="{D55F2994-4F93-421B-A178-CB37B0175381}"/>
                </a:ext>
              </a:extLst>
            </p:cNvPr>
            <p:cNvSpPr/>
            <p:nvPr/>
          </p:nvSpPr>
          <p:spPr>
            <a:xfrm rot="10800000">
              <a:off x="5968403" y="4898434"/>
              <a:ext cx="1893" cy="204992"/>
            </a:xfrm>
            <a:prstGeom prst="line">
              <a:avLst/>
            </a:prstGeom>
            <a:ln w="25400" cap="flat" cmpd="sng">
              <a:solidFill>
                <a:srgbClr val="0000FF"/>
              </a:solidFill>
              <a:prstDash val="solid"/>
              <a:headEnd type="none" w="med" len="med"/>
              <a:tailEnd type="none" w="med" len="med"/>
            </a:ln>
          </p:spPr>
        </p:sp>
      </p:grpSp>
      <p:grpSp>
        <p:nvGrpSpPr>
          <p:cNvPr id="2" name="组合 1">
            <a:extLst>
              <a:ext uri="{FF2B5EF4-FFF2-40B4-BE49-F238E27FC236}">
                <a16:creationId xmlns:a16="http://schemas.microsoft.com/office/drawing/2014/main" id="{FAE4AA6D-BDBE-444D-A664-7D66B5CFD91D}"/>
              </a:ext>
            </a:extLst>
          </p:cNvPr>
          <p:cNvGrpSpPr/>
          <p:nvPr/>
        </p:nvGrpSpPr>
        <p:grpSpPr>
          <a:xfrm>
            <a:off x="1085879" y="2184581"/>
            <a:ext cx="2237995" cy="1305378"/>
            <a:chOff x="1085879" y="2184581"/>
            <a:chExt cx="2237995" cy="1305378"/>
          </a:xfrm>
        </p:grpSpPr>
        <p:sp>
          <p:nvSpPr>
            <p:cNvPr id="25" name="Line 47">
              <a:extLst>
                <a:ext uri="{FF2B5EF4-FFF2-40B4-BE49-F238E27FC236}">
                  <a16:creationId xmlns:a16="http://schemas.microsoft.com/office/drawing/2014/main" id="{B59418A9-BFE2-4CA8-937A-A6ABF18C4B53}"/>
                </a:ext>
              </a:extLst>
            </p:cNvPr>
            <p:cNvSpPr/>
            <p:nvPr/>
          </p:nvSpPr>
          <p:spPr>
            <a:xfrm rot="10800000" flipH="1">
              <a:off x="2231242" y="2184581"/>
              <a:ext cx="0" cy="373070"/>
            </a:xfrm>
            <a:prstGeom prst="line">
              <a:avLst/>
            </a:prstGeom>
            <a:ln w="25400" cap="flat" cmpd="sng">
              <a:solidFill>
                <a:srgbClr val="0000FF"/>
              </a:solidFill>
              <a:prstDash val="solid"/>
              <a:headEnd type="none" w="med" len="med"/>
              <a:tailEnd type="none" w="med" len="med"/>
            </a:ln>
          </p:spPr>
        </p:sp>
        <p:sp>
          <p:nvSpPr>
            <p:cNvPr id="29" name="Rectangle 50">
              <a:extLst>
                <a:ext uri="{FF2B5EF4-FFF2-40B4-BE49-F238E27FC236}">
                  <a16:creationId xmlns:a16="http://schemas.microsoft.com/office/drawing/2014/main" id="{3D36EC07-E039-48ED-A797-1D99EFCA26B9}"/>
                </a:ext>
              </a:extLst>
            </p:cNvPr>
            <p:cNvSpPr/>
            <p:nvPr/>
          </p:nvSpPr>
          <p:spPr>
            <a:xfrm>
              <a:off x="1085879" y="2566629"/>
              <a:ext cx="2237995"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静电平衡条件</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pSp>
      <p:sp>
        <p:nvSpPr>
          <p:cNvPr id="31" name="Line 47">
            <a:extLst>
              <a:ext uri="{FF2B5EF4-FFF2-40B4-BE49-F238E27FC236}">
                <a16:creationId xmlns:a16="http://schemas.microsoft.com/office/drawing/2014/main" id="{980A953C-8E17-4FAB-BA69-6A25B4D2B3A7}"/>
              </a:ext>
            </a:extLst>
          </p:cNvPr>
          <p:cNvSpPr/>
          <p:nvPr/>
        </p:nvSpPr>
        <p:spPr>
          <a:xfrm rot="10800000" flipH="1">
            <a:off x="2138332" y="4889794"/>
            <a:ext cx="0" cy="337911"/>
          </a:xfrm>
          <a:prstGeom prst="line">
            <a:avLst/>
          </a:prstGeom>
          <a:ln w="25400" cap="flat" cmpd="sng">
            <a:solidFill>
              <a:srgbClr val="0000FF"/>
            </a:solidFill>
            <a:prstDash val="solid"/>
            <a:headEnd type="none" w="med" len="med"/>
            <a:tailEnd type="none" w="med" len="med"/>
          </a:ln>
        </p:spPr>
      </p:sp>
      <p:grpSp>
        <p:nvGrpSpPr>
          <p:cNvPr id="6" name="组合 5">
            <a:extLst>
              <a:ext uri="{FF2B5EF4-FFF2-40B4-BE49-F238E27FC236}">
                <a16:creationId xmlns:a16="http://schemas.microsoft.com/office/drawing/2014/main" id="{9CA94EFB-8922-4F40-B890-1DA7B1854461}"/>
              </a:ext>
            </a:extLst>
          </p:cNvPr>
          <p:cNvGrpSpPr/>
          <p:nvPr/>
        </p:nvGrpSpPr>
        <p:grpSpPr>
          <a:xfrm>
            <a:off x="8847447" y="3629401"/>
            <a:ext cx="2956550" cy="1518925"/>
            <a:chOff x="8731240" y="3596432"/>
            <a:chExt cx="2956550" cy="1518925"/>
          </a:xfrm>
        </p:grpSpPr>
        <p:sp>
          <p:nvSpPr>
            <p:cNvPr id="144" name="Rectangle 50">
              <a:extLst>
                <a:ext uri="{FF2B5EF4-FFF2-40B4-BE49-F238E27FC236}">
                  <a16:creationId xmlns:a16="http://schemas.microsoft.com/office/drawing/2014/main" id="{962EFBAB-3200-45F0-B38F-B0802CAB0105}"/>
                </a:ext>
              </a:extLst>
            </p:cNvPr>
            <p:cNvSpPr/>
            <p:nvPr/>
          </p:nvSpPr>
          <p:spPr>
            <a:xfrm>
              <a:off x="8731240" y="3884251"/>
              <a:ext cx="2956550"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电介质中的场强</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电位移矢量</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sp>
          <p:nvSpPr>
            <p:cNvPr id="34" name="Line 47">
              <a:extLst>
                <a:ext uri="{FF2B5EF4-FFF2-40B4-BE49-F238E27FC236}">
                  <a16:creationId xmlns:a16="http://schemas.microsoft.com/office/drawing/2014/main" id="{D8523BCC-D025-4DA8-BF43-BE93CCAF377B}"/>
                </a:ext>
              </a:extLst>
            </p:cNvPr>
            <p:cNvSpPr/>
            <p:nvPr/>
          </p:nvSpPr>
          <p:spPr>
            <a:xfrm rot="10800000" flipV="1">
              <a:off x="9960759" y="3596432"/>
              <a:ext cx="0" cy="281559"/>
            </a:xfrm>
            <a:prstGeom prst="line">
              <a:avLst/>
            </a:prstGeom>
            <a:ln w="25400" cap="flat" cmpd="sng">
              <a:solidFill>
                <a:srgbClr val="0000FF"/>
              </a:solidFill>
              <a:prstDash val="solid"/>
              <a:headEnd type="none" w="med" len="med"/>
              <a:tailEnd type="none" w="med" len="med"/>
            </a:ln>
          </p:spPr>
        </p:sp>
      </p:grpSp>
      <p:grpSp>
        <p:nvGrpSpPr>
          <p:cNvPr id="7" name="组合 6">
            <a:extLst>
              <a:ext uri="{FF2B5EF4-FFF2-40B4-BE49-F238E27FC236}">
                <a16:creationId xmlns:a16="http://schemas.microsoft.com/office/drawing/2014/main" id="{AFBFC3C1-E909-4CB0-8F19-5E6C21F026B0}"/>
              </a:ext>
            </a:extLst>
          </p:cNvPr>
          <p:cNvGrpSpPr/>
          <p:nvPr/>
        </p:nvGrpSpPr>
        <p:grpSpPr>
          <a:xfrm>
            <a:off x="8847447" y="5205189"/>
            <a:ext cx="2956550" cy="1481889"/>
            <a:chOff x="8697372" y="5103426"/>
            <a:chExt cx="2956550" cy="1481889"/>
          </a:xfrm>
        </p:grpSpPr>
        <p:sp>
          <p:nvSpPr>
            <p:cNvPr id="114" name="Rectangle 50">
              <a:extLst>
                <a:ext uri="{FF2B5EF4-FFF2-40B4-BE49-F238E27FC236}">
                  <a16:creationId xmlns:a16="http://schemas.microsoft.com/office/drawing/2014/main" id="{ACA3DCF4-3013-4DD4-BED8-EBB95217C3CB}"/>
                </a:ext>
              </a:extLst>
            </p:cNvPr>
            <p:cNvSpPr/>
            <p:nvPr/>
          </p:nvSpPr>
          <p:spPr>
            <a:xfrm>
              <a:off x="8697372" y="5384986"/>
              <a:ext cx="2956550"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有介质时的高斯定理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sp>
          <p:nvSpPr>
            <p:cNvPr id="35" name="Line 47">
              <a:extLst>
                <a:ext uri="{FF2B5EF4-FFF2-40B4-BE49-F238E27FC236}">
                  <a16:creationId xmlns:a16="http://schemas.microsoft.com/office/drawing/2014/main" id="{A780DBD3-EF46-4A80-853C-6B2CC8B05C42}"/>
                </a:ext>
              </a:extLst>
            </p:cNvPr>
            <p:cNvSpPr/>
            <p:nvPr/>
          </p:nvSpPr>
          <p:spPr>
            <a:xfrm rot="10800000" flipV="1">
              <a:off x="9960759" y="5103426"/>
              <a:ext cx="0" cy="281559"/>
            </a:xfrm>
            <a:prstGeom prst="line">
              <a:avLst/>
            </a:prstGeom>
            <a:ln w="25400" cap="flat" cmpd="sng">
              <a:solidFill>
                <a:srgbClr val="0000FF"/>
              </a:solidFill>
              <a:prstDash val="solid"/>
              <a:headEnd type="none" w="med" len="med"/>
              <a:tailEnd type="none" w="med" len="med"/>
            </a:ln>
          </p:spPr>
        </p:sp>
      </p:grpSp>
      <p:sp>
        <p:nvSpPr>
          <p:cNvPr id="36" name="Text Box 18">
            <a:extLst>
              <a:ext uri="{FF2B5EF4-FFF2-40B4-BE49-F238E27FC236}">
                <a16:creationId xmlns:a16="http://schemas.microsoft.com/office/drawing/2014/main" id="{A83948DD-F3A0-4C90-A330-0CEF622AD931}"/>
              </a:ext>
            </a:extLst>
          </p:cNvPr>
          <p:cNvSpPr txBox="1">
            <a:spLocks noChangeArrowheads="1"/>
          </p:cNvSpPr>
          <p:nvPr/>
        </p:nvSpPr>
        <p:spPr bwMode="auto">
          <a:xfrm>
            <a:off x="1174867" y="2851477"/>
            <a:ext cx="2371225" cy="707886"/>
          </a:xfrm>
          <a:prstGeom prst="rect">
            <a:avLst/>
          </a:prstGeom>
          <a:noFill/>
          <a:ln w="9525">
            <a:noFill/>
            <a:miter lim="800000"/>
            <a:headEnd/>
            <a:tailEnd/>
          </a:ln>
        </p:spPr>
        <p:txBody>
          <a:bodyPr wrap="square">
            <a:spAutoFit/>
          </a:bodyPr>
          <a:lstStyle/>
          <a:p>
            <a:pPr eaLnBrk="1" hangingPunct="1">
              <a:spcBef>
                <a:spcPct val="50000"/>
              </a:spcBef>
            </a:pPr>
            <a:r>
              <a:rPr kumimoji="0" lang="en-US" altLang="zh-CN" sz="1600" dirty="0"/>
              <a:t>a </a:t>
            </a:r>
            <a:r>
              <a:rPr kumimoji="0" lang="zh-CN" altLang="en-US" sz="1600" dirty="0"/>
              <a:t>导体内部：</a:t>
            </a:r>
          </a:p>
          <a:p>
            <a:pPr eaLnBrk="1" hangingPunct="1">
              <a:spcBef>
                <a:spcPct val="50000"/>
              </a:spcBef>
            </a:pPr>
            <a:r>
              <a:rPr kumimoji="0" lang="en-US" altLang="zh-CN" sz="1600" dirty="0"/>
              <a:t>b </a:t>
            </a:r>
            <a:r>
              <a:rPr kumimoji="0" lang="zh-CN" altLang="en-US" sz="1600" dirty="0"/>
              <a:t>导体表面：与     垂直 </a:t>
            </a:r>
          </a:p>
        </p:txBody>
      </p:sp>
      <p:graphicFrame>
        <p:nvGraphicFramePr>
          <p:cNvPr id="37" name="Object 10">
            <a:extLst>
              <a:ext uri="{FF2B5EF4-FFF2-40B4-BE49-F238E27FC236}">
                <a16:creationId xmlns:a16="http://schemas.microsoft.com/office/drawing/2014/main" id="{3C086631-700B-4105-9AB7-A559DFA1A039}"/>
              </a:ext>
            </a:extLst>
          </p:cNvPr>
          <p:cNvGraphicFramePr>
            <a:graphicFrameLocks noChangeAspect="1"/>
          </p:cNvGraphicFramePr>
          <p:nvPr/>
        </p:nvGraphicFramePr>
        <p:xfrm>
          <a:off x="2361290" y="2875199"/>
          <a:ext cx="533637" cy="290064"/>
        </p:xfrm>
        <a:graphic>
          <a:graphicData uri="http://schemas.openxmlformats.org/presentationml/2006/ole">
            <mc:AlternateContent xmlns:mc="http://schemas.openxmlformats.org/markup-compatibility/2006">
              <mc:Choice xmlns:v="urn:schemas-microsoft-com:vml" Requires="v">
                <p:oleObj name="Equation" r:id="rId2" imgW="380880" imgH="203040" progId="">
                  <p:embed/>
                </p:oleObj>
              </mc:Choice>
              <mc:Fallback>
                <p:oleObj name="Equation" r:id="rId2" imgW="380880" imgH="203040" progId="">
                  <p:embed/>
                  <p:pic>
                    <p:nvPicPr>
                      <p:cNvPr id="37" name="Object 10">
                        <a:extLst>
                          <a:ext uri="{FF2B5EF4-FFF2-40B4-BE49-F238E27FC236}">
                            <a16:creationId xmlns:a16="http://schemas.microsoft.com/office/drawing/2014/main" id="{3C086631-700B-4105-9AB7-A559DFA1A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1290" y="2875199"/>
                        <a:ext cx="533637" cy="290064"/>
                      </a:xfrm>
                      <a:prstGeom prst="rect">
                        <a:avLst/>
                      </a:prstGeom>
                      <a:noFill/>
                    </p:spPr>
                  </p:pic>
                </p:oleObj>
              </mc:Fallback>
            </mc:AlternateContent>
          </a:graphicData>
        </a:graphic>
      </p:graphicFrame>
      <p:graphicFrame>
        <p:nvGraphicFramePr>
          <p:cNvPr id="38" name="Object 36">
            <a:extLst>
              <a:ext uri="{FF2B5EF4-FFF2-40B4-BE49-F238E27FC236}">
                <a16:creationId xmlns:a16="http://schemas.microsoft.com/office/drawing/2014/main" id="{7DACF7F9-9289-4901-8458-24CEFCAFD05B}"/>
              </a:ext>
            </a:extLst>
          </p:cNvPr>
          <p:cNvGraphicFramePr>
            <a:graphicFrameLocks noChangeAspect="1"/>
          </p:cNvGraphicFramePr>
          <p:nvPr/>
        </p:nvGraphicFramePr>
        <p:xfrm>
          <a:off x="2655234" y="3194349"/>
          <a:ext cx="238882" cy="335928"/>
        </p:xfrm>
        <a:graphic>
          <a:graphicData uri="http://schemas.openxmlformats.org/presentationml/2006/ole">
            <mc:AlternateContent xmlns:mc="http://schemas.openxmlformats.org/markup-compatibility/2006">
              <mc:Choice xmlns:v="urn:schemas-microsoft-com:vml" Requires="v">
                <p:oleObj name="Equation" r:id="rId4" imgW="152280" imgH="190440" progId="">
                  <p:embed/>
                </p:oleObj>
              </mc:Choice>
              <mc:Fallback>
                <p:oleObj name="Equation" r:id="rId4" imgW="152280" imgH="190440" progId="">
                  <p:embed/>
                  <p:pic>
                    <p:nvPicPr>
                      <p:cNvPr id="38" name="Object 36">
                        <a:extLst>
                          <a:ext uri="{FF2B5EF4-FFF2-40B4-BE49-F238E27FC236}">
                            <a16:creationId xmlns:a16="http://schemas.microsoft.com/office/drawing/2014/main" id="{7DACF7F9-9289-4901-8458-24CEFCAFD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5234" y="3194349"/>
                        <a:ext cx="238882" cy="335928"/>
                      </a:xfrm>
                      <a:prstGeom prst="rect">
                        <a:avLst/>
                      </a:prstGeom>
                      <a:noFill/>
                    </p:spPr>
                  </p:pic>
                </p:oleObj>
              </mc:Fallback>
            </mc:AlternateContent>
          </a:graphicData>
        </a:graphic>
      </p:graphicFrame>
      <p:sp>
        <p:nvSpPr>
          <p:cNvPr id="30" name="Line 47">
            <a:extLst>
              <a:ext uri="{FF2B5EF4-FFF2-40B4-BE49-F238E27FC236}">
                <a16:creationId xmlns:a16="http://schemas.microsoft.com/office/drawing/2014/main" id="{4FA06661-C278-4EFF-BC79-A08F723E4F66}"/>
              </a:ext>
            </a:extLst>
          </p:cNvPr>
          <p:cNvSpPr/>
          <p:nvPr/>
        </p:nvSpPr>
        <p:spPr>
          <a:xfrm rot="10800000" flipH="1">
            <a:off x="2164406" y="3533798"/>
            <a:ext cx="0" cy="396284"/>
          </a:xfrm>
          <a:prstGeom prst="line">
            <a:avLst/>
          </a:prstGeom>
          <a:ln w="25400" cap="flat" cmpd="sng">
            <a:solidFill>
              <a:srgbClr val="0000FF"/>
            </a:solidFill>
            <a:prstDash val="solid"/>
            <a:headEnd type="none" w="med" len="med"/>
            <a:tailEnd type="none" w="med" len="med"/>
          </a:ln>
        </p:spPr>
      </p:sp>
      <p:grpSp>
        <p:nvGrpSpPr>
          <p:cNvPr id="18" name="组合 17">
            <a:extLst>
              <a:ext uri="{FF2B5EF4-FFF2-40B4-BE49-F238E27FC236}">
                <a16:creationId xmlns:a16="http://schemas.microsoft.com/office/drawing/2014/main" id="{657D0431-56C4-FD8F-33B3-C075D9315F40}"/>
              </a:ext>
            </a:extLst>
          </p:cNvPr>
          <p:cNvGrpSpPr/>
          <p:nvPr/>
        </p:nvGrpSpPr>
        <p:grpSpPr>
          <a:xfrm>
            <a:off x="1228895" y="5243389"/>
            <a:ext cx="1871020" cy="696164"/>
            <a:chOff x="-520960" y="5390749"/>
            <a:chExt cx="1871020" cy="696164"/>
          </a:xfrm>
        </p:grpSpPr>
        <p:sp>
          <p:nvSpPr>
            <p:cNvPr id="24" name="Rectangle 50">
              <a:extLst>
                <a:ext uri="{FF2B5EF4-FFF2-40B4-BE49-F238E27FC236}">
                  <a16:creationId xmlns:a16="http://schemas.microsoft.com/office/drawing/2014/main" id="{06504A00-87EA-485A-B4BE-4BBCE03355C7}"/>
                </a:ext>
              </a:extLst>
            </p:cNvPr>
            <p:cNvSpPr/>
            <p:nvPr/>
          </p:nvSpPr>
          <p:spPr>
            <a:xfrm>
              <a:off x="-520960" y="5390749"/>
              <a:ext cx="1871020" cy="686548"/>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r>
                <a:rPr lang="zh-CN" altLang="en-US" b="1" dirty="0">
                  <a:solidFill>
                    <a:srgbClr val="0000FF"/>
                  </a:solidFill>
                  <a:latin typeface="宋体" charset="-122"/>
                </a:rPr>
                <a:t>导体外表面</a:t>
              </a:r>
              <a:r>
                <a:rPr lang="zh-CN" altLang="en-US" dirty="0">
                  <a:solidFill>
                    <a:srgbClr val="002060"/>
                  </a:solidFill>
                  <a:latin typeface="楷体_GB2312" pitchFamily="49" charset="-122"/>
                  <a:ea typeface="楷体_GB2312" pitchFamily="49" charset="-122"/>
                </a:rPr>
                <a:t>场强</a:t>
              </a:r>
              <a:r>
                <a:rPr lang="zh-CN" altLang="en-US" b="1" dirty="0">
                  <a:solidFill>
                    <a:srgbClr val="0000FF"/>
                  </a:solidFill>
                  <a:latin typeface="宋体" charset="-122"/>
                </a:rPr>
                <a:t>：</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39" name="Object 24">
              <a:extLst>
                <a:ext uri="{FF2B5EF4-FFF2-40B4-BE49-F238E27FC236}">
                  <a16:creationId xmlns:a16="http://schemas.microsoft.com/office/drawing/2014/main" id="{2C6A93AF-5EA8-4D85-8966-893AB5DCFD53}"/>
                </a:ext>
              </a:extLst>
            </p:cNvPr>
            <p:cNvGraphicFramePr>
              <a:graphicFrameLocks noChangeAspect="1"/>
            </p:cNvGraphicFramePr>
            <p:nvPr>
              <p:extLst>
                <p:ext uri="{D42A27DB-BD31-4B8C-83A1-F6EECF244321}">
                  <p14:modId xmlns:p14="http://schemas.microsoft.com/office/powerpoint/2010/main" val="1818320536"/>
                </p:ext>
              </p:extLst>
            </p:nvPr>
          </p:nvGraphicFramePr>
          <p:xfrm>
            <a:off x="-146328" y="5667067"/>
            <a:ext cx="1121755" cy="419846"/>
          </p:xfrm>
          <a:graphic>
            <a:graphicData uri="http://schemas.openxmlformats.org/presentationml/2006/ole">
              <mc:AlternateContent xmlns:mc="http://schemas.openxmlformats.org/markup-compatibility/2006">
                <mc:Choice xmlns:v="urn:schemas-microsoft-com:vml" Requires="v">
                  <p:oleObj name="Equation" r:id="rId6" imgW="622080" imgH="228600" progId="">
                    <p:embed/>
                  </p:oleObj>
                </mc:Choice>
                <mc:Fallback>
                  <p:oleObj name="Equation" r:id="rId6" imgW="622080" imgH="228600" progId="">
                    <p:embed/>
                    <p:pic>
                      <p:nvPicPr>
                        <p:cNvPr id="39" name="Object 24">
                          <a:extLst>
                            <a:ext uri="{FF2B5EF4-FFF2-40B4-BE49-F238E27FC236}">
                              <a16:creationId xmlns:a16="http://schemas.microsoft.com/office/drawing/2014/main" id="{2C6A93AF-5EA8-4D85-8966-893AB5DCFD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6328" y="5667067"/>
                          <a:ext cx="1121755" cy="419846"/>
                        </a:xfrm>
                        <a:prstGeom prst="rect">
                          <a:avLst/>
                        </a:prstGeom>
                        <a:noFill/>
                      </p:spPr>
                    </p:pic>
                  </p:oleObj>
                </mc:Fallback>
              </mc:AlternateContent>
            </a:graphicData>
          </a:graphic>
        </p:graphicFrame>
      </p:grpSp>
      <p:graphicFrame>
        <p:nvGraphicFramePr>
          <p:cNvPr id="40" name="Object 4">
            <a:extLst>
              <a:ext uri="{FF2B5EF4-FFF2-40B4-BE49-F238E27FC236}">
                <a16:creationId xmlns:a16="http://schemas.microsoft.com/office/drawing/2014/main" id="{06F0F3DD-87DF-4EBB-97DC-D405F281AEE2}"/>
              </a:ext>
            </a:extLst>
          </p:cNvPr>
          <p:cNvGraphicFramePr>
            <a:graphicFrameLocks noChangeAspect="1"/>
          </p:cNvGraphicFramePr>
          <p:nvPr/>
        </p:nvGraphicFramePr>
        <p:xfrm>
          <a:off x="4817618" y="1815485"/>
          <a:ext cx="2137387" cy="555631"/>
        </p:xfrm>
        <a:graphic>
          <a:graphicData uri="http://schemas.openxmlformats.org/presentationml/2006/ole">
            <mc:AlternateContent xmlns:mc="http://schemas.openxmlformats.org/markup-compatibility/2006">
              <mc:Choice xmlns:v="urn:schemas-microsoft-com:vml" Requires="v">
                <p:oleObj name="Equation" r:id="rId8" imgW="1892160" imgH="482400" progId="">
                  <p:embed/>
                </p:oleObj>
              </mc:Choice>
              <mc:Fallback>
                <p:oleObj name="Equation" r:id="rId8" imgW="1892160" imgH="482400" progId="">
                  <p:embed/>
                  <p:pic>
                    <p:nvPicPr>
                      <p:cNvPr id="40" name="Object 4">
                        <a:extLst>
                          <a:ext uri="{FF2B5EF4-FFF2-40B4-BE49-F238E27FC236}">
                            <a16:creationId xmlns:a16="http://schemas.microsoft.com/office/drawing/2014/main" id="{06F0F3DD-87DF-4EBB-97DC-D405F281AEE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17618" y="1815485"/>
                        <a:ext cx="2137387" cy="555631"/>
                      </a:xfrm>
                      <a:prstGeom prst="rect">
                        <a:avLst/>
                      </a:prstGeom>
                      <a:noFill/>
                    </p:spPr>
                  </p:pic>
                </p:oleObj>
              </mc:Fallback>
            </mc:AlternateContent>
          </a:graphicData>
        </a:graphic>
      </p:graphicFrame>
      <p:graphicFrame>
        <p:nvGraphicFramePr>
          <p:cNvPr id="41" name="Object 17">
            <a:extLst>
              <a:ext uri="{FF2B5EF4-FFF2-40B4-BE49-F238E27FC236}">
                <a16:creationId xmlns:a16="http://schemas.microsoft.com/office/drawing/2014/main" id="{810E4C42-F05E-42DD-9E51-0D8742358A54}"/>
              </a:ext>
            </a:extLst>
          </p:cNvPr>
          <p:cNvGraphicFramePr>
            <a:graphicFrameLocks noChangeAspect="1"/>
          </p:cNvGraphicFramePr>
          <p:nvPr/>
        </p:nvGraphicFramePr>
        <p:xfrm>
          <a:off x="5365750" y="2605088"/>
          <a:ext cx="855663" cy="600075"/>
        </p:xfrm>
        <a:graphic>
          <a:graphicData uri="http://schemas.openxmlformats.org/presentationml/2006/ole">
            <mc:AlternateContent xmlns:mc="http://schemas.openxmlformats.org/markup-compatibility/2006">
              <mc:Choice xmlns:v="urn:schemas-microsoft-com:vml" Requires="v">
                <p:oleObj name="Equation" r:id="rId10" imgW="571320" imgH="393480" progId="">
                  <p:embed/>
                </p:oleObj>
              </mc:Choice>
              <mc:Fallback>
                <p:oleObj name="Equation" r:id="rId10" imgW="571320" imgH="393480" progId="">
                  <p:embed/>
                  <p:pic>
                    <p:nvPicPr>
                      <p:cNvPr id="41" name="Object 17">
                        <a:extLst>
                          <a:ext uri="{FF2B5EF4-FFF2-40B4-BE49-F238E27FC236}">
                            <a16:creationId xmlns:a16="http://schemas.microsoft.com/office/drawing/2014/main" id="{810E4C42-F05E-42DD-9E51-0D8742358A5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65750" y="2605088"/>
                        <a:ext cx="855663" cy="600075"/>
                      </a:xfrm>
                      <a:prstGeom prst="rect">
                        <a:avLst/>
                      </a:prstGeom>
                      <a:noFill/>
                    </p:spPr>
                  </p:pic>
                </p:oleObj>
              </mc:Fallback>
            </mc:AlternateContent>
          </a:graphicData>
        </a:graphic>
      </p:graphicFrame>
      <p:graphicFrame>
        <p:nvGraphicFramePr>
          <p:cNvPr id="42" name="Object 5">
            <a:extLst>
              <a:ext uri="{FF2B5EF4-FFF2-40B4-BE49-F238E27FC236}">
                <a16:creationId xmlns:a16="http://schemas.microsoft.com/office/drawing/2014/main" id="{E71D181B-42D4-411E-8F56-D7A14A2F6EC9}"/>
              </a:ext>
            </a:extLst>
          </p:cNvPr>
          <p:cNvGraphicFramePr>
            <a:graphicFrameLocks/>
          </p:cNvGraphicFramePr>
          <p:nvPr/>
        </p:nvGraphicFramePr>
        <p:xfrm>
          <a:off x="4732380" y="4021482"/>
          <a:ext cx="2820683" cy="478322"/>
        </p:xfrm>
        <a:graphic>
          <a:graphicData uri="http://schemas.openxmlformats.org/presentationml/2006/ole">
            <mc:AlternateContent xmlns:mc="http://schemas.openxmlformats.org/markup-compatibility/2006">
              <mc:Choice xmlns:v="urn:schemas-microsoft-com:vml" Requires="v">
                <p:oleObj r:id="rId12" imgW="1651000" imgH="419100" progId="Equation.3">
                  <p:embed/>
                </p:oleObj>
              </mc:Choice>
              <mc:Fallback>
                <p:oleObj r:id="rId12" imgW="1651000" imgH="419100" progId="Equation.3">
                  <p:embed/>
                  <p:pic>
                    <p:nvPicPr>
                      <p:cNvPr id="42" name="Object 5">
                        <a:extLst>
                          <a:ext uri="{FF2B5EF4-FFF2-40B4-BE49-F238E27FC236}">
                            <a16:creationId xmlns:a16="http://schemas.microsoft.com/office/drawing/2014/main" id="{E71D181B-42D4-411E-8F56-D7A14A2F6EC9}"/>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32380" y="4021482"/>
                        <a:ext cx="2820683" cy="478322"/>
                      </a:xfrm>
                      <a:prstGeom prst="rect">
                        <a:avLst/>
                      </a:prstGeom>
                      <a:noFill/>
                      <a:ln w="12700">
                        <a:no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43" name="Object 3">
                <a:extLst>
                  <a:ext uri="{FF2B5EF4-FFF2-40B4-BE49-F238E27FC236}">
                    <a16:creationId xmlns:a16="http://schemas.microsoft.com/office/drawing/2014/main" id="{C4DA7E66-AC1C-4595-B8B0-BD1B7837A924}"/>
                  </a:ext>
                </a:extLst>
              </p:cNvPr>
              <p:cNvSpPr txBox="1"/>
              <p:nvPr/>
            </p:nvSpPr>
            <p:spPr bwMode="auto">
              <a:xfrm>
                <a:off x="5517582" y="5999622"/>
                <a:ext cx="1678213" cy="730387"/>
              </a:xfrm>
              <a:prstGeom prst="rect">
                <a:avLst/>
              </a:prstGeom>
              <a:noFill/>
              <a:ln>
                <a:noFill/>
              </a:ln>
              <a:effectLst/>
            </p:spPr>
            <p:txBody>
              <a:bodyPr>
                <a:normAutofit fontScale="550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𝑊</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nary>
                        <m:naryPr>
                          <m:limLoc m:val="undOvr"/>
                          <m:supHide m:val="on"/>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𝑉</m:t>
                          </m:r>
                        </m: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𝑑𝑉</m:t>
                          </m:r>
                        </m:e>
                      </m:nary>
                    </m:oMath>
                  </m:oMathPara>
                </a14:m>
                <a:endParaRPr lang="zh-CN" altLang="en-US" sz="2800" dirty="0"/>
              </a:p>
            </p:txBody>
          </p:sp>
        </mc:Choice>
        <mc:Fallback xmlns="">
          <p:sp>
            <p:nvSpPr>
              <p:cNvPr id="43" name="Object 3">
                <a:extLst>
                  <a:ext uri="{FF2B5EF4-FFF2-40B4-BE49-F238E27FC236}">
                    <a16:creationId xmlns:a16="http://schemas.microsoft.com/office/drawing/2014/main" id="{C4DA7E66-AC1C-4595-B8B0-BD1B7837A924}"/>
                  </a:ext>
                </a:extLst>
              </p:cNvPr>
              <p:cNvSpPr txBox="1">
                <a:spLocks noRot="1" noChangeAspect="1" noMove="1" noResize="1" noEditPoints="1" noAdjustHandles="1" noChangeArrowheads="1" noChangeShapeType="1" noTextEdit="1"/>
              </p:cNvSpPr>
              <p:nvPr/>
            </p:nvSpPr>
            <p:spPr bwMode="auto">
              <a:xfrm>
                <a:off x="5517582" y="5999622"/>
                <a:ext cx="1678213" cy="730387"/>
              </a:xfrm>
              <a:prstGeom prst="rect">
                <a:avLst/>
              </a:prstGeom>
              <a:blipFill>
                <a:blip r:embed="rId1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Object 8">
                <a:extLst>
                  <a:ext uri="{FF2B5EF4-FFF2-40B4-BE49-F238E27FC236}">
                    <a16:creationId xmlns:a16="http://schemas.microsoft.com/office/drawing/2014/main" id="{873046BD-71D3-422E-90E0-69282C6E4430}"/>
                  </a:ext>
                </a:extLst>
              </p:cNvPr>
              <p:cNvSpPr txBox="1"/>
              <p:nvPr/>
            </p:nvSpPr>
            <p:spPr bwMode="auto">
              <a:xfrm>
                <a:off x="4858929" y="5153372"/>
                <a:ext cx="3206750" cy="9239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𝑤</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𝜀</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𝐸</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𝐸𝐷</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f>
                        <m:fPr>
                          <m:ctrlPr>
                            <a:rPr lang="zh-CN" altLang="en-US" i="1">
                              <a:solidFill>
                                <a:srgbClr val="000000"/>
                              </a:solidFill>
                              <a:latin typeface="Cambria Math" panose="02040503050406030204" pitchFamily="18" charset="0"/>
                            </a:rPr>
                          </m:ctrlPr>
                        </m:fPr>
                        <m:num>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𝐷</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𝜀</m:t>
                          </m:r>
                        </m:den>
                      </m:f>
                    </m:oMath>
                  </m:oMathPara>
                </a14:m>
                <a:endParaRPr lang="zh-CN" altLang="en-US" dirty="0"/>
              </a:p>
            </p:txBody>
          </p:sp>
        </mc:Choice>
        <mc:Fallback xmlns="">
          <p:sp>
            <p:nvSpPr>
              <p:cNvPr id="45" name="Object 8">
                <a:extLst>
                  <a:ext uri="{FF2B5EF4-FFF2-40B4-BE49-F238E27FC236}">
                    <a16:creationId xmlns:a16="http://schemas.microsoft.com/office/drawing/2014/main" id="{873046BD-71D3-422E-90E0-69282C6E4430}"/>
                  </a:ext>
                </a:extLst>
              </p:cNvPr>
              <p:cNvSpPr txBox="1">
                <a:spLocks noRot="1" noChangeAspect="1" noMove="1" noResize="1" noEditPoints="1" noAdjustHandles="1" noChangeArrowheads="1" noChangeShapeType="1" noTextEdit="1"/>
              </p:cNvSpPr>
              <p:nvPr/>
            </p:nvSpPr>
            <p:spPr bwMode="auto">
              <a:xfrm>
                <a:off x="4858929" y="5153372"/>
                <a:ext cx="3206750" cy="923925"/>
              </a:xfrm>
              <a:prstGeom prst="rect">
                <a:avLst/>
              </a:prstGeom>
              <a:blipFill>
                <a:blip r:embed="rId1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Object 10">
                <a:extLst>
                  <a:ext uri="{FF2B5EF4-FFF2-40B4-BE49-F238E27FC236}">
                    <a16:creationId xmlns:a16="http://schemas.microsoft.com/office/drawing/2014/main" id="{24205055-09A0-440B-958F-6D948D08DE8C}"/>
                  </a:ext>
                </a:extLst>
              </p:cNvPr>
              <p:cNvSpPr txBox="1"/>
              <p:nvPr/>
            </p:nvSpPr>
            <p:spPr bwMode="auto">
              <a:xfrm>
                <a:off x="9272794" y="3159125"/>
                <a:ext cx="1858963" cy="53975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𝑃</m:t>
                          </m:r>
                        </m:e>
                      </m:groupCh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𝑟</m:t>
                          </m:r>
                        </m:sub>
                      </m:sSub>
                      <m:r>
                        <a:rPr lang="zh-CN" altLang="en-US" i="1">
                          <a:solidFill>
                            <a:srgbClr val="000000"/>
                          </a:solidFill>
                          <a:latin typeface="Cambria Math" panose="02040503050406030204" pitchFamily="18" charset="0"/>
                        </a:rPr>
                        <m:t>−1)</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0</m:t>
                          </m:r>
                        </m:sub>
                      </m:sSub>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𝐸</m:t>
                          </m:r>
                        </m:e>
                      </m:groupChr>
                    </m:oMath>
                  </m:oMathPara>
                </a14:m>
                <a:endParaRPr lang="zh-CN" altLang="en-US" dirty="0"/>
              </a:p>
            </p:txBody>
          </p:sp>
        </mc:Choice>
        <mc:Fallback xmlns="">
          <p:sp>
            <p:nvSpPr>
              <p:cNvPr id="48" name="Object 10">
                <a:extLst>
                  <a:ext uri="{FF2B5EF4-FFF2-40B4-BE49-F238E27FC236}">
                    <a16:creationId xmlns:a16="http://schemas.microsoft.com/office/drawing/2014/main" id="{24205055-09A0-440B-958F-6D948D08DE8C}"/>
                  </a:ext>
                </a:extLst>
              </p:cNvPr>
              <p:cNvSpPr txBox="1">
                <a:spLocks noRot="1" noChangeAspect="1" noMove="1" noResize="1" noEditPoints="1" noAdjustHandles="1" noChangeArrowheads="1" noChangeShapeType="1" noTextEdit="1"/>
              </p:cNvSpPr>
              <p:nvPr/>
            </p:nvSpPr>
            <p:spPr bwMode="auto">
              <a:xfrm>
                <a:off x="9272794" y="3159125"/>
                <a:ext cx="1858963" cy="539750"/>
              </a:xfrm>
              <a:prstGeom prst="rect">
                <a:avLst/>
              </a:prstGeom>
              <a:blipFill>
                <a:blip r:embed="rId17"/>
                <a:stretch>
                  <a:fillRect l="-4262" t="-26966" r="-25902"/>
                </a:stretch>
              </a:blipFill>
              <a:ln>
                <a:noFill/>
              </a:ln>
              <a:effectLst/>
            </p:spPr>
            <p:txBody>
              <a:bodyPr/>
              <a:lstStyle/>
              <a:p>
                <a:r>
                  <a:rPr lang="zh-CN" altLang="en-US">
                    <a:noFill/>
                  </a:rPr>
                  <a:t> </a:t>
                </a:r>
              </a:p>
            </p:txBody>
          </p:sp>
        </mc:Fallback>
      </mc:AlternateContent>
      <p:graphicFrame>
        <p:nvGraphicFramePr>
          <p:cNvPr id="51" name="Object 10">
            <a:extLst>
              <a:ext uri="{FF2B5EF4-FFF2-40B4-BE49-F238E27FC236}">
                <a16:creationId xmlns:a16="http://schemas.microsoft.com/office/drawing/2014/main" id="{BB086935-2193-4DAB-A101-C8B6E9B5AB30}"/>
              </a:ext>
            </a:extLst>
          </p:cNvPr>
          <p:cNvGraphicFramePr>
            <a:graphicFrameLocks noChangeAspect="1"/>
          </p:cNvGraphicFramePr>
          <p:nvPr/>
        </p:nvGraphicFramePr>
        <p:xfrm>
          <a:off x="10085970" y="2419491"/>
          <a:ext cx="900897" cy="589081"/>
        </p:xfrm>
        <a:graphic>
          <a:graphicData uri="http://schemas.openxmlformats.org/presentationml/2006/ole">
            <mc:AlternateContent xmlns:mc="http://schemas.openxmlformats.org/markup-compatibility/2006">
              <mc:Choice xmlns:v="urn:schemas-microsoft-com:vml" Requires="v">
                <p:oleObj r:id="rId18" imgW="622030" imgH="431613" progId="Equation.3">
                  <p:embed/>
                </p:oleObj>
              </mc:Choice>
              <mc:Fallback>
                <p:oleObj r:id="rId18" imgW="622030" imgH="431613" progId="Equation.3">
                  <p:embed/>
                  <p:pic>
                    <p:nvPicPr>
                      <p:cNvPr id="51" name="Object 10">
                        <a:extLst>
                          <a:ext uri="{FF2B5EF4-FFF2-40B4-BE49-F238E27FC236}">
                            <a16:creationId xmlns:a16="http://schemas.microsoft.com/office/drawing/2014/main" id="{BB086935-2193-4DAB-A101-C8B6E9B5AB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85970" y="2419491"/>
                        <a:ext cx="900897" cy="589081"/>
                      </a:xfrm>
                      <a:prstGeom prst="rect">
                        <a:avLst/>
                      </a:prstGeom>
                      <a:noFill/>
                      <a:ln w="12700">
                        <a:noFill/>
                        <a:miter lim="800000"/>
                        <a:headEnd/>
                        <a:tailEnd/>
                      </a:ln>
                    </p:spPr>
                  </p:pic>
                </p:oleObj>
              </mc:Fallback>
            </mc:AlternateContent>
          </a:graphicData>
        </a:graphic>
      </p:graphicFrame>
      <p:graphicFrame>
        <p:nvGraphicFramePr>
          <p:cNvPr id="52" name="Object 30">
            <a:extLst>
              <a:ext uri="{FF2B5EF4-FFF2-40B4-BE49-F238E27FC236}">
                <a16:creationId xmlns:a16="http://schemas.microsoft.com/office/drawing/2014/main" id="{B1194693-1027-4BDC-9891-BA3F4AA73DE7}"/>
              </a:ext>
            </a:extLst>
          </p:cNvPr>
          <p:cNvGraphicFramePr>
            <a:graphicFrameLocks noChangeAspect="1"/>
          </p:cNvGraphicFramePr>
          <p:nvPr/>
        </p:nvGraphicFramePr>
        <p:xfrm>
          <a:off x="10674941" y="3877992"/>
          <a:ext cx="735843" cy="597873"/>
        </p:xfrm>
        <a:graphic>
          <a:graphicData uri="http://schemas.openxmlformats.org/presentationml/2006/ole">
            <mc:AlternateContent xmlns:mc="http://schemas.openxmlformats.org/markup-compatibility/2006">
              <mc:Choice xmlns:v="urn:schemas-microsoft-com:vml" Requires="v">
                <p:oleObj r:id="rId20" imgW="495085" imgH="431613" progId="Equation.3">
                  <p:embed/>
                </p:oleObj>
              </mc:Choice>
              <mc:Fallback>
                <p:oleObj r:id="rId20" imgW="495085" imgH="431613" progId="Equation.3">
                  <p:embed/>
                  <p:pic>
                    <p:nvPicPr>
                      <p:cNvPr id="52" name="Object 30">
                        <a:extLst>
                          <a:ext uri="{FF2B5EF4-FFF2-40B4-BE49-F238E27FC236}">
                            <a16:creationId xmlns:a16="http://schemas.microsoft.com/office/drawing/2014/main" id="{B1194693-1027-4BDC-9891-BA3F4AA73DE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74941" y="3877992"/>
                        <a:ext cx="735843" cy="597873"/>
                      </a:xfrm>
                      <a:prstGeom prst="rect">
                        <a:avLst/>
                      </a:prstGeom>
                      <a:noFill/>
                      <a:ln>
                        <a:noFill/>
                      </a:ln>
                    </p:spPr>
                  </p:pic>
                </p:oleObj>
              </mc:Fallback>
            </mc:AlternateContent>
          </a:graphicData>
        </a:graphic>
      </p:graphicFrame>
      <p:graphicFrame>
        <p:nvGraphicFramePr>
          <p:cNvPr id="54" name="Object 11">
            <a:extLst>
              <a:ext uri="{FF2B5EF4-FFF2-40B4-BE49-F238E27FC236}">
                <a16:creationId xmlns:a16="http://schemas.microsoft.com/office/drawing/2014/main" id="{EEBF8D3A-0ABB-45EA-A70B-5F9634AC39AA}"/>
              </a:ext>
            </a:extLst>
          </p:cNvPr>
          <p:cNvGraphicFramePr>
            <a:graphicFrameLocks noChangeAspect="1"/>
          </p:cNvGraphicFramePr>
          <p:nvPr/>
        </p:nvGraphicFramePr>
        <p:xfrm>
          <a:off x="9416262" y="5924612"/>
          <a:ext cx="1994314" cy="647377"/>
        </p:xfrm>
        <a:graphic>
          <a:graphicData uri="http://schemas.openxmlformats.org/presentationml/2006/ole">
            <mc:AlternateContent xmlns:mc="http://schemas.openxmlformats.org/markup-compatibility/2006">
              <mc:Choice xmlns:v="urn:schemas-microsoft-com:vml" Requires="v">
                <p:oleObj name="Equation" r:id="rId22" imgW="1054080" imgH="393480" progId="Equation.3">
                  <p:embed/>
                </p:oleObj>
              </mc:Choice>
              <mc:Fallback>
                <p:oleObj name="Equation" r:id="rId22" imgW="1054080" imgH="393480" progId="Equation.3">
                  <p:embed/>
                  <p:pic>
                    <p:nvPicPr>
                      <p:cNvPr id="54" name="Object 11">
                        <a:extLst>
                          <a:ext uri="{FF2B5EF4-FFF2-40B4-BE49-F238E27FC236}">
                            <a16:creationId xmlns:a16="http://schemas.microsoft.com/office/drawing/2014/main" id="{EEBF8D3A-0ABB-45EA-A70B-5F9634AC39AA}"/>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416262" y="5924612"/>
                        <a:ext cx="1994314" cy="647377"/>
                      </a:xfrm>
                      <a:prstGeom prst="rect">
                        <a:avLst/>
                      </a:prstGeom>
                      <a:noFill/>
                      <a:ln>
                        <a:noFill/>
                      </a:ln>
                    </p:spPr>
                  </p:pic>
                </p:oleObj>
              </mc:Fallback>
            </mc:AlternateContent>
          </a:graphicData>
        </a:graphic>
      </p:graphicFrame>
      <p:graphicFrame>
        <p:nvGraphicFramePr>
          <p:cNvPr id="55" name="Object 12">
            <a:extLst>
              <a:ext uri="{FF2B5EF4-FFF2-40B4-BE49-F238E27FC236}">
                <a16:creationId xmlns:a16="http://schemas.microsoft.com/office/drawing/2014/main" id="{D417443A-A4E8-425B-82B8-0591EA84E419}"/>
              </a:ext>
            </a:extLst>
          </p:cNvPr>
          <p:cNvGraphicFramePr>
            <a:graphicFrameLocks noChangeAspect="1"/>
          </p:cNvGraphicFramePr>
          <p:nvPr/>
        </p:nvGraphicFramePr>
        <p:xfrm>
          <a:off x="10276042" y="4422926"/>
          <a:ext cx="743390" cy="331611"/>
        </p:xfrm>
        <a:graphic>
          <a:graphicData uri="http://schemas.openxmlformats.org/presentationml/2006/ole">
            <mc:AlternateContent xmlns:mc="http://schemas.openxmlformats.org/markup-compatibility/2006">
              <mc:Choice xmlns:v="urn:schemas-microsoft-com:vml" Requires="v">
                <p:oleObj name="Equation" r:id="rId24" imgW="482400" imgH="215640" progId="Equation.3">
                  <p:embed/>
                </p:oleObj>
              </mc:Choice>
              <mc:Fallback>
                <p:oleObj name="Equation" r:id="rId24" imgW="482400" imgH="215640" progId="Equation.3">
                  <p:embed/>
                  <p:pic>
                    <p:nvPicPr>
                      <p:cNvPr id="55" name="Object 12">
                        <a:extLst>
                          <a:ext uri="{FF2B5EF4-FFF2-40B4-BE49-F238E27FC236}">
                            <a16:creationId xmlns:a16="http://schemas.microsoft.com/office/drawing/2014/main" id="{D417443A-A4E8-425B-82B8-0591EA84E41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0276042" y="4422926"/>
                        <a:ext cx="743390" cy="331611"/>
                      </a:xfrm>
                      <a:prstGeom prst="rect">
                        <a:avLst/>
                      </a:prstGeom>
                      <a:noFill/>
                      <a:ln>
                        <a:noFill/>
                      </a:ln>
                    </p:spPr>
                  </p:pic>
                </p:oleObj>
              </mc:Fallback>
            </mc:AlternateContent>
          </a:graphicData>
        </a:graphic>
      </p:graphicFrame>
      <p:graphicFrame>
        <p:nvGraphicFramePr>
          <p:cNvPr id="56" name="Object 13">
            <a:extLst>
              <a:ext uri="{FF2B5EF4-FFF2-40B4-BE49-F238E27FC236}">
                <a16:creationId xmlns:a16="http://schemas.microsoft.com/office/drawing/2014/main" id="{595C1036-016B-4D89-AF53-392489DF8941}"/>
              </a:ext>
            </a:extLst>
          </p:cNvPr>
          <p:cNvGraphicFramePr>
            <a:graphicFrameLocks noChangeAspect="1"/>
          </p:cNvGraphicFramePr>
          <p:nvPr/>
        </p:nvGraphicFramePr>
        <p:xfrm>
          <a:off x="9080989" y="4808672"/>
          <a:ext cx="2394811" cy="323097"/>
        </p:xfrm>
        <a:graphic>
          <a:graphicData uri="http://schemas.openxmlformats.org/presentationml/2006/ole">
            <mc:AlternateContent xmlns:mc="http://schemas.openxmlformats.org/markup-compatibility/2006">
              <mc:Choice xmlns:v="urn:schemas-microsoft-com:vml" Requires="v">
                <p:oleObj name="Equation" r:id="rId26" imgW="1803240" imgH="228600" progId="Equation.3">
                  <p:embed/>
                </p:oleObj>
              </mc:Choice>
              <mc:Fallback>
                <p:oleObj name="Equation" r:id="rId26" imgW="1803240" imgH="228600" progId="Equation.3">
                  <p:embed/>
                  <p:pic>
                    <p:nvPicPr>
                      <p:cNvPr id="56" name="Object 13">
                        <a:extLst>
                          <a:ext uri="{FF2B5EF4-FFF2-40B4-BE49-F238E27FC236}">
                            <a16:creationId xmlns:a16="http://schemas.microsoft.com/office/drawing/2014/main" id="{595C1036-016B-4D89-AF53-392489DF8941}"/>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80989" y="4808672"/>
                        <a:ext cx="2394811" cy="323097"/>
                      </a:xfrm>
                      <a:prstGeom prst="rect">
                        <a:avLst/>
                      </a:prstGeom>
                      <a:noFill/>
                    </p:spPr>
                  </p:pic>
                </p:oleObj>
              </mc:Fallback>
            </mc:AlternateContent>
          </a:graphicData>
        </a:graphic>
      </p:graphicFrame>
      <p:grpSp>
        <p:nvGrpSpPr>
          <p:cNvPr id="11" name="组合 10">
            <a:extLst>
              <a:ext uri="{FF2B5EF4-FFF2-40B4-BE49-F238E27FC236}">
                <a16:creationId xmlns:a16="http://schemas.microsoft.com/office/drawing/2014/main" id="{EC07F96E-E4EA-054C-EB59-735E81D82DAE}"/>
              </a:ext>
            </a:extLst>
          </p:cNvPr>
          <p:cNvGrpSpPr/>
          <p:nvPr/>
        </p:nvGrpSpPr>
        <p:grpSpPr>
          <a:xfrm>
            <a:off x="1096130" y="5921248"/>
            <a:ext cx="2114592" cy="845983"/>
            <a:chOff x="1114302" y="4852188"/>
            <a:chExt cx="2114592" cy="934007"/>
          </a:xfrm>
        </p:grpSpPr>
        <p:sp>
          <p:nvSpPr>
            <p:cNvPr id="13" name="Rectangle 50">
              <a:extLst>
                <a:ext uri="{FF2B5EF4-FFF2-40B4-BE49-F238E27FC236}">
                  <a16:creationId xmlns:a16="http://schemas.microsoft.com/office/drawing/2014/main" id="{302107D3-2219-6181-5444-C017D6DD36AE}"/>
                </a:ext>
              </a:extLst>
            </p:cNvPr>
            <p:cNvSpPr/>
            <p:nvPr/>
          </p:nvSpPr>
          <p:spPr>
            <a:xfrm>
              <a:off x="1114302" y="5072614"/>
              <a:ext cx="2114592" cy="713581"/>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静电屏蔽</a:t>
              </a:r>
              <a:endParaRPr lang="en-US" altLang="zh-CN" dirty="0">
                <a:latin typeface="楷体_GB2312" pitchFamily="49" charset="-122"/>
                <a:ea typeface="楷体_GB2312" pitchFamily="49" charset="-122"/>
              </a:endParaRPr>
            </a:p>
            <a:p>
              <a:pPr algn="ctr"/>
              <a:r>
                <a:rPr lang="zh-CN" altLang="en-US" dirty="0">
                  <a:latin typeface="楷体_GB2312" pitchFamily="49" charset="-122"/>
                  <a:ea typeface="楷体_GB2312" pitchFamily="49" charset="-122"/>
                </a:rPr>
                <a:t>（屏蔽外场和内场）</a:t>
              </a:r>
            </a:p>
          </p:txBody>
        </p:sp>
        <p:sp>
          <p:nvSpPr>
            <p:cNvPr id="14" name="Line 47">
              <a:extLst>
                <a:ext uri="{FF2B5EF4-FFF2-40B4-BE49-F238E27FC236}">
                  <a16:creationId xmlns:a16="http://schemas.microsoft.com/office/drawing/2014/main" id="{8A85363A-02B8-4D15-47AA-5151069F63E4}"/>
                </a:ext>
              </a:extLst>
            </p:cNvPr>
            <p:cNvSpPr/>
            <p:nvPr/>
          </p:nvSpPr>
          <p:spPr>
            <a:xfrm rot="10800000">
              <a:off x="2153424" y="4852188"/>
              <a:ext cx="3078" cy="172285"/>
            </a:xfrm>
            <a:prstGeom prst="line">
              <a:avLst/>
            </a:prstGeom>
            <a:ln w="25400" cap="flat" cmpd="sng">
              <a:solidFill>
                <a:srgbClr val="0000FF"/>
              </a:solidFill>
              <a:prstDash val="solid"/>
              <a:headEnd type="none" w="med" len="med"/>
              <a:tailEnd type="none" w="med" len="med"/>
            </a:ln>
          </p:spPr>
        </p:sp>
      </p:grpSp>
      <p:sp>
        <p:nvSpPr>
          <p:cNvPr id="15" name="Rectangle 50">
            <a:extLst>
              <a:ext uri="{FF2B5EF4-FFF2-40B4-BE49-F238E27FC236}">
                <a16:creationId xmlns:a16="http://schemas.microsoft.com/office/drawing/2014/main" id="{EDE1289D-702C-9AB1-9273-45C129546EB7}"/>
              </a:ext>
            </a:extLst>
          </p:cNvPr>
          <p:cNvSpPr/>
          <p:nvPr/>
        </p:nvSpPr>
        <p:spPr>
          <a:xfrm>
            <a:off x="1130964" y="3955600"/>
            <a:ext cx="2237985"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电荷 分布</a:t>
            </a:r>
            <a:r>
              <a:rPr lang="zh-CN" altLang="en-US" b="1" dirty="0">
                <a:solidFill>
                  <a:srgbClr val="0000FF"/>
                </a:solidFill>
                <a:latin typeface="宋体" charset="-122"/>
              </a:rPr>
              <a:t>：导体、空腔（内部有电荷和内部无电荷）</a:t>
            </a:r>
            <a:endParaRPr lang="en-US" altLang="zh-CN"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8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blinds(horizontal)">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blinds(horizontal)">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5"/>
                                        </p:tgtEl>
                                        <p:attrNameLst>
                                          <p:attrName>style.visibility</p:attrName>
                                        </p:attrNameLst>
                                      </p:cBhvr>
                                      <p:to>
                                        <p:strVal val="visible"/>
                                      </p:to>
                                    </p:set>
                                    <p:animEffect transition="in" filter="wipe(left)">
                                      <p:cBhvr>
                                        <p:cTn id="49" dur="500"/>
                                        <p:tgtEl>
                                          <p:spTgt spid="5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0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4" name="Rectangle 6">
            <a:extLst>
              <a:ext uri="{FF2B5EF4-FFF2-40B4-BE49-F238E27FC236}">
                <a16:creationId xmlns:a16="http://schemas.microsoft.com/office/drawing/2014/main" id="{668CEE45-CBD8-47A2-8361-3BEE5DEDCF95}"/>
              </a:ext>
            </a:extLst>
          </p:cNvPr>
          <p:cNvSpPr>
            <a:spLocks noChangeArrowheads="1"/>
          </p:cNvSpPr>
          <p:nvPr/>
        </p:nvSpPr>
        <p:spPr bwMode="auto">
          <a:xfrm>
            <a:off x="1721025" y="1050170"/>
            <a:ext cx="7343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Font typeface="Wingdings" panose="05000000000000000000" pitchFamily="2" charset="2"/>
              <a:buChar char="Ø"/>
            </a:pPr>
            <a:r>
              <a:rPr kumimoji="1" lang="zh-CN" altLang="en-US" sz="2800" b="1" dirty="0">
                <a:latin typeface="宋体" panose="02010600030101010101" pitchFamily="2" charset="-122"/>
              </a:rPr>
              <a:t>导体静电平衡的条件及电势特征</a:t>
            </a:r>
            <a:endParaRPr kumimoji="1" lang="zh-CN" altLang="en-US" sz="2800" dirty="0">
              <a:effectLst>
                <a:outerShdw blurRad="38100" dist="38100" dir="2700000" algn="tl">
                  <a:srgbClr val="C0C0C0"/>
                </a:outerShdw>
              </a:effectLst>
              <a:latin typeface="宋体" panose="02010600030101010101" pitchFamily="2" charset="-122"/>
            </a:endParaRPr>
          </a:p>
        </p:txBody>
      </p:sp>
      <p:grpSp>
        <p:nvGrpSpPr>
          <p:cNvPr id="2" name="组合 1">
            <a:extLst>
              <a:ext uri="{FF2B5EF4-FFF2-40B4-BE49-F238E27FC236}">
                <a16:creationId xmlns:a16="http://schemas.microsoft.com/office/drawing/2014/main" id="{3547DA86-0656-4AAF-A36D-681295A10218}"/>
              </a:ext>
            </a:extLst>
          </p:cNvPr>
          <p:cNvGrpSpPr/>
          <p:nvPr/>
        </p:nvGrpSpPr>
        <p:grpSpPr>
          <a:xfrm>
            <a:off x="2517617" y="2303647"/>
            <a:ext cx="5139828" cy="1773703"/>
            <a:chOff x="3481636" y="3640139"/>
            <a:chExt cx="5139828" cy="1773703"/>
          </a:xfrm>
        </p:grpSpPr>
        <p:sp>
          <p:nvSpPr>
            <p:cNvPr id="58373" name="AutoShape 5">
              <a:extLst>
                <a:ext uri="{FF2B5EF4-FFF2-40B4-BE49-F238E27FC236}">
                  <a16:creationId xmlns:a16="http://schemas.microsoft.com/office/drawing/2014/main" id="{23882BCE-285C-4EE2-905F-0DE3D8B222DD}"/>
                </a:ext>
              </a:extLst>
            </p:cNvPr>
            <p:cNvSpPr>
              <a:spLocks/>
            </p:cNvSpPr>
            <p:nvPr/>
          </p:nvSpPr>
          <p:spPr bwMode="auto">
            <a:xfrm>
              <a:off x="3481636" y="3901749"/>
              <a:ext cx="304800" cy="990600"/>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5" name="Rectangle 7">
              <a:extLst>
                <a:ext uri="{FF2B5EF4-FFF2-40B4-BE49-F238E27FC236}">
                  <a16:creationId xmlns:a16="http://schemas.microsoft.com/office/drawing/2014/main" id="{75A02090-A3CD-4A0B-BD83-53F2D7942642}"/>
                </a:ext>
              </a:extLst>
            </p:cNvPr>
            <p:cNvSpPr>
              <a:spLocks noChangeArrowheads="1"/>
            </p:cNvSpPr>
            <p:nvPr/>
          </p:nvSpPr>
          <p:spPr bwMode="auto">
            <a:xfrm>
              <a:off x="3792538" y="3640139"/>
              <a:ext cx="12904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800" b="1" dirty="0">
                  <a:latin typeface="宋体" panose="02010600030101010101" pitchFamily="2" charset="-122"/>
                </a:rPr>
                <a:t>导体</a:t>
              </a:r>
            </a:p>
          </p:txBody>
        </p:sp>
        <p:sp>
          <p:nvSpPr>
            <p:cNvPr id="58376" name="Text Box 8">
              <a:extLst>
                <a:ext uri="{FF2B5EF4-FFF2-40B4-BE49-F238E27FC236}">
                  <a16:creationId xmlns:a16="http://schemas.microsoft.com/office/drawing/2014/main" id="{6EC296B9-B613-484F-B58F-D3192D8AAF4B}"/>
                </a:ext>
              </a:extLst>
            </p:cNvPr>
            <p:cNvSpPr txBox="1">
              <a:spLocks noChangeArrowheads="1"/>
            </p:cNvSpPr>
            <p:nvPr/>
          </p:nvSpPr>
          <p:spPr bwMode="auto">
            <a:xfrm>
              <a:off x="3792538" y="4505325"/>
              <a:ext cx="18716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rPr>
                <a:t>空腔导体</a:t>
              </a:r>
            </a:p>
          </p:txBody>
        </p:sp>
        <p:sp>
          <p:nvSpPr>
            <p:cNvPr id="58377" name="AutoShape 9">
              <a:extLst>
                <a:ext uri="{FF2B5EF4-FFF2-40B4-BE49-F238E27FC236}">
                  <a16:creationId xmlns:a16="http://schemas.microsoft.com/office/drawing/2014/main" id="{FACA01AC-B950-4D4B-A15D-8BB7EE304A0C}"/>
                </a:ext>
              </a:extLst>
            </p:cNvPr>
            <p:cNvSpPr>
              <a:spLocks/>
            </p:cNvSpPr>
            <p:nvPr/>
          </p:nvSpPr>
          <p:spPr bwMode="auto">
            <a:xfrm>
              <a:off x="5353298" y="4271635"/>
              <a:ext cx="304800" cy="990600"/>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78" name="Text Box 10">
              <a:extLst>
                <a:ext uri="{FF2B5EF4-FFF2-40B4-BE49-F238E27FC236}">
                  <a16:creationId xmlns:a16="http://schemas.microsoft.com/office/drawing/2014/main" id="{E3CE2BD1-B117-4174-8D65-08C36A7F79E3}"/>
                </a:ext>
              </a:extLst>
            </p:cNvPr>
            <p:cNvSpPr txBox="1">
              <a:spLocks noChangeArrowheads="1"/>
            </p:cNvSpPr>
            <p:nvPr/>
          </p:nvSpPr>
          <p:spPr bwMode="auto">
            <a:xfrm>
              <a:off x="5670302" y="4072732"/>
              <a:ext cx="29511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rPr>
                <a:t>腔内</a:t>
              </a:r>
              <a:r>
                <a:rPr kumimoji="1" lang="zh-CN" altLang="en-US" sz="2800" b="1" dirty="0">
                  <a:solidFill>
                    <a:srgbClr val="0000FF"/>
                  </a:solidFill>
                  <a:latin typeface="宋体" panose="02010600030101010101" pitchFamily="2" charset="-122"/>
                </a:rPr>
                <a:t>无</a:t>
              </a:r>
              <a:r>
                <a:rPr kumimoji="1" lang="zh-CN" altLang="en-US" sz="2800" b="1" dirty="0">
                  <a:latin typeface="宋体" panose="02010600030101010101" pitchFamily="2" charset="-122"/>
                </a:rPr>
                <a:t>带电体</a:t>
              </a:r>
            </a:p>
          </p:txBody>
        </p:sp>
        <p:sp>
          <p:nvSpPr>
            <p:cNvPr id="58379" name="Text Box 11">
              <a:extLst>
                <a:ext uri="{FF2B5EF4-FFF2-40B4-BE49-F238E27FC236}">
                  <a16:creationId xmlns:a16="http://schemas.microsoft.com/office/drawing/2014/main" id="{69A9BA50-A321-49CA-8DEA-D53C50D66BF5}"/>
                </a:ext>
              </a:extLst>
            </p:cNvPr>
            <p:cNvSpPr txBox="1">
              <a:spLocks noChangeArrowheads="1"/>
            </p:cNvSpPr>
            <p:nvPr/>
          </p:nvSpPr>
          <p:spPr bwMode="auto">
            <a:xfrm>
              <a:off x="5684549" y="4890622"/>
              <a:ext cx="25197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zh-CN" altLang="en-US" sz="2800" b="1" dirty="0">
                  <a:latin typeface="宋体" panose="02010600030101010101" pitchFamily="2" charset="-122"/>
                </a:rPr>
                <a:t>腔内</a:t>
              </a:r>
              <a:r>
                <a:rPr kumimoji="1" lang="zh-CN" altLang="en-US" sz="2800" b="1" dirty="0">
                  <a:solidFill>
                    <a:srgbClr val="FF3300"/>
                  </a:solidFill>
                  <a:latin typeface="宋体" panose="02010600030101010101" pitchFamily="2" charset="-122"/>
                </a:rPr>
                <a:t>有</a:t>
              </a:r>
              <a:r>
                <a:rPr kumimoji="1" lang="zh-CN" altLang="en-US" sz="2800" b="1" dirty="0">
                  <a:latin typeface="宋体" panose="02010600030101010101" pitchFamily="2" charset="-122"/>
                </a:rPr>
                <a:t>带电体</a:t>
              </a:r>
            </a:p>
          </p:txBody>
        </p:sp>
      </p:grpSp>
      <p:sp>
        <p:nvSpPr>
          <p:cNvPr id="20" name="Rectangle 6">
            <a:extLst>
              <a:ext uri="{FF2B5EF4-FFF2-40B4-BE49-F238E27FC236}">
                <a16:creationId xmlns:a16="http://schemas.microsoft.com/office/drawing/2014/main" id="{9A38684F-E19A-4569-9F72-69CE2303023A}"/>
              </a:ext>
            </a:extLst>
          </p:cNvPr>
          <p:cNvSpPr>
            <a:spLocks noChangeArrowheads="1"/>
          </p:cNvSpPr>
          <p:nvPr/>
        </p:nvSpPr>
        <p:spPr bwMode="auto">
          <a:xfrm>
            <a:off x="1629707" y="1705427"/>
            <a:ext cx="602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marL="457200" indent="-457200">
              <a:spcBef>
                <a:spcPct val="0"/>
              </a:spcBef>
              <a:buClrTx/>
              <a:buFont typeface="Wingdings" panose="05000000000000000000" pitchFamily="2" charset="2"/>
              <a:buChar char="Ø"/>
            </a:pPr>
            <a:r>
              <a:rPr lang="zh-CN" altLang="en-US" sz="2800" b="1" dirty="0">
                <a:effectLst/>
                <a:latin typeface="宋体" panose="02010600030101010101" pitchFamily="2" charset="-122"/>
              </a:rPr>
              <a:t>静电平衡时导体上的电荷分布 </a:t>
            </a:r>
          </a:p>
        </p:txBody>
      </p:sp>
      <p:sp>
        <p:nvSpPr>
          <p:cNvPr id="29" name="Rectangle 8">
            <a:extLst>
              <a:ext uri="{FF2B5EF4-FFF2-40B4-BE49-F238E27FC236}">
                <a16:creationId xmlns:a16="http://schemas.microsoft.com/office/drawing/2014/main" id="{91B21985-54EF-4687-981F-B6FA40A88CFA}"/>
              </a:ext>
            </a:extLst>
          </p:cNvPr>
          <p:cNvSpPr>
            <a:spLocks noChangeArrowheads="1"/>
          </p:cNvSpPr>
          <p:nvPr/>
        </p:nvSpPr>
        <p:spPr bwMode="auto">
          <a:xfrm>
            <a:off x="1666204" y="4271085"/>
            <a:ext cx="4615046"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marL="457200" indent="-457200">
              <a:spcBef>
                <a:spcPct val="0"/>
              </a:spcBef>
              <a:buClrTx/>
              <a:buFont typeface="Wingdings" panose="05000000000000000000" pitchFamily="2" charset="2"/>
              <a:buChar char="Ø"/>
            </a:pPr>
            <a:r>
              <a:rPr lang="zh-CN" altLang="en-US" sz="2800" b="1" dirty="0">
                <a:latin typeface="宋体" panose="02010600030101010101" pitchFamily="2" charset="-122"/>
              </a:rPr>
              <a:t>导</a:t>
            </a:r>
            <a:r>
              <a:rPr lang="zh-CN" altLang="en-US" sz="2800" b="1" dirty="0">
                <a:effectLst/>
                <a:latin typeface="宋体" panose="02010600030101010101" pitchFamily="2" charset="-122"/>
              </a:rPr>
              <a:t>体表面</a:t>
            </a:r>
            <a:r>
              <a:rPr lang="zh-CN" altLang="en-US" sz="2800" b="1" dirty="0">
                <a:latin typeface="宋体" panose="02010600030101010101" pitchFamily="2" charset="-122"/>
              </a:rPr>
              <a:t>附近</a:t>
            </a:r>
            <a:r>
              <a:rPr lang="zh-CN" altLang="en-US" sz="2800" b="1" dirty="0">
                <a:effectLst/>
                <a:latin typeface="宋体" panose="02010600030101010101" pitchFamily="2" charset="-122"/>
              </a:rPr>
              <a:t>的电场强度</a:t>
            </a:r>
          </a:p>
        </p:txBody>
      </p:sp>
      <p:graphicFrame>
        <p:nvGraphicFramePr>
          <p:cNvPr id="30" name="Object 9">
            <a:extLst>
              <a:ext uri="{FF2B5EF4-FFF2-40B4-BE49-F238E27FC236}">
                <a16:creationId xmlns:a16="http://schemas.microsoft.com/office/drawing/2014/main" id="{66F5AD6E-9C8F-4F99-8B53-281C296FBA9D}"/>
              </a:ext>
            </a:extLst>
          </p:cNvPr>
          <p:cNvGraphicFramePr>
            <a:graphicFrameLocks noChangeAspect="1"/>
          </p:cNvGraphicFramePr>
          <p:nvPr/>
        </p:nvGraphicFramePr>
        <p:xfrm>
          <a:off x="6204006" y="4123016"/>
          <a:ext cx="1243381" cy="991160"/>
        </p:xfrm>
        <a:graphic>
          <a:graphicData uri="http://schemas.openxmlformats.org/presentationml/2006/ole">
            <mc:AlternateContent xmlns:mc="http://schemas.openxmlformats.org/markup-compatibility/2006">
              <mc:Choice xmlns:v="urn:schemas-microsoft-com:vml" Requires="v">
                <p:oleObj name="公式" r:id="rId3" imgW="596880" imgH="533160" progId="Equation.3">
                  <p:embed/>
                </p:oleObj>
              </mc:Choice>
              <mc:Fallback>
                <p:oleObj name="公式" r:id="rId3" imgW="596880" imgH="533160" progId="Equation.3">
                  <p:embed/>
                  <p:pic>
                    <p:nvPicPr>
                      <p:cNvPr id="30" name="Object 9">
                        <a:extLst>
                          <a:ext uri="{FF2B5EF4-FFF2-40B4-BE49-F238E27FC236}">
                            <a16:creationId xmlns:a16="http://schemas.microsoft.com/office/drawing/2014/main" id="{66F5AD6E-9C8F-4F99-8B53-281C296FBA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4006" y="4123016"/>
                        <a:ext cx="1243381" cy="991160"/>
                      </a:xfrm>
                      <a:prstGeom prst="rect">
                        <a:avLst/>
                      </a:prstGeom>
                      <a:noFill/>
                      <a:ln>
                        <a:noFill/>
                      </a:ln>
                      <a:effectLst/>
                    </p:spPr>
                  </p:pic>
                </p:oleObj>
              </mc:Fallback>
            </mc:AlternateContent>
          </a:graphicData>
        </a:graphic>
      </p:graphicFrame>
      <p:sp>
        <p:nvSpPr>
          <p:cNvPr id="32" name="Text Box 11">
            <a:extLst>
              <a:ext uri="{FF2B5EF4-FFF2-40B4-BE49-F238E27FC236}">
                <a16:creationId xmlns:a16="http://schemas.microsoft.com/office/drawing/2014/main" id="{BECDA587-CDAD-4E85-A9CF-4DC66C1367D0}"/>
              </a:ext>
            </a:extLst>
          </p:cNvPr>
          <p:cNvSpPr txBox="1">
            <a:spLocks noChangeArrowheads="1"/>
          </p:cNvSpPr>
          <p:nvPr/>
        </p:nvSpPr>
        <p:spPr bwMode="auto">
          <a:xfrm>
            <a:off x="1666204" y="5369789"/>
            <a:ext cx="262249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ClrTx/>
              <a:buFont typeface="Wingdings" panose="05000000000000000000" pitchFamily="2" charset="2"/>
              <a:buChar char="Ø"/>
            </a:pPr>
            <a:r>
              <a:rPr kumimoji="0" lang="zh-CN" altLang="en-US" sz="2800" b="1" dirty="0">
                <a:effectLst/>
                <a:latin typeface="Times New Roman" panose="02020603050405020304" pitchFamily="18" charset="0"/>
              </a:rPr>
              <a:t>静电屏蔽</a:t>
            </a:r>
          </a:p>
        </p:txBody>
      </p:sp>
      <p:grpSp>
        <p:nvGrpSpPr>
          <p:cNvPr id="3" name="组合 2">
            <a:extLst>
              <a:ext uri="{FF2B5EF4-FFF2-40B4-BE49-F238E27FC236}">
                <a16:creationId xmlns:a16="http://schemas.microsoft.com/office/drawing/2014/main" id="{729FD2A9-61D4-4FE9-B59F-D123E7296760}"/>
              </a:ext>
            </a:extLst>
          </p:cNvPr>
          <p:cNvGrpSpPr/>
          <p:nvPr/>
        </p:nvGrpSpPr>
        <p:grpSpPr>
          <a:xfrm>
            <a:off x="3924034" y="5185649"/>
            <a:ext cx="6531416" cy="978938"/>
            <a:chOff x="3452854" y="5315733"/>
            <a:chExt cx="6531416" cy="978938"/>
          </a:xfrm>
        </p:grpSpPr>
        <p:sp>
          <p:nvSpPr>
            <p:cNvPr id="34" name="Text Box 6">
              <a:extLst>
                <a:ext uri="{FF2B5EF4-FFF2-40B4-BE49-F238E27FC236}">
                  <a16:creationId xmlns:a16="http://schemas.microsoft.com/office/drawing/2014/main" id="{3F4DDD4D-3BC3-4073-ABF8-F98B7DD6496A}"/>
                </a:ext>
              </a:extLst>
            </p:cNvPr>
            <p:cNvSpPr txBox="1">
              <a:spLocks noChangeArrowheads="1"/>
            </p:cNvSpPr>
            <p:nvPr/>
          </p:nvSpPr>
          <p:spPr bwMode="auto">
            <a:xfrm>
              <a:off x="3764350" y="5315733"/>
              <a:ext cx="5112355"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400" b="1" dirty="0">
                  <a:solidFill>
                    <a:srgbClr val="3333FF"/>
                  </a:solidFill>
                  <a:latin typeface="Times New Roman" panose="02020603050405020304" pitchFamily="18" charset="0"/>
                </a:rPr>
                <a:t>空腔导体屏蔽外电场的影响</a:t>
              </a:r>
              <a:r>
                <a:rPr kumimoji="1" lang="en-US" altLang="zh-CN" sz="2400" b="1" dirty="0">
                  <a:solidFill>
                    <a:srgbClr val="3333FF"/>
                  </a:solidFill>
                  <a:latin typeface="Times New Roman" panose="02020603050405020304" pitchFamily="18" charset="0"/>
                </a:rPr>
                <a:t>.</a:t>
              </a:r>
              <a:endParaRPr kumimoji="1" lang="zh-CN" altLang="en-US" sz="2400" b="1" dirty="0">
                <a:solidFill>
                  <a:srgbClr val="3333FF"/>
                </a:solidFill>
                <a:latin typeface="Times New Roman" panose="02020603050405020304" pitchFamily="18" charset="0"/>
              </a:endParaRPr>
            </a:p>
          </p:txBody>
        </p:sp>
        <p:sp>
          <p:nvSpPr>
            <p:cNvPr id="35" name="Text Box 7">
              <a:extLst>
                <a:ext uri="{FF2B5EF4-FFF2-40B4-BE49-F238E27FC236}">
                  <a16:creationId xmlns:a16="http://schemas.microsoft.com/office/drawing/2014/main" id="{353E1EC0-AE85-4C13-9F2B-9ECE542851B8}"/>
                </a:ext>
              </a:extLst>
            </p:cNvPr>
            <p:cNvSpPr txBox="1">
              <a:spLocks noChangeArrowheads="1"/>
            </p:cNvSpPr>
            <p:nvPr/>
          </p:nvSpPr>
          <p:spPr bwMode="auto">
            <a:xfrm>
              <a:off x="3647829" y="5801523"/>
              <a:ext cx="6336441" cy="493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kumimoji="1" lang="zh-CN" altLang="en-US" sz="2400" b="1" dirty="0">
                  <a:solidFill>
                    <a:srgbClr val="3333FF"/>
                  </a:solidFill>
                  <a:latin typeface="Times New Roman" panose="02020603050405020304" pitchFamily="18" charset="0"/>
                </a:rPr>
                <a:t>接地的空腔导体可以屏蔽内、外电场的影响</a:t>
              </a:r>
              <a:r>
                <a:rPr kumimoji="1" lang="en-US" altLang="zh-CN" sz="2400" b="1" dirty="0">
                  <a:solidFill>
                    <a:srgbClr val="3333FF"/>
                  </a:solidFill>
                  <a:latin typeface="Times New Roman" panose="02020603050405020304" pitchFamily="18" charset="0"/>
                </a:rPr>
                <a:t>.</a:t>
              </a:r>
              <a:endParaRPr kumimoji="1" lang="zh-CN" altLang="en-US" sz="2400" b="1" dirty="0">
                <a:solidFill>
                  <a:srgbClr val="0066FF"/>
                </a:solidFill>
                <a:latin typeface="Times New Roman" panose="02020603050405020304" pitchFamily="18" charset="0"/>
              </a:endParaRPr>
            </a:p>
          </p:txBody>
        </p:sp>
        <p:sp>
          <p:nvSpPr>
            <p:cNvPr id="36" name="AutoShape 9">
              <a:extLst>
                <a:ext uri="{FF2B5EF4-FFF2-40B4-BE49-F238E27FC236}">
                  <a16:creationId xmlns:a16="http://schemas.microsoft.com/office/drawing/2014/main" id="{C873DF53-F569-4FE7-9F0E-BEC79370D757}"/>
                </a:ext>
              </a:extLst>
            </p:cNvPr>
            <p:cNvSpPr>
              <a:spLocks/>
            </p:cNvSpPr>
            <p:nvPr/>
          </p:nvSpPr>
          <p:spPr bwMode="auto">
            <a:xfrm>
              <a:off x="3452854" y="5464514"/>
              <a:ext cx="194975" cy="733493"/>
            </a:xfrm>
            <a:prstGeom prst="leftBrace">
              <a:avLst>
                <a:gd name="adj1" fmla="val 27083"/>
                <a:gd name="adj2" fmla="val 50000"/>
              </a:avLst>
            </a:prstGeom>
            <a:noFill/>
            <a:ln w="19050">
              <a:solidFill>
                <a:schemeClr val="tx1"/>
              </a:solidFill>
              <a:round/>
              <a:headE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 name="Text Box 3">
            <a:extLst>
              <a:ext uri="{FF2B5EF4-FFF2-40B4-BE49-F238E27FC236}">
                <a16:creationId xmlns:a16="http://schemas.microsoft.com/office/drawing/2014/main" id="{0D896FB2-C18C-47BB-AB3C-D6C175FCDC2A}"/>
              </a:ext>
            </a:extLst>
          </p:cNvPr>
          <p:cNvSpPr txBox="1">
            <a:spLocks noChangeArrowheads="1"/>
          </p:cNvSpPr>
          <p:nvPr/>
        </p:nvSpPr>
        <p:spPr bwMode="auto">
          <a:xfrm>
            <a:off x="1592582" y="398903"/>
            <a:ext cx="43021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一</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静电场中的导体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46637"/>
    </mc:Choice>
    <mc:Fallback xmlns="">
      <p:transition spd="slow" advTm="14663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4"/>
                                        </p:tgtEl>
                                        <p:attrNameLst>
                                          <p:attrName>style.visibility</p:attrName>
                                        </p:attrNameLst>
                                      </p:cBhvr>
                                      <p:to>
                                        <p:strVal val="visible"/>
                                      </p:to>
                                    </p:set>
                                    <p:animEffect transition="in" filter="wipe(left)">
                                      <p:cBhvr>
                                        <p:cTn id="7" dur="500"/>
                                        <p:tgtEl>
                                          <p:spTgt spid="583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box(out)">
                                      <p:cBhvr>
                                        <p:cTn id="21" dur="500"/>
                                        <p:tgtEl>
                                          <p:spTgt spid="2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3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4" grpId="0"/>
      <p:bldP spid="20" grpId="0" build="p" autoUpdateAnimBg="0"/>
      <p:bldP spid="29" grpId="0" autoUpdateAnimBg="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18" name="Object 4">
                <a:extLst>
                  <a:ext uri="{FF2B5EF4-FFF2-40B4-BE49-F238E27FC236}">
                    <a16:creationId xmlns:a16="http://schemas.microsoft.com/office/drawing/2014/main" id="{7590F120-5D5A-45AC-BA71-A6937E9F1685}"/>
                  </a:ext>
                </a:extLst>
              </p:cNvPr>
              <p:cNvSpPr txBox="1"/>
              <p:nvPr/>
            </p:nvSpPr>
            <p:spPr bwMode="auto">
              <a:xfrm>
                <a:off x="8174864" y="748721"/>
                <a:ext cx="2344434" cy="1198339"/>
              </a:xfrm>
              <a:prstGeom prst="rect">
                <a:avLst/>
              </a:prstGeom>
              <a:noFill/>
              <a:ln w="12700">
                <a:noFill/>
                <a:miter lim="800000"/>
                <a:headEnd/>
                <a:tailEnd/>
              </a:ln>
            </p:spPr>
            <p:txBody>
              <a:bodyPr>
                <a:normAutofit/>
              </a:bodyPr>
              <a:lstStyle/>
              <a:p>
                <a:pPr>
                  <a:lnSpc>
                    <a:spcPct val="150000"/>
                  </a:lnSpc>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𝐸</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σ</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ε</m:t>
                          </m:r>
                        </m:e>
                        <m:sub>
                          <m:r>
                            <a:rPr lang="zh-CN" altLang="en-US" sz="2400" i="1">
                              <a:solidFill>
                                <a:srgbClr val="000000"/>
                              </a:solidFill>
                              <a:latin typeface="Cambria Math" panose="02040503050406030204" pitchFamily="18" charset="0"/>
                            </a:rPr>
                            <m:t>0</m:t>
                          </m:r>
                        </m:sub>
                      </m:sSub>
                    </m:oMath>
                  </m:oMathPara>
                </a14:m>
                <a:endParaRPr lang="en-US" altLang="zh-CN" sz="2400" i="1" dirty="0">
                  <a:solidFill>
                    <a:srgbClr val="000000"/>
                  </a:solidFill>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𝐸</m:t>
                      </m:r>
                      <m:r>
                        <a:rPr lang="en-US" altLang="zh-CN" sz="2400" b="0" i="1" smtClean="0">
                          <a:solidFill>
                            <a:srgbClr val="000000"/>
                          </a:solidFill>
                          <a:latin typeface="Cambria Math" panose="02040503050406030204" pitchFamily="18" charset="0"/>
                          <a:sym typeface="Symbol" panose="05050102010706020507" pitchFamily="18" charset="2"/>
                        </a:rPr>
                        <m:t></m:t>
                      </m:r>
                      <m:r>
                        <a:rPr lang="zh-CN" altLang="en-US" sz="2400" i="1">
                          <a:solidFill>
                            <a:srgbClr val="000000"/>
                          </a:solidFill>
                          <a:latin typeface="Cambria Math" panose="02040503050406030204" pitchFamily="18" charset="0"/>
                        </a:rPr>
                        <m:t>=</m:t>
                      </m:r>
                      <m:r>
                        <m:rPr>
                          <m:sty m:val="p"/>
                        </m:rPr>
                        <a:rPr lang="zh-CN" altLang="en-US" sz="2400" i="1">
                          <a:solidFill>
                            <a:srgbClr val="000000"/>
                          </a:solidFill>
                          <a:latin typeface="Cambria Math" panose="02040503050406030204" pitchFamily="18" charset="0"/>
                        </a:rPr>
                        <m:t>σ</m:t>
                      </m:r>
                      <m:r>
                        <a:rPr lang="zh-CN" altLang="en-US" sz="2400" i="1" smtClean="0">
                          <a:solidFill>
                            <a:srgbClr val="000000"/>
                          </a:solidFill>
                          <a:latin typeface="Cambria Math" panose="02040503050406030204" pitchFamily="18" charset="0"/>
                          <a:sym typeface="Symbol" panose="05050102010706020507" pitchFamily="18" charset="2"/>
                        </a:rPr>
                        <m:t></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m:rPr>
                              <m:sty m:val="p"/>
                            </m:rPr>
                            <a:rPr lang="zh-CN" altLang="en-US" sz="2400" i="1">
                              <a:solidFill>
                                <a:srgbClr val="000000"/>
                              </a:solidFill>
                              <a:latin typeface="Cambria Math" panose="02040503050406030204" pitchFamily="18" charset="0"/>
                            </a:rPr>
                            <m:t>ε</m:t>
                          </m:r>
                        </m:e>
                        <m:sub>
                          <m:r>
                            <a:rPr lang="zh-CN" altLang="en-US" sz="2400" i="1">
                              <a:solidFill>
                                <a:srgbClr val="000000"/>
                              </a:solidFill>
                              <a:latin typeface="Cambria Math" panose="02040503050406030204" pitchFamily="18" charset="0"/>
                            </a:rPr>
                            <m:t>0</m:t>
                          </m:r>
                        </m:sub>
                      </m:sSub>
                    </m:oMath>
                  </m:oMathPara>
                </a14:m>
                <a:br>
                  <a:rPr lang="zh-CN" altLang="en-US" sz="2400" i="1" dirty="0">
                    <a:solidFill>
                      <a:srgbClr val="000000"/>
                    </a:solidFill>
                    <a:latin typeface="Cambria Math" panose="02040503050406030204" pitchFamily="18" charset="0"/>
                  </a:rPr>
                </a:br>
                <a:endParaRPr lang="zh-CN" altLang="en-US" sz="2400" dirty="0"/>
              </a:p>
            </p:txBody>
          </p:sp>
        </mc:Choice>
        <mc:Fallback xmlns="">
          <p:sp>
            <p:nvSpPr>
              <p:cNvPr id="34818" name="Object 4">
                <a:extLst>
                  <a:ext uri="{FF2B5EF4-FFF2-40B4-BE49-F238E27FC236}">
                    <a16:creationId xmlns:a16="http://schemas.microsoft.com/office/drawing/2014/main" id="{7590F120-5D5A-45AC-BA71-A6937E9F1685}"/>
                  </a:ext>
                </a:extLst>
              </p:cNvPr>
              <p:cNvSpPr txBox="1">
                <a:spLocks noRot="1" noChangeAspect="1" noMove="1" noResize="1" noEditPoints="1" noAdjustHandles="1" noChangeArrowheads="1" noChangeShapeType="1" noTextEdit="1"/>
              </p:cNvSpPr>
              <p:nvPr/>
            </p:nvSpPr>
            <p:spPr bwMode="auto">
              <a:xfrm>
                <a:off x="8174864" y="748721"/>
                <a:ext cx="2344434" cy="1198339"/>
              </a:xfrm>
              <a:prstGeom prst="rect">
                <a:avLst/>
              </a:prstGeom>
              <a:blipFill>
                <a:blip r:embed="rId4"/>
                <a:stretch>
                  <a:fillRect/>
                </a:stretch>
              </a:blipFill>
              <a:ln w="12700">
                <a:noFill/>
                <a:miter lim="800000"/>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827" name="Object 13">
                <a:extLst>
                  <a:ext uri="{FF2B5EF4-FFF2-40B4-BE49-F238E27FC236}">
                    <a16:creationId xmlns:a16="http://schemas.microsoft.com/office/drawing/2014/main" id="{B794D5D2-D735-4F41-8189-25D80A3A0749}"/>
                  </a:ext>
                </a:extLst>
              </p:cNvPr>
              <p:cNvSpPr txBox="1"/>
              <p:nvPr/>
            </p:nvSpPr>
            <p:spPr bwMode="auto">
              <a:xfrm>
                <a:off x="3536803" y="3296412"/>
                <a:ext cx="4192588" cy="604038"/>
              </a:xfrm>
              <a:prstGeom prst="rect">
                <a:avLst/>
              </a:prstGeom>
              <a:noFill/>
              <a:ln w="38100">
                <a:noFill/>
                <a:miter lim="800000"/>
                <a:headEnd/>
                <a:tailEnd/>
              </a:ln>
            </p:spPr>
            <p:txBody>
              <a:bodyPr>
                <a:normAutofit/>
              </a:bodyPr>
              <a:lstStyle/>
              <a:p>
                <a14:m>
                  <m:oMath xmlns:m="http://schemas.openxmlformats.org/officeDocument/2006/math">
                    <m:acc>
                      <m:accPr>
                        <m:chr m:val="⃑"/>
                        <m:ctrlPr>
                          <a:rPr lang="zh-CN" altLang="en-US" sz="2800" i="1" smtClean="0">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𝑃</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m:rPr>
                            <m:sty m:val="p"/>
                          </m:rPr>
                          <a:rPr lang="zh-CN" altLang="en-US" sz="2800" i="0">
                            <a:solidFill>
                              <a:srgbClr val="000000"/>
                            </a:solidFill>
                            <a:latin typeface="Cambria Math" panose="02040503050406030204" pitchFamily="18" charset="0"/>
                          </a:rPr>
                          <m:t>r</m:t>
                        </m:r>
                      </m:sub>
                    </m:sSub>
                    <m:r>
                      <a:rPr lang="zh-CN" altLang="en-US" sz="2800" i="1">
                        <a:solidFill>
                          <a:srgbClr val="000000"/>
                        </a:solidFill>
                        <a:latin typeface="Cambria Math" panose="02040503050406030204" pitchFamily="18" charset="0"/>
                      </a:rPr>
                      <m:t>−1)</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a:rPr lang="zh-CN" altLang="en-US" sz="2800" i="1">
                            <a:solidFill>
                              <a:srgbClr val="000000"/>
                            </a:solidFill>
                            <a:latin typeface="Cambria Math" panose="02040503050406030204" pitchFamily="18" charset="0"/>
                          </a:rPr>
                          <m:t>0</m:t>
                        </m:r>
                      </m:sub>
                    </m:sSub>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𝐸</m:t>
                        </m:r>
                      </m:e>
                    </m:acc>
                  </m:oMath>
                </a14:m>
                <a:r>
                  <a:rPr lang="zh-CN" altLang="en-US" sz="2800" dirty="0">
                    <a:solidFill>
                      <a:srgbClr val="000000"/>
                    </a:solidFill>
                  </a:rPr>
                  <a:t> </a:t>
                </a:r>
                <a14:m>
                  <m:oMath xmlns:m="http://schemas.openxmlformats.org/officeDocument/2006/math">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𝜒</m:t>
                    </m:r>
                    <m:sSub>
                      <m:sSubPr>
                        <m:ctrlPr>
                          <a:rPr lang="zh-CN" altLang="en-US" sz="2800" i="1">
                            <a:solidFill>
                              <a:srgbClr val="000000"/>
                            </a:solidFill>
                            <a:latin typeface="Cambria Math" panose="02040503050406030204" pitchFamily="18" charset="0"/>
                          </a:rPr>
                        </m:ctrlPr>
                      </m:sSubPr>
                      <m:e>
                        <m:r>
                          <m:rPr>
                            <m:sty m:val="p"/>
                          </m:rPr>
                          <a:rPr lang="zh-CN" altLang="en-US" sz="2800" i="1">
                            <a:solidFill>
                              <a:srgbClr val="000000"/>
                            </a:solidFill>
                            <a:latin typeface="Cambria Math" panose="02040503050406030204" pitchFamily="18" charset="0"/>
                          </a:rPr>
                          <m:t>ε</m:t>
                        </m:r>
                      </m:e>
                      <m:sub>
                        <m:r>
                          <a:rPr lang="zh-CN" altLang="en-US" sz="2800" i="1">
                            <a:solidFill>
                              <a:srgbClr val="000000"/>
                            </a:solidFill>
                            <a:latin typeface="Cambria Math" panose="02040503050406030204" pitchFamily="18" charset="0"/>
                          </a:rPr>
                          <m:t>0</m:t>
                        </m:r>
                      </m:sub>
                    </m:sSub>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𝐸</m:t>
                        </m:r>
                      </m:e>
                    </m:acc>
                  </m:oMath>
                </a14:m>
                <a:endParaRPr lang="zh-CN" altLang="en-US" sz="2800" dirty="0"/>
              </a:p>
            </p:txBody>
          </p:sp>
        </mc:Choice>
        <mc:Fallback xmlns="">
          <p:sp>
            <p:nvSpPr>
              <p:cNvPr id="34827" name="Object 13">
                <a:extLst>
                  <a:ext uri="{FF2B5EF4-FFF2-40B4-BE49-F238E27FC236}">
                    <a16:creationId xmlns:a16="http://schemas.microsoft.com/office/drawing/2014/main" id="{B794D5D2-D735-4F41-8189-25D80A3A0749}"/>
                  </a:ext>
                </a:extLst>
              </p:cNvPr>
              <p:cNvSpPr txBox="1">
                <a:spLocks noRot="1" noChangeAspect="1" noMove="1" noResize="1" noEditPoints="1" noAdjustHandles="1" noChangeArrowheads="1" noChangeShapeType="1" noTextEdit="1"/>
              </p:cNvSpPr>
              <p:nvPr/>
            </p:nvSpPr>
            <p:spPr bwMode="auto">
              <a:xfrm>
                <a:off x="3536803" y="3296412"/>
                <a:ext cx="4192588" cy="604038"/>
              </a:xfrm>
              <a:prstGeom prst="rect">
                <a:avLst/>
              </a:prstGeom>
              <a:blipFill>
                <a:blip r:embed="rId5"/>
                <a:stretch>
                  <a:fillRect/>
                </a:stretch>
              </a:blipFill>
              <a:ln w="38100">
                <a:noFill/>
                <a:miter lim="800000"/>
                <a:headEnd/>
                <a:tailEnd/>
              </a:ln>
            </p:spPr>
            <p:txBody>
              <a:bodyPr/>
              <a:lstStyle/>
              <a:p>
                <a:r>
                  <a:rPr lang="zh-CN" altLang="en-US">
                    <a:noFill/>
                  </a:rPr>
                  <a:t> </a:t>
                </a:r>
              </a:p>
            </p:txBody>
          </p:sp>
        </mc:Fallback>
      </mc:AlternateContent>
      <p:sp>
        <p:nvSpPr>
          <p:cNvPr id="13375" name="Text Box 63">
            <a:extLst>
              <a:ext uri="{FF2B5EF4-FFF2-40B4-BE49-F238E27FC236}">
                <a16:creationId xmlns:a16="http://schemas.microsoft.com/office/drawing/2014/main" id="{76783A68-1383-407B-AA77-9A7684E9D38E}"/>
              </a:ext>
            </a:extLst>
          </p:cNvPr>
          <p:cNvSpPr txBox="1">
            <a:spLocks noChangeArrowheads="1"/>
          </p:cNvSpPr>
          <p:nvPr/>
        </p:nvSpPr>
        <p:spPr bwMode="auto">
          <a:xfrm>
            <a:off x="8174864" y="3371505"/>
            <a:ext cx="3508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2800" b="1" dirty="0">
                <a:solidFill>
                  <a:srgbClr val="FF0000"/>
                </a:solidFill>
              </a:rPr>
              <a:t>各项同性电介质</a:t>
            </a:r>
          </a:p>
        </p:txBody>
      </p:sp>
      <p:graphicFrame>
        <p:nvGraphicFramePr>
          <p:cNvPr id="44" name="Object 30">
            <a:extLst>
              <a:ext uri="{FF2B5EF4-FFF2-40B4-BE49-F238E27FC236}">
                <a16:creationId xmlns:a16="http://schemas.microsoft.com/office/drawing/2014/main" id="{1EBEE3FB-7AC2-4024-9F5B-5491B2E10A28}"/>
              </a:ext>
            </a:extLst>
          </p:cNvPr>
          <p:cNvGraphicFramePr>
            <a:graphicFrameLocks noChangeAspect="1"/>
          </p:cNvGraphicFramePr>
          <p:nvPr/>
        </p:nvGraphicFramePr>
        <p:xfrm>
          <a:off x="5855038" y="730671"/>
          <a:ext cx="1447800" cy="1176338"/>
        </p:xfrm>
        <a:graphic>
          <a:graphicData uri="http://schemas.openxmlformats.org/presentationml/2006/ole">
            <mc:AlternateContent xmlns:mc="http://schemas.openxmlformats.org/markup-compatibility/2006">
              <mc:Choice xmlns:v="urn:schemas-microsoft-com:vml" Requires="v">
                <p:oleObj r:id="rId6" imgW="495085" imgH="431613" progId="Equation.3">
                  <p:embed/>
                </p:oleObj>
              </mc:Choice>
              <mc:Fallback>
                <p:oleObj r:id="rId6" imgW="495085" imgH="431613" progId="Equation.3">
                  <p:embed/>
                  <p:pic>
                    <p:nvPicPr>
                      <p:cNvPr id="44" name="Object 30">
                        <a:extLst>
                          <a:ext uri="{FF2B5EF4-FFF2-40B4-BE49-F238E27FC236}">
                            <a16:creationId xmlns:a16="http://schemas.microsoft.com/office/drawing/2014/main" id="{1EBEE3FB-7AC2-4024-9F5B-5491B2E10A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5038" y="730671"/>
                        <a:ext cx="1447800" cy="1176338"/>
                      </a:xfrm>
                      <a:prstGeom prst="rect">
                        <a:avLst/>
                      </a:prstGeom>
                      <a:solidFill>
                        <a:schemeClr val="accent2">
                          <a:lumMod val="20000"/>
                          <a:lumOff val="80000"/>
                        </a:schemeClr>
                      </a:solidFill>
                      <a:ln>
                        <a:solidFill>
                          <a:schemeClr val="tx1"/>
                        </a:solidFill>
                      </a:ln>
                    </p:spPr>
                  </p:pic>
                </p:oleObj>
              </mc:Fallback>
            </mc:AlternateContent>
          </a:graphicData>
        </a:graphic>
      </p:graphicFrame>
      <mc:AlternateContent xmlns:mc="http://schemas.openxmlformats.org/markup-compatibility/2006" xmlns:a14="http://schemas.microsoft.com/office/drawing/2010/main">
        <mc:Choice Requires="a14">
          <p:sp>
            <p:nvSpPr>
              <p:cNvPr id="47" name="Object 4">
                <a:extLst>
                  <a:ext uri="{FF2B5EF4-FFF2-40B4-BE49-F238E27FC236}">
                    <a16:creationId xmlns:a16="http://schemas.microsoft.com/office/drawing/2014/main" id="{7451C2FC-A878-4DA7-BCE3-1EEF0B4E4121}"/>
                  </a:ext>
                </a:extLst>
              </p:cNvPr>
              <p:cNvSpPr txBox="1"/>
              <p:nvPr/>
            </p:nvSpPr>
            <p:spPr bwMode="auto">
              <a:xfrm>
                <a:off x="5772711" y="2111893"/>
                <a:ext cx="1530127" cy="611187"/>
              </a:xfrm>
              <a:prstGeom prst="rect">
                <a:avLst/>
              </a:prstGeom>
              <a:solidFill>
                <a:schemeClr val="accent2">
                  <a:lumMod val="20000"/>
                  <a:lumOff val="80000"/>
                </a:schemeClr>
              </a:solidFill>
              <a:ln w="12700">
                <a:solidFill>
                  <a:schemeClr val="tx2"/>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sz="3200" i="1">
                          <a:solidFill>
                            <a:srgbClr val="000000"/>
                          </a:solidFill>
                          <a:latin typeface="Cambria Math" panose="02040503050406030204" pitchFamily="18" charset="0"/>
                        </a:rPr>
                        <m:t>𝑃</m:t>
                      </m:r>
                      <m:r>
                        <a:rPr lang="zh-CN" altLang="en-US" sz="3200" i="1">
                          <a:solidFill>
                            <a:srgbClr val="000000"/>
                          </a:solidFill>
                          <a:latin typeface="Cambria Math" panose="02040503050406030204" pitchFamily="18" charset="0"/>
                        </a:rPr>
                        <m:t>=</m:t>
                      </m:r>
                      <m:r>
                        <m:rPr>
                          <m:sty m:val="p"/>
                        </m:rPr>
                        <a:rPr lang="zh-CN" altLang="en-US" sz="3200" i="1">
                          <a:solidFill>
                            <a:srgbClr val="000000"/>
                          </a:solidFill>
                          <a:latin typeface="Cambria Math" panose="02040503050406030204" pitchFamily="18" charset="0"/>
                        </a:rPr>
                        <m:t>σ</m:t>
                      </m:r>
                      <m:r>
                        <a:rPr lang="zh-CN" altLang="en-US" sz="3200" i="1">
                          <a:solidFill>
                            <a:srgbClr val="000000"/>
                          </a:solidFill>
                          <a:latin typeface="Cambria Math" panose="02040503050406030204" pitchFamily="18" charset="0"/>
                        </a:rPr>
                        <m:t>′</m:t>
                      </m:r>
                    </m:oMath>
                  </m:oMathPara>
                </a14:m>
                <a:endParaRPr lang="zh-CN" altLang="en-US" sz="3200" dirty="0"/>
              </a:p>
            </p:txBody>
          </p:sp>
        </mc:Choice>
        <mc:Fallback xmlns="">
          <p:sp>
            <p:nvSpPr>
              <p:cNvPr id="47" name="Object 4">
                <a:extLst>
                  <a:ext uri="{FF2B5EF4-FFF2-40B4-BE49-F238E27FC236}">
                    <a16:creationId xmlns:a16="http://schemas.microsoft.com/office/drawing/2014/main" id="{7451C2FC-A878-4DA7-BCE3-1EEF0B4E4121}"/>
                  </a:ext>
                </a:extLst>
              </p:cNvPr>
              <p:cNvSpPr txBox="1">
                <a:spLocks noRot="1" noChangeAspect="1" noMove="1" noResize="1" noEditPoints="1" noAdjustHandles="1" noChangeArrowheads="1" noChangeShapeType="1" noTextEdit="1"/>
              </p:cNvSpPr>
              <p:nvPr/>
            </p:nvSpPr>
            <p:spPr bwMode="auto">
              <a:xfrm>
                <a:off x="5772711" y="2111893"/>
                <a:ext cx="1530127" cy="611187"/>
              </a:xfrm>
              <a:prstGeom prst="rect">
                <a:avLst/>
              </a:prstGeom>
              <a:blipFill>
                <a:blip r:embed="rId8"/>
                <a:stretch>
                  <a:fillRect/>
                </a:stretch>
              </a:blipFill>
              <a:ln w="12700">
                <a:solidFill>
                  <a:schemeClr val="tx2"/>
                </a:solidFill>
                <a:miter lim="800000"/>
                <a:headEnd/>
                <a:tailEnd/>
              </a:ln>
            </p:spPr>
            <p:txBody>
              <a:bodyPr/>
              <a:lstStyle/>
              <a:p>
                <a:r>
                  <a:rPr lang="zh-CN" altLang="en-US">
                    <a:noFill/>
                  </a:rPr>
                  <a:t> </a:t>
                </a:r>
              </a:p>
            </p:txBody>
          </p:sp>
        </mc:Fallback>
      </mc:AlternateContent>
      <p:graphicFrame>
        <p:nvGraphicFramePr>
          <p:cNvPr id="48" name="Object 4">
            <a:extLst>
              <a:ext uri="{FF2B5EF4-FFF2-40B4-BE49-F238E27FC236}">
                <a16:creationId xmlns:a16="http://schemas.microsoft.com/office/drawing/2014/main" id="{D4379490-7991-4FFB-BE5D-095C3B31FDAF}"/>
              </a:ext>
            </a:extLst>
          </p:cNvPr>
          <p:cNvGraphicFramePr>
            <a:graphicFrameLocks noChangeAspect="1"/>
          </p:cNvGraphicFramePr>
          <p:nvPr/>
        </p:nvGraphicFramePr>
        <p:xfrm>
          <a:off x="3336517" y="1848368"/>
          <a:ext cx="2138362" cy="1138238"/>
        </p:xfrm>
        <a:graphic>
          <a:graphicData uri="http://schemas.openxmlformats.org/presentationml/2006/ole">
            <mc:AlternateContent xmlns:mc="http://schemas.openxmlformats.org/markup-compatibility/2006">
              <mc:Choice xmlns:v="urn:schemas-microsoft-com:vml" Requires="v">
                <p:oleObj r:id="rId9" imgW="1002600" imgH="559080" progId="Equation.3">
                  <p:embed/>
                </p:oleObj>
              </mc:Choice>
              <mc:Fallback>
                <p:oleObj r:id="rId9" imgW="1002600" imgH="559080" progId="Equation.3">
                  <p:embed/>
                  <p:pic>
                    <p:nvPicPr>
                      <p:cNvPr id="48" name="Object 4">
                        <a:extLst>
                          <a:ext uri="{FF2B5EF4-FFF2-40B4-BE49-F238E27FC236}">
                            <a16:creationId xmlns:a16="http://schemas.microsoft.com/office/drawing/2014/main" id="{D4379490-7991-4FFB-BE5D-095C3B31FD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6517" y="1848368"/>
                        <a:ext cx="2138362" cy="1138238"/>
                      </a:xfrm>
                      <a:prstGeom prst="rect">
                        <a:avLst/>
                      </a:prstGeom>
                      <a:noFill/>
                      <a:ln w="9525">
                        <a:noFill/>
                        <a:miter lim="800000"/>
                        <a:headEnd/>
                        <a:tailEnd/>
                      </a:ln>
                    </p:spPr>
                  </p:pic>
                </p:oleObj>
              </mc:Fallback>
            </mc:AlternateContent>
          </a:graphicData>
        </a:graphic>
      </p:graphicFrame>
      <p:sp>
        <p:nvSpPr>
          <p:cNvPr id="53" name="Text Box 42">
            <a:extLst>
              <a:ext uri="{FF2B5EF4-FFF2-40B4-BE49-F238E27FC236}">
                <a16:creationId xmlns:a16="http://schemas.microsoft.com/office/drawing/2014/main" id="{9A818336-D665-49B1-99D6-9EA4DD15EA8E}"/>
              </a:ext>
            </a:extLst>
          </p:cNvPr>
          <p:cNvSpPr txBox="1">
            <a:spLocks noChangeArrowheads="1"/>
          </p:cNvSpPr>
          <p:nvPr/>
        </p:nvSpPr>
        <p:spPr bwMode="auto">
          <a:xfrm>
            <a:off x="1008021" y="1086281"/>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电场强度：</a:t>
            </a:r>
          </a:p>
        </p:txBody>
      </p:sp>
      <p:sp>
        <p:nvSpPr>
          <p:cNvPr id="54" name="Text Box 42">
            <a:extLst>
              <a:ext uri="{FF2B5EF4-FFF2-40B4-BE49-F238E27FC236}">
                <a16:creationId xmlns:a16="http://schemas.microsoft.com/office/drawing/2014/main" id="{162D8F80-6FAA-49DE-9647-CB616180F704}"/>
              </a:ext>
            </a:extLst>
          </p:cNvPr>
          <p:cNvSpPr txBox="1">
            <a:spLocks noChangeArrowheads="1"/>
          </p:cNvSpPr>
          <p:nvPr/>
        </p:nvSpPr>
        <p:spPr bwMode="auto">
          <a:xfrm>
            <a:off x="889847" y="2076051"/>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极化电荷：</a:t>
            </a:r>
          </a:p>
        </p:txBody>
      </p:sp>
      <p:sp>
        <p:nvSpPr>
          <p:cNvPr id="55" name="Text Box 42">
            <a:extLst>
              <a:ext uri="{FF2B5EF4-FFF2-40B4-BE49-F238E27FC236}">
                <a16:creationId xmlns:a16="http://schemas.microsoft.com/office/drawing/2014/main" id="{1D70BCC6-A887-4D55-993C-0840CAAF8B4F}"/>
              </a:ext>
            </a:extLst>
          </p:cNvPr>
          <p:cNvSpPr txBox="1">
            <a:spLocks noChangeArrowheads="1"/>
          </p:cNvSpPr>
          <p:nvPr/>
        </p:nvSpPr>
        <p:spPr bwMode="auto">
          <a:xfrm>
            <a:off x="816474" y="3181918"/>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电极化强度：</a:t>
            </a:r>
          </a:p>
        </p:txBody>
      </p:sp>
      <p:graphicFrame>
        <p:nvGraphicFramePr>
          <p:cNvPr id="45" name="Object 3">
            <a:extLst>
              <a:ext uri="{FF2B5EF4-FFF2-40B4-BE49-F238E27FC236}">
                <a16:creationId xmlns:a16="http://schemas.microsoft.com/office/drawing/2014/main" id="{10095FFE-4339-46FC-B674-B471DB184528}"/>
              </a:ext>
            </a:extLst>
          </p:cNvPr>
          <p:cNvGraphicFramePr>
            <a:graphicFrameLocks noChangeAspect="1"/>
          </p:cNvGraphicFramePr>
          <p:nvPr/>
        </p:nvGraphicFramePr>
        <p:xfrm>
          <a:off x="3416584" y="1057230"/>
          <a:ext cx="1678135" cy="523221"/>
        </p:xfrm>
        <a:graphic>
          <a:graphicData uri="http://schemas.openxmlformats.org/presentationml/2006/ole">
            <mc:AlternateContent xmlns:mc="http://schemas.openxmlformats.org/markup-compatibility/2006">
              <mc:Choice xmlns:v="urn:schemas-microsoft-com:vml" Requires="v">
                <p:oleObj r:id="rId11" imgW="748975" imgH="241195" progId="Equation.3">
                  <p:embed/>
                </p:oleObj>
              </mc:Choice>
              <mc:Fallback>
                <p:oleObj r:id="rId11" imgW="748975" imgH="241195" progId="Equation.3">
                  <p:embed/>
                  <p:pic>
                    <p:nvPicPr>
                      <p:cNvPr id="45" name="Object 3">
                        <a:extLst>
                          <a:ext uri="{FF2B5EF4-FFF2-40B4-BE49-F238E27FC236}">
                            <a16:creationId xmlns:a16="http://schemas.microsoft.com/office/drawing/2014/main" id="{10095FFE-4339-46FC-B674-B471DB1845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6584" y="1057230"/>
                        <a:ext cx="1678135" cy="523221"/>
                      </a:xfrm>
                      <a:prstGeom prst="rect">
                        <a:avLst/>
                      </a:prstGeom>
                      <a:noFill/>
                      <a:ln>
                        <a:noFill/>
                      </a:ln>
                    </p:spPr>
                  </p:pic>
                </p:oleObj>
              </mc:Fallback>
            </mc:AlternateContent>
          </a:graphicData>
        </a:graphic>
      </p:graphicFrame>
      <p:sp>
        <p:nvSpPr>
          <p:cNvPr id="49" name="Text Box 7">
            <a:extLst>
              <a:ext uri="{FF2B5EF4-FFF2-40B4-BE49-F238E27FC236}">
                <a16:creationId xmlns:a16="http://schemas.microsoft.com/office/drawing/2014/main" id="{13DBE0DC-469D-4534-B5C9-6CAA58B69C8B}"/>
              </a:ext>
            </a:extLst>
          </p:cNvPr>
          <p:cNvSpPr txBox="1">
            <a:spLocks noChangeArrowheads="1"/>
          </p:cNvSpPr>
          <p:nvPr/>
        </p:nvSpPr>
        <p:spPr bwMode="auto">
          <a:xfrm>
            <a:off x="1357947" y="217793"/>
            <a:ext cx="50227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二</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静电场中的电介质</a:t>
            </a:r>
          </a:p>
        </p:txBody>
      </p:sp>
      <p:sp>
        <p:nvSpPr>
          <p:cNvPr id="50" name="Text Box 42">
            <a:extLst>
              <a:ext uri="{FF2B5EF4-FFF2-40B4-BE49-F238E27FC236}">
                <a16:creationId xmlns:a16="http://schemas.microsoft.com/office/drawing/2014/main" id="{B51BD13C-B80E-4000-9FDF-B42BB44E8536}"/>
              </a:ext>
            </a:extLst>
          </p:cNvPr>
          <p:cNvSpPr txBox="1">
            <a:spLocks noChangeArrowheads="1"/>
          </p:cNvSpPr>
          <p:nvPr/>
        </p:nvSpPr>
        <p:spPr bwMode="auto">
          <a:xfrm>
            <a:off x="889847" y="4138660"/>
            <a:ext cx="30528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50000"/>
              </a:spcBef>
              <a:buFont typeface="Wingdings" panose="05000000000000000000" pitchFamily="2" charset="2"/>
              <a:buChar char="Ø"/>
            </a:pPr>
            <a:r>
              <a:rPr lang="zh-CN" altLang="en-US" sz="2800" b="1" dirty="0">
                <a:latin typeface="宋体" panose="02010600030101010101" pitchFamily="2" charset="-122"/>
              </a:rPr>
              <a:t>电位移矢量：</a:t>
            </a:r>
          </a:p>
        </p:txBody>
      </p:sp>
      <p:graphicFrame>
        <p:nvGraphicFramePr>
          <p:cNvPr id="51" name="Object 7">
            <a:extLst>
              <a:ext uri="{FF2B5EF4-FFF2-40B4-BE49-F238E27FC236}">
                <a16:creationId xmlns:a16="http://schemas.microsoft.com/office/drawing/2014/main" id="{ABD0843F-1C2E-4BE7-9594-C0D18D7C0BD1}"/>
              </a:ext>
            </a:extLst>
          </p:cNvPr>
          <p:cNvGraphicFramePr>
            <a:graphicFrameLocks noChangeAspect="1"/>
          </p:cNvGraphicFramePr>
          <p:nvPr>
            <p:extLst>
              <p:ext uri="{D42A27DB-BD31-4B8C-83A1-F6EECF244321}">
                <p14:modId xmlns:p14="http://schemas.microsoft.com/office/powerpoint/2010/main" val="1112618899"/>
              </p:ext>
            </p:extLst>
          </p:nvPr>
        </p:nvGraphicFramePr>
        <p:xfrm>
          <a:off x="3608918" y="4027263"/>
          <a:ext cx="2771775" cy="1109663"/>
        </p:xfrm>
        <a:graphic>
          <a:graphicData uri="http://schemas.openxmlformats.org/presentationml/2006/ole">
            <mc:AlternateContent xmlns:mc="http://schemas.openxmlformats.org/markup-compatibility/2006">
              <mc:Choice xmlns:v="urn:schemas-microsoft-com:vml" Requires="v">
                <p:oleObj name="Equation" r:id="rId13" imgW="1409400" imgH="571320" progId="Equation.3">
                  <p:embed/>
                </p:oleObj>
              </mc:Choice>
              <mc:Fallback>
                <p:oleObj name="Equation" r:id="rId13" imgW="1409400" imgH="571320" progId="Equation.3">
                  <p:embed/>
                  <p:pic>
                    <p:nvPicPr>
                      <p:cNvPr id="51" name="Object 7">
                        <a:extLst>
                          <a:ext uri="{FF2B5EF4-FFF2-40B4-BE49-F238E27FC236}">
                            <a16:creationId xmlns:a16="http://schemas.microsoft.com/office/drawing/2014/main" id="{ABD0843F-1C2E-4BE7-9594-C0D18D7C0BD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08918" y="4027263"/>
                        <a:ext cx="2771775"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8">
            <a:extLst>
              <a:ext uri="{FF2B5EF4-FFF2-40B4-BE49-F238E27FC236}">
                <a16:creationId xmlns:a16="http://schemas.microsoft.com/office/drawing/2014/main" id="{9B2644F4-9A02-49C9-BF92-B7E74B42FC1E}"/>
              </a:ext>
            </a:extLst>
          </p:cNvPr>
          <p:cNvSpPr txBox="1">
            <a:spLocks noChangeArrowheads="1"/>
          </p:cNvSpPr>
          <p:nvPr/>
        </p:nvSpPr>
        <p:spPr bwMode="auto">
          <a:xfrm>
            <a:off x="903033" y="5326984"/>
            <a:ext cx="36872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en-US" altLang="zh-CN" sz="2800" b="1" dirty="0">
                <a:solidFill>
                  <a:srgbClr val="0000FF"/>
                </a:solidFill>
                <a:latin typeface="Times New Roman" panose="02020603050405020304" pitchFamily="18" charset="0"/>
              </a:rPr>
              <a:t> </a:t>
            </a:r>
            <a:r>
              <a:rPr kumimoji="1" lang="zh-CN" altLang="en-US" sz="2800" b="1" dirty="0">
                <a:solidFill>
                  <a:srgbClr val="FF0000"/>
                </a:solidFill>
                <a:latin typeface="Times New Roman" panose="02020603050405020304" pitchFamily="18" charset="0"/>
              </a:rPr>
              <a:t>介质中的</a:t>
            </a:r>
            <a:r>
              <a:rPr kumimoji="1" lang="zh-CN" altLang="en-US" sz="2800" b="1" dirty="0">
                <a:solidFill>
                  <a:srgbClr val="FF0000"/>
                </a:solidFill>
                <a:latin typeface="宋体" panose="02010600030101010101" pitchFamily="2" charset="-122"/>
                <a:ea typeface="宋体" panose="02010600030101010101" pitchFamily="2" charset="-122"/>
              </a:rPr>
              <a:t>高斯定理</a:t>
            </a:r>
            <a:r>
              <a:rPr kumimoji="1" lang="en-US" altLang="zh-CN" sz="2800" b="1" dirty="0">
                <a:solidFill>
                  <a:srgbClr val="FF0000"/>
                </a:solidFill>
                <a:latin typeface="宋体" panose="02010600030101010101" pitchFamily="2" charset="-122"/>
                <a:ea typeface="宋体" panose="02010600030101010101" pitchFamily="2" charset="-122"/>
              </a:rPr>
              <a:t>:</a:t>
            </a:r>
          </a:p>
        </p:txBody>
      </p:sp>
      <p:graphicFrame>
        <p:nvGraphicFramePr>
          <p:cNvPr id="59" name="Object 9">
            <a:extLst>
              <a:ext uri="{FF2B5EF4-FFF2-40B4-BE49-F238E27FC236}">
                <a16:creationId xmlns:a16="http://schemas.microsoft.com/office/drawing/2014/main" id="{8CB052C1-C9C2-4918-8FE1-0C6678BC37C8}"/>
              </a:ext>
            </a:extLst>
          </p:cNvPr>
          <p:cNvGraphicFramePr>
            <a:graphicFrameLocks noChangeAspect="1"/>
          </p:cNvGraphicFramePr>
          <p:nvPr/>
        </p:nvGraphicFramePr>
        <p:xfrm>
          <a:off x="4752742" y="5382792"/>
          <a:ext cx="2039938" cy="744537"/>
        </p:xfrm>
        <a:graphic>
          <a:graphicData uri="http://schemas.openxmlformats.org/presentationml/2006/ole">
            <mc:AlternateContent xmlns:mc="http://schemas.openxmlformats.org/markup-compatibility/2006">
              <mc:Choice xmlns:v="urn:schemas-microsoft-com:vml" Requires="v">
                <p:oleObj name="公式" r:id="rId15" imgW="977760" imgH="393480" progId="Equation.3">
                  <p:embed/>
                </p:oleObj>
              </mc:Choice>
              <mc:Fallback>
                <p:oleObj name="公式" r:id="rId15" imgW="977760" imgH="393480" progId="Equation.3">
                  <p:embed/>
                  <p:pic>
                    <p:nvPicPr>
                      <p:cNvPr id="59" name="Object 9">
                        <a:extLst>
                          <a:ext uri="{FF2B5EF4-FFF2-40B4-BE49-F238E27FC236}">
                            <a16:creationId xmlns:a16="http://schemas.microsoft.com/office/drawing/2014/main" id="{8CB052C1-C9C2-4918-8FE1-0C6678BC37C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52742" y="5382792"/>
                        <a:ext cx="2039938" cy="744537"/>
                      </a:xfrm>
                      <a:prstGeom prst="rect">
                        <a:avLst/>
                      </a:prstGeom>
                      <a:solidFill>
                        <a:schemeClr val="accent2">
                          <a:lumMod val="20000"/>
                          <a:lumOff val="80000"/>
                        </a:schemeClr>
                      </a:solidFill>
                      <a:ln>
                        <a:noFill/>
                      </a:ln>
                      <a:effectLst/>
                    </p:spPr>
                  </p:pic>
                </p:oleObj>
              </mc:Fallback>
            </mc:AlternateContent>
          </a:graphicData>
        </a:graphic>
      </p:graphicFrame>
    </p:spTree>
    <p:custDataLst>
      <p:tags r:id="rId1"/>
    </p:custDataLst>
    <p:extLst>
      <p:ext uri="{BB962C8B-B14F-4D97-AF65-F5344CB8AC3E}">
        <p14:creationId xmlns:p14="http://schemas.microsoft.com/office/powerpoint/2010/main" val="1886937264"/>
      </p:ext>
    </p:extLst>
  </p:cSld>
  <p:clrMapOvr>
    <a:masterClrMapping/>
  </p:clrMapOvr>
  <mc:AlternateContent xmlns:mc="http://schemas.openxmlformats.org/markup-compatibility/2006" xmlns:p14="http://schemas.microsoft.com/office/powerpoint/2010/main">
    <mc:Choice Requires="p14">
      <p:transition spd="slow" p14:dur="2000" advTm="164781"/>
    </mc:Choice>
    <mc:Fallback xmlns="">
      <p:transition spd="slow" advTm="1647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5"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blinds(vertical)">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linds(horizontal)">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blinds(horizontal)">
                                      <p:cBhvr>
                                        <p:cTn id="29" dur="500"/>
                                        <p:tgtEl>
                                          <p:spTgt spid="4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48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7" grpId="0"/>
      <p:bldP spid="47" grpId="0" animBg="1"/>
      <p:bldP spid="53" grpId="0"/>
      <p:bldP spid="54" grpId="0"/>
      <p:bldP spid="55"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2"/>
          <p:cNvSpPr txBox="1">
            <a:spLocks noChangeArrowheads="1"/>
          </p:cNvSpPr>
          <p:nvPr/>
        </p:nvSpPr>
        <p:spPr bwMode="auto">
          <a:xfrm>
            <a:off x="882169" y="2840600"/>
            <a:ext cx="1982511"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求解场强</a:t>
            </a:r>
            <a:r>
              <a:rPr kumimoji="1" lang="en-US" altLang="zh-CN" sz="2800" b="1" dirty="0">
                <a:latin typeface="Times New Roman" pitchFamily="18" charset="0"/>
                <a:ea typeface="楷体_GB2312" pitchFamily="49" charset="-122"/>
              </a:rPr>
              <a:t>E</a:t>
            </a:r>
            <a:endParaRPr kumimoji="1" lang="zh-CN" altLang="en-US" sz="2800" b="1" dirty="0">
              <a:latin typeface="Times New Roman" pitchFamily="18" charset="0"/>
              <a:ea typeface="楷体_GB2312" pitchFamily="49" charset="-122"/>
            </a:endParaRPr>
          </a:p>
        </p:txBody>
      </p:sp>
      <p:sp>
        <p:nvSpPr>
          <p:cNvPr id="60" name="Text Box 3"/>
          <p:cNvSpPr txBox="1">
            <a:spLocks noChangeArrowheads="1"/>
          </p:cNvSpPr>
          <p:nvPr/>
        </p:nvSpPr>
        <p:spPr bwMode="auto">
          <a:xfrm>
            <a:off x="3791745" y="1196752"/>
            <a:ext cx="1260475" cy="519112"/>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叠加法</a:t>
            </a:r>
          </a:p>
        </p:txBody>
      </p:sp>
      <p:sp>
        <p:nvSpPr>
          <p:cNvPr id="61" name="Text Box 4"/>
          <p:cNvSpPr txBox="1">
            <a:spLocks noChangeArrowheads="1"/>
          </p:cNvSpPr>
          <p:nvPr/>
        </p:nvSpPr>
        <p:spPr bwMode="auto">
          <a:xfrm>
            <a:off x="3647728" y="2708921"/>
            <a:ext cx="1368152" cy="954107"/>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高斯定理法</a:t>
            </a:r>
          </a:p>
        </p:txBody>
      </p:sp>
      <p:sp>
        <p:nvSpPr>
          <p:cNvPr id="62" name="Text Box 5"/>
          <p:cNvSpPr txBox="1">
            <a:spLocks noChangeArrowheads="1"/>
          </p:cNvSpPr>
          <p:nvPr/>
        </p:nvSpPr>
        <p:spPr bwMode="auto">
          <a:xfrm>
            <a:off x="3791745" y="5589240"/>
            <a:ext cx="1260475" cy="519112"/>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梯度法</a:t>
            </a:r>
          </a:p>
        </p:txBody>
      </p:sp>
      <p:sp>
        <p:nvSpPr>
          <p:cNvPr id="64" name="Line 6"/>
          <p:cNvSpPr>
            <a:spLocks noChangeShapeType="1"/>
          </p:cNvSpPr>
          <p:nvPr/>
        </p:nvSpPr>
        <p:spPr bwMode="auto">
          <a:xfrm flipV="1">
            <a:off x="3071664" y="1772816"/>
            <a:ext cx="936104" cy="103326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graphicFrame>
        <p:nvGraphicFramePr>
          <p:cNvPr id="65" name="Object 7"/>
          <p:cNvGraphicFramePr>
            <a:graphicFrameLocks noChangeAspect="1"/>
          </p:cNvGraphicFramePr>
          <p:nvPr/>
        </p:nvGraphicFramePr>
        <p:xfrm>
          <a:off x="5951984" y="548680"/>
          <a:ext cx="844550" cy="577850"/>
        </p:xfrm>
        <a:graphic>
          <a:graphicData uri="http://schemas.openxmlformats.org/presentationml/2006/ole">
            <mc:AlternateContent xmlns:mc="http://schemas.openxmlformats.org/markup-compatibility/2006">
              <mc:Choice xmlns:v="urn:schemas-microsoft-com:vml" Requires="v">
                <p:oleObj name="Equation" r:id="rId2" imgW="368280" imgH="279360" progId="Equation.3">
                  <p:embed/>
                </p:oleObj>
              </mc:Choice>
              <mc:Fallback>
                <p:oleObj name="Equation" r:id="rId2" imgW="368280" imgH="279360" progId="Equation.3">
                  <p:embed/>
                  <p:pic>
                    <p:nvPicPr>
                      <p:cNvPr id="6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4" y="548680"/>
                        <a:ext cx="8445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8"/>
          <p:cNvGraphicFramePr>
            <a:graphicFrameLocks noChangeAspect="1"/>
          </p:cNvGraphicFramePr>
          <p:nvPr/>
        </p:nvGraphicFramePr>
        <p:xfrm>
          <a:off x="6023993" y="1484785"/>
          <a:ext cx="815975" cy="581025"/>
        </p:xfrm>
        <a:graphic>
          <a:graphicData uri="http://schemas.openxmlformats.org/presentationml/2006/ole">
            <mc:AlternateContent xmlns:mc="http://schemas.openxmlformats.org/markup-compatibility/2006">
              <mc:Choice xmlns:v="urn:schemas-microsoft-com:vml" Requires="v">
                <p:oleObj name="Equation" r:id="rId4" imgW="342720" imgH="304560" progId="Equation.3">
                  <p:embed/>
                </p:oleObj>
              </mc:Choice>
              <mc:Fallback>
                <p:oleObj name="Equation" r:id="rId4" imgW="342720" imgH="304560" progId="Equation.3">
                  <p:embed/>
                  <p:pic>
                    <p:nvPicPr>
                      <p:cNvPr id="6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3993" y="1484785"/>
                        <a:ext cx="815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9"/>
          <p:cNvGraphicFramePr>
            <a:graphicFrameLocks noChangeAspect="1"/>
          </p:cNvGraphicFramePr>
          <p:nvPr/>
        </p:nvGraphicFramePr>
        <p:xfrm>
          <a:off x="6672064" y="2348881"/>
          <a:ext cx="2025264" cy="753329"/>
        </p:xfrm>
        <a:graphic>
          <a:graphicData uri="http://schemas.openxmlformats.org/presentationml/2006/ole">
            <mc:AlternateContent xmlns:mc="http://schemas.openxmlformats.org/markup-compatibility/2006">
              <mc:Choice xmlns:v="urn:schemas-microsoft-com:vml" Requires="v">
                <p:oleObj name="Equation" r:id="rId6" imgW="1130040" imgH="444240" progId="Equation.3">
                  <p:embed/>
                </p:oleObj>
              </mc:Choice>
              <mc:Fallback>
                <p:oleObj name="Equation" r:id="rId6" imgW="1130040" imgH="444240" progId="Equation.3">
                  <p:embed/>
                  <p:pic>
                    <p:nvPicPr>
                      <p:cNvPr id="6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064" y="2348881"/>
                        <a:ext cx="2025264" cy="753329"/>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12"/>
          <p:cNvSpPr>
            <a:spLocks noChangeShapeType="1"/>
          </p:cNvSpPr>
          <p:nvPr/>
        </p:nvSpPr>
        <p:spPr bwMode="auto">
          <a:xfrm>
            <a:off x="3143672" y="3429000"/>
            <a:ext cx="720080" cy="201622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1" name="AutoShape 13"/>
          <p:cNvSpPr>
            <a:spLocks noChangeArrowheads="1"/>
          </p:cNvSpPr>
          <p:nvPr/>
        </p:nvSpPr>
        <p:spPr bwMode="auto">
          <a:xfrm>
            <a:off x="5015880" y="1412776"/>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sp>
        <p:nvSpPr>
          <p:cNvPr id="72" name="AutoShape 14"/>
          <p:cNvSpPr>
            <a:spLocks noChangeArrowheads="1"/>
          </p:cNvSpPr>
          <p:nvPr/>
        </p:nvSpPr>
        <p:spPr bwMode="auto">
          <a:xfrm>
            <a:off x="5087888" y="5805264"/>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sp>
        <p:nvSpPr>
          <p:cNvPr id="73" name="AutoShape 15"/>
          <p:cNvSpPr>
            <a:spLocks noChangeArrowheads="1"/>
          </p:cNvSpPr>
          <p:nvPr/>
        </p:nvSpPr>
        <p:spPr bwMode="auto">
          <a:xfrm>
            <a:off x="5015880" y="3212976"/>
            <a:ext cx="304800" cy="76200"/>
          </a:xfrm>
          <a:prstGeom prst="rightArrow">
            <a:avLst>
              <a:gd name="adj1" fmla="val 50000"/>
              <a:gd name="adj2" fmla="val 100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grpSp>
        <p:nvGrpSpPr>
          <p:cNvPr id="74" name="Group 16"/>
          <p:cNvGrpSpPr>
            <a:grpSpLocks/>
          </p:cNvGrpSpPr>
          <p:nvPr/>
        </p:nvGrpSpPr>
        <p:grpSpPr bwMode="auto">
          <a:xfrm>
            <a:off x="4367808" y="2204864"/>
            <a:ext cx="833438" cy="762000"/>
            <a:chOff x="397" y="211"/>
            <a:chExt cx="525" cy="480"/>
          </a:xfrm>
        </p:grpSpPr>
        <p:sp>
          <p:nvSpPr>
            <p:cNvPr id="75"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6"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7"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8"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aphicFrame>
        <p:nvGraphicFramePr>
          <p:cNvPr id="9225" name="Object 9"/>
          <p:cNvGraphicFramePr>
            <a:graphicFrameLocks noChangeAspect="1"/>
          </p:cNvGraphicFramePr>
          <p:nvPr/>
        </p:nvGraphicFramePr>
        <p:xfrm>
          <a:off x="6888088" y="1412776"/>
          <a:ext cx="2304256" cy="648072"/>
        </p:xfrm>
        <a:graphic>
          <a:graphicData uri="http://schemas.openxmlformats.org/presentationml/2006/ole">
            <mc:AlternateContent xmlns:mc="http://schemas.openxmlformats.org/markup-compatibility/2006">
              <mc:Choice xmlns:v="urn:schemas-microsoft-com:vml" Requires="v">
                <p:oleObj name="公式" r:id="rId8" imgW="1511280" imgH="444240" progId="Equation.3">
                  <p:embed/>
                </p:oleObj>
              </mc:Choice>
              <mc:Fallback>
                <p:oleObj name="公式" r:id="rId8" imgW="1511280" imgH="444240" progId="Equation.3">
                  <p:embed/>
                  <p:pic>
                    <p:nvPicPr>
                      <p:cNvPr id="92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088" y="1412776"/>
                        <a:ext cx="2304256"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7" name="Object 11"/>
          <p:cNvGraphicFramePr>
            <a:graphicFrameLocks noChangeAspect="1"/>
          </p:cNvGraphicFramePr>
          <p:nvPr/>
        </p:nvGraphicFramePr>
        <p:xfrm>
          <a:off x="6888088" y="3501009"/>
          <a:ext cx="1994314" cy="647377"/>
        </p:xfrm>
        <a:graphic>
          <a:graphicData uri="http://schemas.openxmlformats.org/presentationml/2006/ole">
            <mc:AlternateContent xmlns:mc="http://schemas.openxmlformats.org/markup-compatibility/2006">
              <mc:Choice xmlns:v="urn:schemas-microsoft-com:vml" Requires="v">
                <p:oleObj name="Equation" r:id="rId10" imgW="1054080" imgH="393480" progId="Equation.3">
                  <p:embed/>
                </p:oleObj>
              </mc:Choice>
              <mc:Fallback>
                <p:oleObj name="Equation" r:id="rId10" imgW="1054080" imgH="393480" progId="Equation.3">
                  <p:embed/>
                  <p:pic>
                    <p:nvPicPr>
                      <p:cNvPr id="922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8088" y="3501009"/>
                        <a:ext cx="1994314" cy="647377"/>
                      </a:xfrm>
                      <a:prstGeom prst="rect">
                        <a:avLst/>
                      </a:prstGeom>
                      <a:solidFill>
                        <a:srgbClr val="CCFFFF"/>
                      </a:solidFill>
                    </p:spPr>
                  </p:pic>
                </p:oleObj>
              </mc:Fallback>
            </mc:AlternateContent>
          </a:graphicData>
        </a:graphic>
      </p:graphicFrame>
      <p:graphicFrame>
        <p:nvGraphicFramePr>
          <p:cNvPr id="9228" name="Object 12"/>
          <p:cNvGraphicFramePr>
            <a:graphicFrameLocks noChangeAspect="1"/>
          </p:cNvGraphicFramePr>
          <p:nvPr/>
        </p:nvGraphicFramePr>
        <p:xfrm>
          <a:off x="6960096" y="4077072"/>
          <a:ext cx="1187202" cy="529586"/>
        </p:xfrm>
        <a:graphic>
          <a:graphicData uri="http://schemas.openxmlformats.org/presentationml/2006/ole">
            <mc:AlternateContent xmlns:mc="http://schemas.openxmlformats.org/markup-compatibility/2006">
              <mc:Choice xmlns:v="urn:schemas-microsoft-com:vml" Requires="v">
                <p:oleObj name="Equation" r:id="rId12" imgW="482400" imgH="215640" progId="Equation.3">
                  <p:embed/>
                </p:oleObj>
              </mc:Choice>
              <mc:Fallback>
                <p:oleObj name="Equation" r:id="rId12" imgW="482400" imgH="215640" progId="Equation.3">
                  <p:embed/>
                  <p:pic>
                    <p:nvPicPr>
                      <p:cNvPr id="922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60096" y="4077072"/>
                        <a:ext cx="1187202" cy="529586"/>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9229" name="Object 13"/>
          <p:cNvGraphicFramePr>
            <a:graphicFrameLocks noChangeAspect="1"/>
          </p:cNvGraphicFramePr>
          <p:nvPr/>
        </p:nvGraphicFramePr>
        <p:xfrm>
          <a:off x="6096000" y="4581128"/>
          <a:ext cx="3517670" cy="474588"/>
        </p:xfrm>
        <a:graphic>
          <a:graphicData uri="http://schemas.openxmlformats.org/presentationml/2006/ole">
            <mc:AlternateContent xmlns:mc="http://schemas.openxmlformats.org/markup-compatibility/2006">
              <mc:Choice xmlns:v="urn:schemas-microsoft-com:vml" Requires="v">
                <p:oleObj name="Equation" r:id="rId14" imgW="1803240" imgH="228600" progId="Equation.3">
                  <p:embed/>
                </p:oleObj>
              </mc:Choice>
              <mc:Fallback>
                <p:oleObj name="Equation" r:id="rId14" imgW="1803240" imgH="228600" progId="Equation.3">
                  <p:embed/>
                  <p:pic>
                    <p:nvPicPr>
                      <p:cNvPr id="9229"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4581128"/>
                        <a:ext cx="3517670" cy="47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15"/>
          <p:cNvGraphicFramePr>
            <a:graphicFrameLocks noChangeAspect="1"/>
          </p:cNvGraphicFramePr>
          <p:nvPr/>
        </p:nvGraphicFramePr>
        <p:xfrm>
          <a:off x="7104112" y="476672"/>
          <a:ext cx="1800200" cy="720080"/>
        </p:xfrm>
        <a:graphic>
          <a:graphicData uri="http://schemas.openxmlformats.org/presentationml/2006/ole">
            <mc:AlternateContent xmlns:mc="http://schemas.openxmlformats.org/markup-compatibility/2006">
              <mc:Choice xmlns:v="urn:schemas-microsoft-com:vml" Requires="v">
                <p:oleObj name="Equation" r:id="rId16" imgW="927000" imgH="431640" progId="">
                  <p:embed/>
                </p:oleObj>
              </mc:Choice>
              <mc:Fallback>
                <p:oleObj name="Equation" r:id="rId16" imgW="927000" imgH="431640" progId="">
                  <p:embed/>
                  <p:pic>
                    <p:nvPicPr>
                      <p:cNvPr id="92"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04112" y="476672"/>
                        <a:ext cx="1800200" cy="720080"/>
                      </a:xfrm>
                      <a:prstGeom prst="rect">
                        <a:avLst/>
                      </a:prstGeom>
                      <a:solidFill>
                        <a:srgbClr val="FAF4FE"/>
                      </a:solidFill>
                      <a:ln>
                        <a:noFill/>
                      </a:ln>
                      <a:extLst>
                        <a:ext uri="{91240B29-F687-4F45-9708-019B960494DF}">
                          <a14:hiddenLine xmlns:a14="http://schemas.microsoft.com/office/drawing/2010/main" w="19050">
                            <a:solidFill>
                              <a:srgbClr val="CC00CC"/>
                            </a:solidFill>
                            <a:miter lim="800000"/>
                            <a:headEnd/>
                            <a:tailEnd/>
                          </a14:hiddenLine>
                        </a:ext>
                      </a:extLst>
                    </p:spPr>
                  </p:pic>
                </p:oleObj>
              </mc:Fallback>
            </mc:AlternateContent>
          </a:graphicData>
        </a:graphic>
      </p:graphicFrame>
      <p:sp>
        <p:nvSpPr>
          <p:cNvPr id="93" name="左大括号 92"/>
          <p:cNvSpPr/>
          <p:nvPr/>
        </p:nvSpPr>
        <p:spPr>
          <a:xfrm>
            <a:off x="5591944" y="980728"/>
            <a:ext cx="360040" cy="93610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94" name="左大括号 93"/>
          <p:cNvSpPr/>
          <p:nvPr/>
        </p:nvSpPr>
        <p:spPr>
          <a:xfrm>
            <a:off x="5447928" y="2636912"/>
            <a:ext cx="360040" cy="129614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95" name="矩形 94"/>
          <p:cNvSpPr/>
          <p:nvPr/>
        </p:nvSpPr>
        <p:spPr>
          <a:xfrm>
            <a:off x="5879976" y="3573016"/>
            <a:ext cx="1114408" cy="369332"/>
          </a:xfrm>
          <a:prstGeom prst="rect">
            <a:avLst/>
          </a:prstGeom>
        </p:spPr>
        <p:txBody>
          <a:bodyPr wrap="none">
            <a:spAutoFit/>
          </a:bodyPr>
          <a:lstStyle/>
          <a:p>
            <a:pPr>
              <a:spcBef>
                <a:spcPct val="50000"/>
              </a:spcBef>
              <a:buClr>
                <a:srgbClr val="000000"/>
              </a:buClr>
            </a:pPr>
            <a:r>
              <a:rPr lang="zh-CN" altLang="en-US" b="1" dirty="0">
                <a:solidFill>
                  <a:srgbClr val="0000FF"/>
                </a:solidFill>
              </a:rPr>
              <a:t>电介质中</a:t>
            </a:r>
          </a:p>
        </p:txBody>
      </p:sp>
      <p:sp>
        <p:nvSpPr>
          <p:cNvPr id="96" name="矩形 95"/>
          <p:cNvSpPr/>
          <p:nvPr/>
        </p:nvSpPr>
        <p:spPr>
          <a:xfrm>
            <a:off x="5807969" y="2492896"/>
            <a:ext cx="881973" cy="369332"/>
          </a:xfrm>
          <a:prstGeom prst="rect">
            <a:avLst/>
          </a:prstGeom>
        </p:spPr>
        <p:txBody>
          <a:bodyPr wrap="none">
            <a:spAutoFit/>
          </a:bodyPr>
          <a:lstStyle/>
          <a:p>
            <a:pPr>
              <a:spcBef>
                <a:spcPct val="50000"/>
              </a:spcBef>
              <a:buClr>
                <a:srgbClr val="000000"/>
              </a:buClr>
            </a:pPr>
            <a:r>
              <a:rPr lang="zh-CN" altLang="en-US" b="1" dirty="0">
                <a:solidFill>
                  <a:srgbClr val="0000FF"/>
                </a:solidFill>
              </a:rPr>
              <a:t>真空中</a:t>
            </a:r>
          </a:p>
        </p:txBody>
      </p:sp>
      <p:graphicFrame>
        <p:nvGraphicFramePr>
          <p:cNvPr id="100" name="Object 7"/>
          <p:cNvGraphicFramePr>
            <a:graphicFrameLocks noChangeAspect="1"/>
          </p:cNvGraphicFramePr>
          <p:nvPr/>
        </p:nvGraphicFramePr>
        <p:xfrm>
          <a:off x="5663952" y="5589240"/>
          <a:ext cx="1709796" cy="504056"/>
        </p:xfrm>
        <a:graphic>
          <a:graphicData uri="http://schemas.openxmlformats.org/presentationml/2006/ole">
            <mc:AlternateContent xmlns:mc="http://schemas.openxmlformats.org/markup-compatibility/2006">
              <mc:Choice xmlns:v="urn:schemas-microsoft-com:vml" Requires="v">
                <p:oleObj name="公式" r:id="rId18" imgW="622080" imgH="203040" progId="Equation.3">
                  <p:embed/>
                </p:oleObj>
              </mc:Choice>
              <mc:Fallback>
                <p:oleObj name="公式" r:id="rId18" imgW="622080" imgH="203040" progId="Equation.3">
                  <p:embed/>
                  <p:pic>
                    <p:nvPicPr>
                      <p:cNvPr id="10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3952" y="5589240"/>
                        <a:ext cx="1709796" cy="504056"/>
                      </a:xfrm>
                      <a:prstGeom prst="rect">
                        <a:avLst/>
                      </a:prstGeom>
                      <a:noFill/>
                      <a:ln>
                        <a:noFill/>
                      </a:ln>
                      <a:extLst>
                        <a:ext uri="{909E8E84-426E-40DD-AFC4-6F175D3DCCD1}">
                          <a14:hiddenFill xmlns:a14="http://schemas.microsoft.com/office/drawing/2010/main">
                            <a:solidFill>
                              <a:srgbClr val="EFC1EE"/>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cxnSp>
        <p:nvCxnSpPr>
          <p:cNvPr id="102" name="直接箭头连接符 101"/>
          <p:cNvCxnSpPr/>
          <p:nvPr/>
        </p:nvCxnSpPr>
        <p:spPr>
          <a:xfrm>
            <a:off x="3071664" y="3068960"/>
            <a:ext cx="64807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9236" name="Object 20"/>
          <p:cNvGraphicFramePr>
            <a:graphicFrameLocks noChangeAspect="1"/>
          </p:cNvGraphicFramePr>
          <p:nvPr/>
        </p:nvGraphicFramePr>
        <p:xfrm>
          <a:off x="9192344" y="1124744"/>
          <a:ext cx="1264722" cy="1080120"/>
        </p:xfrm>
        <a:graphic>
          <a:graphicData uri="http://schemas.openxmlformats.org/presentationml/2006/ole">
            <mc:AlternateContent xmlns:mc="http://schemas.openxmlformats.org/markup-compatibility/2006">
              <mc:Choice xmlns:v="urn:schemas-microsoft-com:vml" Requires="v">
                <p:oleObj name="Equation" r:id="rId20" imgW="736560" imgH="698400" progId="Equation.3">
                  <p:embed/>
                </p:oleObj>
              </mc:Choice>
              <mc:Fallback>
                <p:oleObj name="Equation" r:id="rId20" imgW="736560" imgH="698400" progId="Equation.3">
                  <p:embed/>
                  <p:pic>
                    <p:nvPicPr>
                      <p:cNvPr id="9236"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2344" y="1124744"/>
                        <a:ext cx="1264722" cy="10801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7" name="Object 21"/>
          <p:cNvGraphicFramePr>
            <a:graphicFrameLocks noChangeAspect="1"/>
          </p:cNvGraphicFramePr>
          <p:nvPr/>
        </p:nvGraphicFramePr>
        <p:xfrm>
          <a:off x="8904312" y="2492896"/>
          <a:ext cx="1103312" cy="487362"/>
        </p:xfrm>
        <a:graphic>
          <a:graphicData uri="http://schemas.openxmlformats.org/presentationml/2006/ole">
            <mc:AlternateContent xmlns:mc="http://schemas.openxmlformats.org/markup-compatibility/2006">
              <mc:Choice xmlns:v="urn:schemas-microsoft-com:vml" Requires="v">
                <p:oleObj name="Equation" r:id="rId22" imgW="850680" imgH="393480" progId="Equation.3">
                  <p:embed/>
                </p:oleObj>
              </mc:Choice>
              <mc:Fallback>
                <p:oleObj name="Equation" r:id="rId22" imgW="850680" imgH="393480" progId="Equation.3">
                  <p:embed/>
                  <p:pic>
                    <p:nvPicPr>
                      <p:cNvPr id="9237"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04312" y="2492896"/>
                        <a:ext cx="1103312" cy="487362"/>
                      </a:xfrm>
                      <a:prstGeom prst="rect">
                        <a:avLst/>
                      </a:prstGeom>
                      <a:noFill/>
                      <a:ln w="28575">
                        <a:solidFill>
                          <a:srgbClr val="FF3399"/>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9238" name="Object 22"/>
          <p:cNvGraphicFramePr>
            <a:graphicFrameLocks noChangeAspect="1"/>
          </p:cNvGraphicFramePr>
          <p:nvPr/>
        </p:nvGraphicFramePr>
        <p:xfrm>
          <a:off x="8896674" y="3501455"/>
          <a:ext cx="1119187" cy="487362"/>
        </p:xfrm>
        <a:graphic>
          <a:graphicData uri="http://schemas.openxmlformats.org/presentationml/2006/ole">
            <mc:AlternateContent xmlns:mc="http://schemas.openxmlformats.org/markup-compatibility/2006">
              <mc:Choice xmlns:v="urn:schemas-microsoft-com:vml" Requires="v">
                <p:oleObj name="Equation" r:id="rId24" imgW="863280" imgH="393480" progId="Equation.3">
                  <p:embed/>
                </p:oleObj>
              </mc:Choice>
              <mc:Fallback>
                <p:oleObj name="Equation" r:id="rId24" imgW="863280" imgH="393480" progId="Equation.3">
                  <p:embed/>
                  <p:pic>
                    <p:nvPicPr>
                      <p:cNvPr id="9238"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96674" y="3501455"/>
                        <a:ext cx="1119187" cy="487362"/>
                      </a:xfrm>
                      <a:prstGeom prst="rect">
                        <a:avLst/>
                      </a:prstGeom>
                      <a:noFill/>
                      <a:ln w="28575">
                        <a:solidFill>
                          <a:srgbClr val="FF3399"/>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nvGrpSpPr>
          <p:cNvPr id="34" name="Group 21">
            <a:extLst>
              <a:ext uri="{FF2B5EF4-FFF2-40B4-BE49-F238E27FC236}">
                <a16:creationId xmlns:a16="http://schemas.microsoft.com/office/drawing/2014/main" id="{00AC6CAA-8617-44CF-9437-193EF3F9E4E0}"/>
              </a:ext>
            </a:extLst>
          </p:cNvPr>
          <p:cNvGrpSpPr>
            <a:grpSpLocks/>
          </p:cNvGrpSpPr>
          <p:nvPr/>
        </p:nvGrpSpPr>
        <p:grpSpPr bwMode="auto">
          <a:xfrm>
            <a:off x="4632394" y="497558"/>
            <a:ext cx="833437" cy="762000"/>
            <a:chOff x="397" y="211"/>
            <a:chExt cx="525" cy="480"/>
          </a:xfrm>
        </p:grpSpPr>
        <p:sp>
          <p:nvSpPr>
            <p:cNvPr id="35" name="Freeform 22">
              <a:extLst>
                <a:ext uri="{FF2B5EF4-FFF2-40B4-BE49-F238E27FC236}">
                  <a16:creationId xmlns:a16="http://schemas.microsoft.com/office/drawing/2014/main" id="{719287A5-2285-47A9-8D80-1788E1C46642}"/>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23">
              <a:extLst>
                <a:ext uri="{FF2B5EF4-FFF2-40B4-BE49-F238E27FC236}">
                  <a16:creationId xmlns:a16="http://schemas.microsoft.com/office/drawing/2014/main" id="{D6F2F6B5-F959-4B7B-9D0E-3279F708A906}"/>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24">
              <a:extLst>
                <a:ext uri="{FF2B5EF4-FFF2-40B4-BE49-F238E27FC236}">
                  <a16:creationId xmlns:a16="http://schemas.microsoft.com/office/drawing/2014/main" id="{5CBBF39B-2170-4E03-81E4-A698A409672B}"/>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25">
              <a:extLst>
                <a:ext uri="{FF2B5EF4-FFF2-40B4-BE49-F238E27FC236}">
                  <a16:creationId xmlns:a16="http://schemas.microsoft.com/office/drawing/2014/main" id="{552378B4-4C37-4918-9704-823DF344C208}"/>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4037335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wipe(left)">
                                      <p:cBhvr>
                                        <p:cTn id="7" dur="5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9"/>
                                        </p:tgtEl>
                                        <p:attrNameLst>
                                          <p:attrName>style.visibility</p:attrName>
                                        </p:attrNameLst>
                                      </p:cBhvr>
                                      <p:to>
                                        <p:strVal val="visible"/>
                                      </p:to>
                                    </p:set>
                                    <p:animEffect transition="in" filter="wipe(left)">
                                      <p:cBhvr>
                                        <p:cTn id="12"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 Box 7">
            <a:extLst>
              <a:ext uri="{FF2B5EF4-FFF2-40B4-BE49-F238E27FC236}">
                <a16:creationId xmlns:a16="http://schemas.microsoft.com/office/drawing/2014/main" id="{13DBE0DC-469D-4534-B5C9-6CAA58B69C8B}"/>
              </a:ext>
            </a:extLst>
          </p:cNvPr>
          <p:cNvSpPr txBox="1">
            <a:spLocks noChangeArrowheads="1"/>
          </p:cNvSpPr>
          <p:nvPr/>
        </p:nvSpPr>
        <p:spPr bwMode="auto">
          <a:xfrm>
            <a:off x="2301567" y="199094"/>
            <a:ext cx="50227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三</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电容  电容器</a:t>
            </a:r>
          </a:p>
        </p:txBody>
      </p:sp>
      <p:sp>
        <p:nvSpPr>
          <p:cNvPr id="17" name="Text Box 11">
            <a:extLst>
              <a:ext uri="{FF2B5EF4-FFF2-40B4-BE49-F238E27FC236}">
                <a16:creationId xmlns:a16="http://schemas.microsoft.com/office/drawing/2014/main" id="{88D7B298-898C-4C6D-A978-C454DFC7E1B0}"/>
              </a:ext>
            </a:extLst>
          </p:cNvPr>
          <p:cNvSpPr txBox="1">
            <a:spLocks noChangeArrowheads="1"/>
          </p:cNvSpPr>
          <p:nvPr/>
        </p:nvSpPr>
        <p:spPr bwMode="auto">
          <a:xfrm>
            <a:off x="2379312" y="1118060"/>
            <a:ext cx="17684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孤立导体</a:t>
            </a:r>
            <a:endParaRPr kumimoji="1" lang="en-US" altLang="zh-CN" sz="2400" b="1" dirty="0">
              <a:solidFill>
                <a:srgbClr val="0000FF"/>
              </a:solidFill>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8" name="Object 12">
                <a:extLst>
                  <a:ext uri="{FF2B5EF4-FFF2-40B4-BE49-F238E27FC236}">
                    <a16:creationId xmlns:a16="http://schemas.microsoft.com/office/drawing/2014/main" id="{BBE9FE10-C76F-402A-B63F-8E21411B1F92}"/>
                  </a:ext>
                </a:extLst>
              </p:cNvPr>
              <p:cNvSpPr txBox="1"/>
              <p:nvPr/>
            </p:nvSpPr>
            <p:spPr bwMode="auto">
              <a:xfrm>
                <a:off x="4405329" y="915662"/>
                <a:ext cx="1103028" cy="94948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𝐶</m:t>
                      </m:r>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𝑄</m:t>
                          </m:r>
                        </m:num>
                        <m:den>
                          <m:r>
                            <m:rPr>
                              <m:sty m:val="p"/>
                            </m:rPr>
                            <a:rPr lang="en-US" altLang="zh-CN" sz="2800" i="1">
                              <a:solidFill>
                                <a:srgbClr val="000000"/>
                              </a:solidFill>
                              <a:latin typeface="Cambria Math" panose="02040503050406030204" pitchFamily="18" charset="0"/>
                            </a:rPr>
                            <m:t>V</m:t>
                          </m:r>
                        </m:den>
                      </m:f>
                    </m:oMath>
                  </m:oMathPara>
                </a14:m>
                <a:endParaRPr lang="zh-CN" altLang="en-US" sz="2800" dirty="0"/>
              </a:p>
            </p:txBody>
          </p:sp>
        </mc:Choice>
        <mc:Fallback xmlns="">
          <p:sp>
            <p:nvSpPr>
              <p:cNvPr id="18" name="Object 12">
                <a:extLst>
                  <a:ext uri="{FF2B5EF4-FFF2-40B4-BE49-F238E27FC236}">
                    <a16:creationId xmlns:a16="http://schemas.microsoft.com/office/drawing/2014/main" id="{BBE9FE10-C76F-402A-B63F-8E21411B1F92}"/>
                  </a:ext>
                </a:extLst>
              </p:cNvPr>
              <p:cNvSpPr txBox="1">
                <a:spLocks noRot="1" noChangeAspect="1" noMove="1" noResize="1" noEditPoints="1" noAdjustHandles="1" noChangeArrowheads="1" noChangeShapeType="1" noTextEdit="1"/>
              </p:cNvSpPr>
              <p:nvPr/>
            </p:nvSpPr>
            <p:spPr bwMode="auto">
              <a:xfrm>
                <a:off x="4405329" y="915662"/>
                <a:ext cx="1103028" cy="949480"/>
              </a:xfrm>
              <a:prstGeom prst="rect">
                <a:avLst/>
              </a:prstGeom>
              <a:blipFill>
                <a:blip r:embed="rId4"/>
                <a:stretch>
                  <a:fillRect/>
                </a:stretch>
              </a:blipFill>
              <a:ln>
                <a:noFill/>
              </a:ln>
              <a:effectLst/>
            </p:spPr>
            <p:txBody>
              <a:bodyPr/>
              <a:lstStyle/>
              <a:p>
                <a:r>
                  <a:rPr lang="zh-CN" altLang="en-US">
                    <a:noFill/>
                  </a:rPr>
                  <a:t> </a:t>
                </a:r>
              </a:p>
            </p:txBody>
          </p:sp>
        </mc:Fallback>
      </mc:AlternateContent>
      <p:sp>
        <p:nvSpPr>
          <p:cNvPr id="19" name="Rectangle 13">
            <a:extLst>
              <a:ext uri="{FF2B5EF4-FFF2-40B4-BE49-F238E27FC236}">
                <a16:creationId xmlns:a16="http://schemas.microsoft.com/office/drawing/2014/main" id="{2D30B3A6-9A16-40DE-861F-D64E3F8EAD90}"/>
              </a:ext>
            </a:extLst>
          </p:cNvPr>
          <p:cNvSpPr>
            <a:spLocks noChangeArrowheads="1"/>
          </p:cNvSpPr>
          <p:nvPr/>
        </p:nvSpPr>
        <p:spPr bwMode="auto">
          <a:xfrm>
            <a:off x="2402830" y="1913916"/>
            <a:ext cx="14590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电容器</a:t>
            </a:r>
            <a:endParaRPr kumimoji="1" lang="en-US" altLang="zh-CN" sz="2400" b="1" dirty="0">
              <a:solidFill>
                <a:srgbClr val="0000FF"/>
              </a:solidFill>
              <a:latin typeface="宋体" panose="02010600030101010101" pitchFamily="2" charset="-122"/>
              <a:ea typeface="宋体" panose="02010600030101010101" pitchFamily="2" charset="-122"/>
            </a:endParaRPr>
          </a:p>
        </p:txBody>
      </p:sp>
      <p:graphicFrame>
        <p:nvGraphicFramePr>
          <p:cNvPr id="20" name="Object 14">
            <a:extLst>
              <a:ext uri="{FF2B5EF4-FFF2-40B4-BE49-F238E27FC236}">
                <a16:creationId xmlns:a16="http://schemas.microsoft.com/office/drawing/2014/main" id="{4137607A-593A-42FA-B808-D5EEE46D8492}"/>
              </a:ext>
            </a:extLst>
          </p:cNvPr>
          <p:cNvGraphicFramePr>
            <a:graphicFrameLocks noChangeAspect="1"/>
          </p:cNvGraphicFramePr>
          <p:nvPr/>
        </p:nvGraphicFramePr>
        <p:xfrm>
          <a:off x="4147745" y="1852706"/>
          <a:ext cx="1949450" cy="796925"/>
        </p:xfrm>
        <a:graphic>
          <a:graphicData uri="http://schemas.openxmlformats.org/presentationml/2006/ole">
            <mc:AlternateContent xmlns:mc="http://schemas.openxmlformats.org/markup-compatibility/2006">
              <mc:Choice xmlns:v="urn:schemas-microsoft-com:vml" Requires="v">
                <p:oleObj name="Equation" r:id="rId5" imgW="1054080" imgH="431640" progId="Equation.DSMT4">
                  <p:embed/>
                </p:oleObj>
              </mc:Choice>
              <mc:Fallback>
                <p:oleObj name="Equation" r:id="rId5" imgW="1054080" imgH="431640" progId="Equation.DSMT4">
                  <p:embed/>
                  <p:pic>
                    <p:nvPicPr>
                      <p:cNvPr id="20" name="Object 14">
                        <a:extLst>
                          <a:ext uri="{FF2B5EF4-FFF2-40B4-BE49-F238E27FC236}">
                            <a16:creationId xmlns:a16="http://schemas.microsoft.com/office/drawing/2014/main" id="{4137607A-593A-42FA-B808-D5EEE46D84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7745" y="1852706"/>
                        <a:ext cx="19494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19">
            <a:extLst>
              <a:ext uri="{FF2B5EF4-FFF2-40B4-BE49-F238E27FC236}">
                <a16:creationId xmlns:a16="http://schemas.microsoft.com/office/drawing/2014/main" id="{DE718A10-A31D-4F08-B74F-E2492C93D42B}"/>
              </a:ext>
            </a:extLst>
          </p:cNvPr>
          <p:cNvSpPr>
            <a:spLocks noChangeArrowheads="1"/>
          </p:cNvSpPr>
          <p:nvPr/>
        </p:nvSpPr>
        <p:spPr bwMode="auto">
          <a:xfrm>
            <a:off x="2327516" y="2730946"/>
            <a:ext cx="2077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电容的计算</a:t>
            </a:r>
          </a:p>
        </p:txBody>
      </p:sp>
      <p:graphicFrame>
        <p:nvGraphicFramePr>
          <p:cNvPr id="22" name="Object 20">
            <a:extLst>
              <a:ext uri="{FF2B5EF4-FFF2-40B4-BE49-F238E27FC236}">
                <a16:creationId xmlns:a16="http://schemas.microsoft.com/office/drawing/2014/main" id="{D123088C-35F3-49F8-A3F5-16A7ADA1C07E}"/>
              </a:ext>
            </a:extLst>
          </p:cNvPr>
          <p:cNvGraphicFramePr>
            <a:graphicFrameLocks noChangeAspect="1"/>
          </p:cNvGraphicFramePr>
          <p:nvPr/>
        </p:nvGraphicFramePr>
        <p:xfrm>
          <a:off x="4770254" y="2705564"/>
          <a:ext cx="2563812" cy="885825"/>
        </p:xfrm>
        <a:graphic>
          <a:graphicData uri="http://schemas.openxmlformats.org/presentationml/2006/ole">
            <mc:AlternateContent xmlns:mc="http://schemas.openxmlformats.org/markup-compatibility/2006">
              <mc:Choice xmlns:v="urn:schemas-microsoft-com:vml" Requires="v">
                <p:oleObj name="Equation" r:id="rId7" imgW="1396800" imgH="482400" progId="Equation.DSMT4">
                  <p:embed/>
                </p:oleObj>
              </mc:Choice>
              <mc:Fallback>
                <p:oleObj name="Equation" r:id="rId7" imgW="1396800" imgH="482400" progId="Equation.DSMT4">
                  <p:embed/>
                  <p:pic>
                    <p:nvPicPr>
                      <p:cNvPr id="22" name="Object 20">
                        <a:extLst>
                          <a:ext uri="{FF2B5EF4-FFF2-40B4-BE49-F238E27FC236}">
                            <a16:creationId xmlns:a16="http://schemas.microsoft.com/office/drawing/2014/main" id="{D123088C-35F3-49F8-A3F5-16A7ADA1C0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70254" y="2705564"/>
                        <a:ext cx="256381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2">
            <a:extLst>
              <a:ext uri="{FF2B5EF4-FFF2-40B4-BE49-F238E27FC236}">
                <a16:creationId xmlns:a16="http://schemas.microsoft.com/office/drawing/2014/main" id="{E103FAB8-C9A9-4A09-A1D8-262A58051547}"/>
              </a:ext>
            </a:extLst>
          </p:cNvPr>
          <p:cNvSpPr txBox="1">
            <a:spLocks noChangeArrowheads="1"/>
          </p:cNvSpPr>
          <p:nvPr/>
        </p:nvSpPr>
        <p:spPr bwMode="auto">
          <a:xfrm>
            <a:off x="2203142" y="4179726"/>
            <a:ext cx="24513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800000"/>
                </a:solidFill>
                <a:latin typeface="宋体" panose="02010600030101010101" pitchFamily="2" charset="-122"/>
                <a:ea typeface="宋体" panose="02010600030101010101" pitchFamily="2" charset="-122"/>
              </a:rPr>
              <a:t>四</a:t>
            </a:r>
            <a:r>
              <a:rPr kumimoji="1" lang="en-US" altLang="zh-CN" sz="3200" b="1" dirty="0">
                <a:solidFill>
                  <a:srgbClr val="800000"/>
                </a:solidFill>
                <a:latin typeface="宋体" panose="02010600030101010101" pitchFamily="2" charset="-122"/>
                <a:ea typeface="宋体" panose="02010600030101010101" pitchFamily="2" charset="-122"/>
              </a:rPr>
              <a:t>.</a:t>
            </a:r>
            <a:r>
              <a:rPr kumimoji="1" lang="zh-CN" altLang="en-US" sz="3200" b="1" dirty="0">
                <a:solidFill>
                  <a:srgbClr val="800000"/>
                </a:solidFill>
                <a:latin typeface="宋体" panose="02010600030101010101" pitchFamily="2" charset="-122"/>
                <a:ea typeface="宋体" panose="02010600030101010101" pitchFamily="2" charset="-122"/>
              </a:rPr>
              <a:t>电场能量</a:t>
            </a:r>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5EDDA6BB-C756-4E80-8A61-5A4D8C524635}"/>
                  </a:ext>
                </a:extLst>
              </p:cNvPr>
              <p:cNvSpPr txBox="1"/>
              <p:nvPr/>
            </p:nvSpPr>
            <p:spPr bwMode="auto">
              <a:xfrm>
                <a:off x="4327047" y="4865025"/>
                <a:ext cx="2154757" cy="985360"/>
              </a:xfrm>
              <a:prstGeom prst="rect">
                <a:avLst/>
              </a:prstGeom>
              <a:noFill/>
              <a:ln>
                <a:noFill/>
              </a:ln>
              <a:effectLst/>
            </p:spPr>
            <p:txBody>
              <a:bodyPr>
                <a:normAutofit fontScale="77500" lnSpcReduction="200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𝑊</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nary>
                        <m:naryPr>
                          <m:limLoc m:val="undOvr"/>
                          <m:supHide m:val="on"/>
                          <m:ctrlPr>
                            <a:rPr lang="zh-CN" altLang="en-US" sz="2800" i="1">
                              <a:solidFill>
                                <a:srgbClr val="000000"/>
                              </a:solidFill>
                              <a:latin typeface="Cambria Math" panose="02040503050406030204" pitchFamily="18" charset="0"/>
                            </a:rPr>
                          </m:ctrlPr>
                        </m:naryPr>
                        <m:sub>
                          <m:r>
                            <a:rPr lang="zh-CN" altLang="en-US" sz="2800" i="1">
                              <a:solidFill>
                                <a:srgbClr val="000000"/>
                              </a:solidFill>
                              <a:latin typeface="Cambria Math" panose="02040503050406030204" pitchFamily="18" charset="0"/>
                            </a:rPr>
                            <m:t>𝑉</m:t>
                          </m:r>
                        </m:sub>
                        <m:sup/>
                        <m:e>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𝑑𝑉</m:t>
                          </m:r>
                        </m:e>
                      </m:nary>
                    </m:oMath>
                  </m:oMathPara>
                </a14:m>
                <a:endParaRPr lang="zh-CN" altLang="en-US" sz="2800" dirty="0"/>
              </a:p>
            </p:txBody>
          </p:sp>
        </mc:Choice>
        <mc:Fallback xmlns="">
          <p:sp>
            <p:nvSpPr>
              <p:cNvPr id="26" name="Object 3">
                <a:extLst>
                  <a:ext uri="{FF2B5EF4-FFF2-40B4-BE49-F238E27FC236}">
                    <a16:creationId xmlns:a16="http://schemas.microsoft.com/office/drawing/2014/main" id="{5EDDA6BB-C756-4E80-8A61-5A4D8C524635}"/>
                  </a:ext>
                </a:extLst>
              </p:cNvPr>
              <p:cNvSpPr txBox="1">
                <a:spLocks noRot="1" noChangeAspect="1" noMove="1" noResize="1" noEditPoints="1" noAdjustHandles="1" noChangeArrowheads="1" noChangeShapeType="1" noTextEdit="1"/>
              </p:cNvSpPr>
              <p:nvPr/>
            </p:nvSpPr>
            <p:spPr bwMode="auto">
              <a:xfrm>
                <a:off x="4327047" y="4865025"/>
                <a:ext cx="2154757" cy="985360"/>
              </a:xfrm>
              <a:prstGeom prst="rect">
                <a:avLst/>
              </a:prstGeom>
              <a:blipFill>
                <a:blip r:embed="rId9"/>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Object 4">
                <a:extLst>
                  <a:ext uri="{FF2B5EF4-FFF2-40B4-BE49-F238E27FC236}">
                    <a16:creationId xmlns:a16="http://schemas.microsoft.com/office/drawing/2014/main" id="{103CAD71-5869-4297-BDD2-DD4A662187D8}"/>
                  </a:ext>
                </a:extLst>
              </p:cNvPr>
              <p:cNvSpPr txBox="1"/>
              <p:nvPr/>
            </p:nvSpPr>
            <p:spPr bwMode="auto">
              <a:xfrm>
                <a:off x="4571522" y="5790551"/>
                <a:ext cx="1802644" cy="896021"/>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𝑤</m:t>
                          </m:r>
                        </m:e>
                        <m:sub>
                          <m:r>
                            <a:rPr lang="zh-CN" altLang="en-US" sz="2800" i="1">
                              <a:solidFill>
                                <a:srgbClr val="000000"/>
                              </a:solidFill>
                              <a:latin typeface="Cambria Math" panose="02040503050406030204" pitchFamily="18" charset="0"/>
                            </a:rPr>
                            <m:t>𝑒</m:t>
                          </m:r>
                        </m:sub>
                      </m:sSub>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2</m:t>
                          </m:r>
                        </m:den>
                      </m:f>
                      <m:r>
                        <a:rPr lang="zh-CN" altLang="en-US" sz="2800" i="1">
                          <a:solidFill>
                            <a:srgbClr val="000000"/>
                          </a:solidFill>
                          <a:latin typeface="Cambria Math" panose="02040503050406030204" pitchFamily="18" charset="0"/>
                        </a:rPr>
                        <m:t>𝜀</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𝐸</m:t>
                          </m:r>
                        </m:e>
                        <m:sup>
                          <m:r>
                            <a:rPr lang="zh-CN" altLang="en-US" sz="2800" i="1">
                              <a:solidFill>
                                <a:srgbClr val="000000"/>
                              </a:solidFill>
                              <a:latin typeface="Cambria Math" panose="02040503050406030204" pitchFamily="18" charset="0"/>
                            </a:rPr>
                            <m:t>2</m:t>
                          </m:r>
                        </m:sup>
                      </m:sSup>
                    </m:oMath>
                  </m:oMathPara>
                </a14:m>
                <a:endParaRPr lang="zh-CN" altLang="en-US" sz="2800" dirty="0"/>
              </a:p>
            </p:txBody>
          </p:sp>
        </mc:Choice>
        <mc:Fallback xmlns="">
          <p:sp>
            <p:nvSpPr>
              <p:cNvPr id="27" name="Object 4">
                <a:extLst>
                  <a:ext uri="{FF2B5EF4-FFF2-40B4-BE49-F238E27FC236}">
                    <a16:creationId xmlns:a16="http://schemas.microsoft.com/office/drawing/2014/main" id="{103CAD71-5869-4297-BDD2-DD4A662187D8}"/>
                  </a:ext>
                </a:extLst>
              </p:cNvPr>
              <p:cNvSpPr txBox="1">
                <a:spLocks noRot="1" noChangeAspect="1" noMove="1" noResize="1" noEditPoints="1" noAdjustHandles="1" noChangeArrowheads="1" noChangeShapeType="1" noTextEdit="1"/>
              </p:cNvSpPr>
              <p:nvPr/>
            </p:nvSpPr>
            <p:spPr bwMode="auto">
              <a:xfrm>
                <a:off x="4571522" y="5790551"/>
                <a:ext cx="1802644" cy="896021"/>
              </a:xfrm>
              <a:prstGeom prst="rect">
                <a:avLst/>
              </a:prstGeom>
              <a:blipFill>
                <a:blip r:embed="rId10"/>
                <a:stretch>
                  <a:fillRect/>
                </a:stretch>
              </a:blipFill>
              <a:ln>
                <a:noFill/>
              </a:ln>
              <a:effectLst/>
            </p:spPr>
            <p:txBody>
              <a:bodyPr/>
              <a:lstStyle/>
              <a:p>
                <a:r>
                  <a:rPr lang="zh-CN" altLang="en-US">
                    <a:noFill/>
                  </a:rPr>
                  <a:t> </a:t>
                </a:r>
              </a:p>
            </p:txBody>
          </p:sp>
        </mc:Fallback>
      </mc:AlternateContent>
      <p:sp>
        <p:nvSpPr>
          <p:cNvPr id="28" name="Text Box 11">
            <a:extLst>
              <a:ext uri="{FF2B5EF4-FFF2-40B4-BE49-F238E27FC236}">
                <a16:creationId xmlns:a16="http://schemas.microsoft.com/office/drawing/2014/main" id="{1F299CE2-BEB0-4596-89E6-CAA657AC6AA6}"/>
              </a:ext>
            </a:extLst>
          </p:cNvPr>
          <p:cNvSpPr txBox="1">
            <a:spLocks noChangeArrowheads="1"/>
          </p:cNvSpPr>
          <p:nvPr/>
        </p:nvSpPr>
        <p:spPr bwMode="auto">
          <a:xfrm>
            <a:off x="2301567" y="4865527"/>
            <a:ext cx="192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电场能量</a:t>
            </a:r>
            <a:r>
              <a:rPr kumimoji="1" lang="en-US" altLang="zh-CN" sz="2400" b="1" dirty="0">
                <a:solidFill>
                  <a:srgbClr val="0000FF"/>
                </a:solidFill>
                <a:latin typeface="宋体" panose="02010600030101010101" pitchFamily="2" charset="-122"/>
                <a:ea typeface="宋体" panose="02010600030101010101" pitchFamily="2" charset="-122"/>
              </a:rPr>
              <a:t>:</a:t>
            </a:r>
          </a:p>
        </p:txBody>
      </p:sp>
      <p:sp>
        <p:nvSpPr>
          <p:cNvPr id="29" name="Rectangle 12">
            <a:extLst>
              <a:ext uri="{FF2B5EF4-FFF2-40B4-BE49-F238E27FC236}">
                <a16:creationId xmlns:a16="http://schemas.microsoft.com/office/drawing/2014/main" id="{FA509C4E-7243-4D08-9C40-36CC6B014DEF}"/>
              </a:ext>
            </a:extLst>
          </p:cNvPr>
          <p:cNvSpPr>
            <a:spLocks noChangeArrowheads="1"/>
          </p:cNvSpPr>
          <p:nvPr/>
        </p:nvSpPr>
        <p:spPr bwMode="auto">
          <a:xfrm>
            <a:off x="2355542" y="5779927"/>
            <a:ext cx="21547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800" b="1" dirty="0">
                <a:solidFill>
                  <a:srgbClr val="0000FF"/>
                </a:solidFill>
                <a:latin typeface="宋体" panose="02010600030101010101" pitchFamily="2" charset="-122"/>
                <a:ea typeface="宋体" panose="02010600030101010101" pitchFamily="2" charset="-122"/>
              </a:rPr>
              <a:t>能量密度</a:t>
            </a:r>
            <a:r>
              <a:rPr kumimoji="1" lang="en-US" altLang="zh-CN" sz="2800" b="1" dirty="0">
                <a:solidFill>
                  <a:srgbClr val="0000FF"/>
                </a:solidFill>
                <a:latin typeface="宋体" panose="02010600030101010101" pitchFamily="2" charset="-122"/>
                <a:ea typeface="宋体" panose="02010600030101010101" pitchFamily="2" charset="-122"/>
              </a:rPr>
              <a:t>:</a:t>
            </a:r>
          </a:p>
        </p:txBody>
      </p:sp>
      <p:sp>
        <p:nvSpPr>
          <p:cNvPr id="30" name="Rectangle 19">
            <a:extLst>
              <a:ext uri="{FF2B5EF4-FFF2-40B4-BE49-F238E27FC236}">
                <a16:creationId xmlns:a16="http://schemas.microsoft.com/office/drawing/2014/main" id="{D016BAC1-8373-4973-857B-710AA292733A}"/>
              </a:ext>
            </a:extLst>
          </p:cNvPr>
          <p:cNvSpPr>
            <a:spLocks noChangeArrowheads="1"/>
          </p:cNvSpPr>
          <p:nvPr/>
        </p:nvSpPr>
        <p:spPr bwMode="auto">
          <a:xfrm>
            <a:off x="2301567" y="3567173"/>
            <a:ext cx="2387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Font typeface="Wingdings" panose="05000000000000000000" pitchFamily="2" charset="2"/>
              <a:buChar char="Ø"/>
            </a:pPr>
            <a:r>
              <a:rPr kumimoji="1" lang="zh-CN" altLang="en-US" sz="2400" b="1" dirty="0">
                <a:solidFill>
                  <a:srgbClr val="0000FF"/>
                </a:solidFill>
                <a:latin typeface="宋体" panose="02010600030101010101" pitchFamily="2" charset="-122"/>
                <a:ea typeface="宋体" panose="02010600030101010101" pitchFamily="2" charset="-122"/>
              </a:rPr>
              <a:t>电容器的储能</a:t>
            </a:r>
          </a:p>
        </p:txBody>
      </p:sp>
      <p:graphicFrame>
        <p:nvGraphicFramePr>
          <p:cNvPr id="31" name="Object 5">
            <a:extLst>
              <a:ext uri="{FF2B5EF4-FFF2-40B4-BE49-F238E27FC236}">
                <a16:creationId xmlns:a16="http://schemas.microsoft.com/office/drawing/2014/main" id="{D8AE4017-58B4-4AAC-9081-61BEC5E3B025}"/>
              </a:ext>
            </a:extLst>
          </p:cNvPr>
          <p:cNvGraphicFramePr>
            <a:graphicFrameLocks/>
          </p:cNvGraphicFramePr>
          <p:nvPr/>
        </p:nvGraphicFramePr>
        <p:xfrm>
          <a:off x="4812940" y="3579138"/>
          <a:ext cx="3545550" cy="867793"/>
        </p:xfrm>
        <a:graphic>
          <a:graphicData uri="http://schemas.openxmlformats.org/presentationml/2006/ole">
            <mc:AlternateContent xmlns:mc="http://schemas.openxmlformats.org/markup-compatibility/2006">
              <mc:Choice xmlns:v="urn:schemas-microsoft-com:vml" Requires="v">
                <p:oleObj r:id="rId11" imgW="1651000" imgH="419100" progId="Equation.3">
                  <p:embed/>
                </p:oleObj>
              </mc:Choice>
              <mc:Fallback>
                <p:oleObj r:id="rId11" imgW="1651000" imgH="419100" progId="Equation.3">
                  <p:embed/>
                  <p:pic>
                    <p:nvPicPr>
                      <p:cNvPr id="31" name="Object 5">
                        <a:extLst>
                          <a:ext uri="{FF2B5EF4-FFF2-40B4-BE49-F238E27FC236}">
                            <a16:creationId xmlns:a16="http://schemas.microsoft.com/office/drawing/2014/main" id="{D8AE4017-58B4-4AAC-9081-61BEC5E3B025}"/>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12940" y="3579138"/>
                        <a:ext cx="3545550" cy="867793"/>
                      </a:xfrm>
                      <a:prstGeom prst="rect">
                        <a:avLst/>
                      </a:prstGeom>
                      <a:noFill/>
                      <a:ln w="12700">
                        <a:noFill/>
                        <a:miter lim="800000"/>
                        <a:headEnd/>
                        <a:tailEnd/>
                      </a:ln>
                    </p:spPr>
                  </p:pic>
                </p:oleObj>
              </mc:Fallback>
            </mc:AlternateContent>
          </a:graphicData>
        </a:graphic>
      </p:graphicFrame>
    </p:spTree>
    <p:custDataLst>
      <p:tags r:id="rId1"/>
    </p:custDataLst>
    <p:extLst>
      <p:ext uri="{BB962C8B-B14F-4D97-AF65-F5344CB8AC3E}">
        <p14:creationId xmlns:p14="http://schemas.microsoft.com/office/powerpoint/2010/main" val="3040551167"/>
      </p:ext>
    </p:extLst>
  </p:cSld>
  <p:clrMapOvr>
    <a:masterClrMapping/>
  </p:clrMapOvr>
  <mc:AlternateContent xmlns:mc="http://schemas.openxmlformats.org/markup-compatibility/2006" xmlns:p14="http://schemas.microsoft.com/office/powerpoint/2010/main">
    <mc:Choice Requires="p14">
      <p:transition spd="slow" p14:dur="2000" advTm="164781"/>
    </mc:Choice>
    <mc:Fallback xmlns="">
      <p:transition spd="slow" advTm="1647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2"/>
          <p:cNvSpPr txBox="1">
            <a:spLocks noChangeArrowheads="1"/>
          </p:cNvSpPr>
          <p:nvPr/>
        </p:nvSpPr>
        <p:spPr bwMode="auto">
          <a:xfrm>
            <a:off x="517188" y="1697085"/>
            <a:ext cx="1485528" cy="1384995"/>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静电场能量</a:t>
            </a:r>
            <a:r>
              <a:rPr kumimoji="1" lang="en-US" altLang="zh-CN" sz="2800" b="1" dirty="0">
                <a:latin typeface="Times New Roman" pitchFamily="18" charset="0"/>
                <a:ea typeface="楷体_GB2312" pitchFamily="49" charset="-122"/>
              </a:rPr>
              <a:t>W</a:t>
            </a:r>
            <a:r>
              <a:rPr kumimoji="1" lang="en-US" altLang="zh-CN" sz="2800" b="1" baseline="-25000" dirty="0">
                <a:latin typeface="Times New Roman" pitchFamily="18" charset="0"/>
                <a:ea typeface="楷体_GB2312" pitchFamily="49" charset="-122"/>
              </a:rPr>
              <a:t>e</a:t>
            </a:r>
            <a:r>
              <a:rPr kumimoji="1" lang="zh-CN" altLang="en-US" sz="2800" b="1" dirty="0">
                <a:latin typeface="Times New Roman" pitchFamily="18" charset="0"/>
                <a:ea typeface="楷体_GB2312" pitchFamily="49" charset="-122"/>
              </a:rPr>
              <a:t>的计算</a:t>
            </a:r>
          </a:p>
        </p:txBody>
      </p:sp>
      <p:sp>
        <p:nvSpPr>
          <p:cNvPr id="60" name="Text Box 3"/>
          <p:cNvSpPr txBox="1">
            <a:spLocks noChangeArrowheads="1"/>
          </p:cNvSpPr>
          <p:nvPr/>
        </p:nvSpPr>
        <p:spPr bwMode="auto">
          <a:xfrm>
            <a:off x="2650788" y="3832172"/>
            <a:ext cx="3430747" cy="523220"/>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按电容器的能量公式</a:t>
            </a:r>
          </a:p>
        </p:txBody>
      </p:sp>
      <p:sp>
        <p:nvSpPr>
          <p:cNvPr id="61" name="Text Box 4"/>
          <p:cNvSpPr txBox="1">
            <a:spLocks noChangeArrowheads="1"/>
          </p:cNvSpPr>
          <p:nvPr/>
        </p:nvSpPr>
        <p:spPr bwMode="auto">
          <a:xfrm>
            <a:off x="2866811" y="807836"/>
            <a:ext cx="2709396" cy="523220"/>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按能量密度公式</a:t>
            </a:r>
          </a:p>
        </p:txBody>
      </p:sp>
      <p:sp>
        <p:nvSpPr>
          <p:cNvPr id="64" name="Line 6"/>
          <p:cNvSpPr>
            <a:spLocks noChangeShapeType="1"/>
          </p:cNvSpPr>
          <p:nvPr/>
        </p:nvSpPr>
        <p:spPr bwMode="auto">
          <a:xfrm flipV="1">
            <a:off x="1930707" y="1311892"/>
            <a:ext cx="1008112" cy="889248"/>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0" name="Line 12"/>
          <p:cNvSpPr>
            <a:spLocks noChangeShapeType="1"/>
          </p:cNvSpPr>
          <p:nvPr/>
        </p:nvSpPr>
        <p:spPr bwMode="auto">
          <a:xfrm>
            <a:off x="1858699" y="2968076"/>
            <a:ext cx="838200" cy="685800"/>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graphicFrame>
        <p:nvGraphicFramePr>
          <p:cNvPr id="27656" name="Object 8"/>
          <p:cNvGraphicFramePr>
            <a:graphicFrameLocks noChangeAspect="1"/>
          </p:cNvGraphicFramePr>
          <p:nvPr>
            <p:extLst>
              <p:ext uri="{D42A27DB-BD31-4B8C-83A1-F6EECF244321}">
                <p14:modId xmlns:p14="http://schemas.microsoft.com/office/powerpoint/2010/main" val="1127566316"/>
              </p:ext>
            </p:extLst>
          </p:nvPr>
        </p:nvGraphicFramePr>
        <p:xfrm>
          <a:off x="3658899" y="1239884"/>
          <a:ext cx="3206502" cy="923338"/>
        </p:xfrm>
        <a:graphic>
          <a:graphicData uri="http://schemas.openxmlformats.org/presentationml/2006/ole">
            <mc:AlternateContent xmlns:mc="http://schemas.openxmlformats.org/markup-compatibility/2006">
              <mc:Choice xmlns:v="urn:schemas-microsoft-com:vml" Requires="v">
                <p:oleObj name="Equation" r:id="rId2" imgW="1447560" imgH="380880" progId="Equation.3">
                  <p:embed/>
                </p:oleObj>
              </mc:Choice>
              <mc:Fallback>
                <p:oleObj name="Equation" r:id="rId2" imgW="1447560" imgH="380880" progId="Equation.3">
                  <p:embed/>
                  <p:pic>
                    <p:nvPicPr>
                      <p:cNvPr id="27656"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8899" y="1239884"/>
                        <a:ext cx="3206502" cy="923338"/>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28575">
                            <a:solidFill>
                              <a:srgbClr val="0000FF"/>
                            </a:solidFill>
                            <a:miter lim="800000"/>
                            <a:headEnd/>
                            <a:tailEnd/>
                          </a14:hiddenLine>
                        </a:ext>
                      </a:extLst>
                    </p:spPr>
                  </p:pic>
                </p:oleObj>
              </mc:Fallback>
            </mc:AlternateContent>
          </a:graphicData>
        </a:graphic>
      </p:graphicFrame>
      <p:sp>
        <p:nvSpPr>
          <p:cNvPr id="26" name="右箭头 25"/>
          <p:cNvSpPr/>
          <p:nvPr/>
        </p:nvSpPr>
        <p:spPr>
          <a:xfrm>
            <a:off x="2856057" y="2389582"/>
            <a:ext cx="432048" cy="14401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7659" name="Object 8"/>
          <p:cNvGraphicFramePr>
            <a:graphicFrameLocks noChangeAspect="1"/>
          </p:cNvGraphicFramePr>
          <p:nvPr>
            <p:extLst>
              <p:ext uri="{D42A27DB-BD31-4B8C-83A1-F6EECF244321}">
                <p14:modId xmlns:p14="http://schemas.microsoft.com/office/powerpoint/2010/main" val="1517081908"/>
              </p:ext>
            </p:extLst>
          </p:nvPr>
        </p:nvGraphicFramePr>
        <p:xfrm>
          <a:off x="3082835" y="4696269"/>
          <a:ext cx="3671888" cy="893763"/>
        </p:xfrm>
        <a:graphic>
          <a:graphicData uri="http://schemas.openxmlformats.org/presentationml/2006/ole">
            <mc:AlternateContent xmlns:mc="http://schemas.openxmlformats.org/markup-compatibility/2006">
              <mc:Choice xmlns:v="urn:schemas-microsoft-com:vml" Requires="v">
                <p:oleObj name="Equation" r:id="rId4" imgW="1752480" imgH="419040" progId="">
                  <p:embed/>
                </p:oleObj>
              </mc:Choice>
              <mc:Fallback>
                <p:oleObj name="Equation" r:id="rId4" imgW="1752480" imgH="419040" progId="">
                  <p:embed/>
                  <p:pic>
                    <p:nvPicPr>
                      <p:cNvPr id="2765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2835" y="4696269"/>
                        <a:ext cx="367188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7206" name="Object 38"/>
              <p:cNvSpPr txBox="1"/>
              <p:nvPr/>
            </p:nvSpPr>
            <p:spPr bwMode="auto">
              <a:xfrm>
                <a:off x="3421482" y="2231805"/>
                <a:ext cx="3206502" cy="752106"/>
              </a:xfrm>
              <a:prstGeom prst="rect">
                <a:avLst/>
              </a:prstGeom>
              <a:noFill/>
              <a:ln w="31750">
                <a:solidFill>
                  <a:srgbClr val="FF3300"/>
                </a:solidFill>
                <a:miter lim="800000"/>
                <a:headEnd/>
                <a:tailEnd/>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𝑊</m:t>
                          </m:r>
                        </m:e>
                        <m:sub>
                          <m:r>
                            <a:rPr lang="zh-CN" altLang="en-US" sz="2400" i="1">
                              <a:solidFill>
                                <a:srgbClr val="000000"/>
                              </a:solidFill>
                              <a:latin typeface="Cambria Math" panose="02040503050406030204" pitchFamily="18" charset="0"/>
                            </a:rPr>
                            <m:t>𝑒</m:t>
                          </m:r>
                        </m:sub>
                      </m:sSub>
                      <m:r>
                        <a:rPr lang="zh-CN" altLang="en-US" sz="2400" i="1">
                          <a:solidFill>
                            <a:srgbClr val="000000"/>
                          </a:solidFill>
                          <a:latin typeface="Cambria Math" panose="02040503050406030204" pitchFamily="18" charset="0"/>
                        </a:rPr>
                        <m:t>=</m:t>
                      </m:r>
                      <m:nary>
                        <m:naryPr>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𝑉</m:t>
                          </m:r>
                        </m:sub>
                        <m:sup/>
                        <m:e>
                          <m:r>
                            <a:rPr lang="en-US" altLang="zh-CN" sz="2400" b="0" i="1" smtClean="0">
                              <a:solidFill>
                                <a:srgbClr val="000000"/>
                              </a:solidFill>
                              <a:latin typeface="Cambria Math" panose="02040503050406030204" pitchFamily="18" charset="0"/>
                            </a:rPr>
                            <m:t>𝑤</m:t>
                          </m:r>
                          <m:r>
                            <a:rPr lang="zh-CN" altLang="en-US" sz="2400" i="1">
                              <a:solidFill>
                                <a:srgbClr val="000000"/>
                              </a:solidFill>
                              <a:latin typeface="Cambria Math" panose="02040503050406030204" pitchFamily="18" charset="0"/>
                            </a:rPr>
                            <m:t>𝑑𝑉</m:t>
                          </m:r>
                        </m:e>
                      </m:nary>
                      <m:r>
                        <a:rPr lang="en-US" altLang="zh-CN" sz="2400" b="0" i="1" smtClean="0">
                          <a:solidFill>
                            <a:srgbClr val="000000"/>
                          </a:solidFill>
                          <a:latin typeface="Cambria Math" panose="02040503050406030204" pitchFamily="18" charset="0"/>
                        </a:rPr>
                        <m:t>=</m:t>
                      </m:r>
                      <m:nary>
                        <m:naryPr>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𝑉</m:t>
                          </m:r>
                        </m:sub>
                        <m:sup/>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2</m:t>
                              </m:r>
                            </m:den>
                          </m:f>
                          <m:r>
                            <a:rPr lang="zh-CN" altLang="en-US" sz="2400" i="1">
                              <a:solidFill>
                                <a:srgbClr val="000000"/>
                              </a:solidFill>
                              <a:latin typeface="Cambria Math" panose="02040503050406030204" pitchFamily="18" charset="0"/>
                            </a:rPr>
                            <m:t>𝜀</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𝐸</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𝑑𝑉</m:t>
                          </m:r>
                        </m:e>
                      </m:nary>
                    </m:oMath>
                  </m:oMathPara>
                </a14:m>
                <a:endParaRPr lang="zh-CN" altLang="en-US" sz="2400" dirty="0"/>
              </a:p>
            </p:txBody>
          </p:sp>
        </mc:Choice>
        <mc:Fallback>
          <p:sp>
            <p:nvSpPr>
              <p:cNvPr id="7206" name="Object 38"/>
              <p:cNvSpPr txBox="1">
                <a:spLocks noRot="1" noChangeAspect="1" noMove="1" noResize="1" noEditPoints="1" noAdjustHandles="1" noChangeArrowheads="1" noChangeShapeType="1" noTextEdit="1"/>
              </p:cNvSpPr>
              <p:nvPr/>
            </p:nvSpPr>
            <p:spPr bwMode="auto">
              <a:xfrm>
                <a:off x="3421482" y="2231805"/>
                <a:ext cx="3206502" cy="752106"/>
              </a:xfrm>
              <a:prstGeom prst="rect">
                <a:avLst/>
              </a:prstGeom>
              <a:blipFill>
                <a:blip r:embed="rId6"/>
                <a:stretch>
                  <a:fillRect/>
                </a:stretch>
              </a:blipFill>
              <a:ln w="31750">
                <a:solidFill>
                  <a:srgbClr val="FF3300"/>
                </a:solidFill>
                <a:miter lim="800000"/>
                <a:headEnd/>
                <a:tailEnd/>
              </a:ln>
              <a:effectLst/>
            </p:spPr>
            <p:txBody>
              <a:bodyPr/>
              <a:lstStyle/>
              <a:p>
                <a:r>
                  <a:rPr lang="zh-CN" altLang="en-US">
                    <a:noFill/>
                  </a:rPr>
                  <a:t> </a:t>
                </a:r>
              </a:p>
            </p:txBody>
          </p:sp>
        </mc:Fallback>
      </mc:AlternateContent>
      <p:grpSp>
        <p:nvGrpSpPr>
          <p:cNvPr id="29" name="Group 16"/>
          <p:cNvGrpSpPr>
            <a:grpSpLocks/>
          </p:cNvGrpSpPr>
          <p:nvPr/>
        </p:nvGrpSpPr>
        <p:grpSpPr bwMode="auto">
          <a:xfrm>
            <a:off x="2146731" y="375788"/>
            <a:ext cx="833438" cy="762000"/>
            <a:chOff x="397" y="211"/>
            <a:chExt cx="525" cy="480"/>
          </a:xfrm>
        </p:grpSpPr>
        <p:sp>
          <p:nvSpPr>
            <p:cNvPr id="30"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31"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32"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33"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D54ED5E-C8BE-84D6-24AA-44B1D7215ADB}"/>
                  </a:ext>
                </a:extLst>
              </p:cNvPr>
              <p:cNvSpPr txBox="1"/>
              <p:nvPr/>
            </p:nvSpPr>
            <p:spPr>
              <a:xfrm>
                <a:off x="7059061" y="1452330"/>
                <a:ext cx="4961999" cy="608372"/>
              </a:xfrm>
              <a:prstGeom prst="rect">
                <a:avLst/>
              </a:prstGeom>
              <a:noFill/>
            </p:spPr>
            <p:txBody>
              <a:bodyPr wrap="none" lIns="0" tIns="0" rIns="0" bIns="0" rtlCol="0">
                <a:spAutoFit/>
              </a:bodyPr>
              <a:lstStyle/>
              <a:p>
                <a:pPr marL="342900" indent="-342900">
                  <a:buFont typeface="Wingdings" panose="05000000000000000000" pitchFamily="2" charset="2"/>
                  <a:buChar char="Ø"/>
                </a:pP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面</m:t>
                        </m:r>
                        <m:r>
                          <a:rPr lang="zh-CN" altLang="en-US" sz="2400" i="1" smtClean="0">
                            <a:latin typeface="Cambria Math" panose="02040503050406030204" pitchFamily="18" charset="0"/>
                          </a:rPr>
                          <m:t>分布</m:t>
                        </m:r>
                        <m:r>
                          <a:rPr lang="zh-CN" altLang="en-US" sz="2400" i="1">
                            <a:latin typeface="Cambria Math" panose="02040503050406030204" pitchFamily="18" charset="0"/>
                          </a:rPr>
                          <m:t>电场</m:t>
                        </m:r>
                        <m:r>
                          <a:rPr lang="zh-CN" altLang="en-US" sz="2400" i="1" smtClean="0">
                            <a:latin typeface="Cambria Math" panose="02040503050406030204" pitchFamily="18" charset="0"/>
                          </a:rPr>
                          <m:t>内</m:t>
                        </m:r>
                        <m:r>
                          <a:rPr lang="zh-CN" altLang="en-US" sz="2400" i="1">
                            <a:latin typeface="Cambria Math" panose="02040503050406030204" pitchFamily="18" charset="0"/>
                          </a:rPr>
                          <m:t>：</m:t>
                        </m:r>
                        <m:r>
                          <a:rPr lang="en-US" altLang="zh-CN" sz="2400" b="0" i="1" smtClean="0">
                            <a:latin typeface="Cambria Math" panose="02040503050406030204" pitchFamily="18" charset="0"/>
                          </a:rPr>
                          <m:t>𝑊</m:t>
                        </m:r>
                      </m:e>
                      <m:sub>
                        <m:r>
                          <a:rPr lang="en-US" altLang="zh-CN" sz="2400" i="1">
                            <a:latin typeface="Cambria Math" panose="02040503050406030204" pitchFamily="18" charset="0"/>
                          </a:rPr>
                          <m:t>𝑒</m:t>
                        </m:r>
                      </m:sub>
                    </m:sSub>
                  </m:oMath>
                </a14:m>
                <a:r>
                  <a:rPr lang="en-US" altLang="zh-CN" sz="2800" i="1"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wV</a:t>
                </a:r>
                <a:r>
                  <a:rPr lang="en-US" altLang="zh-CN" sz="2800" i="1" dirty="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800" i="1" smtClean="0">
                            <a:latin typeface="Cambria Math" panose="02040503050406030204" pitchFamily="18" charset="0"/>
                            <a:cs typeface="Times New Roman" panose="02020603050405020304" pitchFamily="18" charset="0"/>
                          </a:rPr>
                        </m:ctrlPr>
                      </m:fPr>
                      <m:num>
                        <m:r>
                          <a:rPr lang="en-US" altLang="zh-CN" sz="2800" b="0" i="1" smtClean="0">
                            <a:latin typeface="Cambria Math" panose="02040503050406030204" pitchFamily="18" charset="0"/>
                            <a:cs typeface="Times New Roman" panose="02020603050405020304" pitchFamily="18" charset="0"/>
                          </a:rPr>
                          <m:t>1</m:t>
                        </m:r>
                      </m:num>
                      <m:den>
                        <m:r>
                          <a:rPr lang="en-US" altLang="zh-CN" sz="2800" b="0" i="1" smtClean="0">
                            <a:latin typeface="Cambria Math" panose="02040503050406030204" pitchFamily="18" charset="0"/>
                            <a:cs typeface="Times New Roman" panose="02020603050405020304" pitchFamily="18" charset="0"/>
                          </a:rPr>
                          <m:t>2</m:t>
                        </m:r>
                      </m:den>
                    </m:f>
                    <m:r>
                      <a:rPr lang="en-US" altLang="zh-CN" sz="2800" i="1" dirty="0">
                        <a:latin typeface="Cambria Math" panose="02040503050406030204" pitchFamily="18" charset="0"/>
                        <a:ea typeface="Cambria Math" panose="02040503050406030204" pitchFamily="18" charset="0"/>
                        <a:cs typeface="Times New Roman" panose="02020603050405020304" pitchFamily="18" charset="0"/>
                      </a:rPr>
                      <m:t>𝜀</m:t>
                    </m:r>
                    <m:sSup>
                      <m:sSupPr>
                        <m:ctrlPr>
                          <a:rPr lang="en-US" altLang="zh-CN" sz="28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b="0" i="1" dirty="0" smtClean="0">
                            <a:latin typeface="Cambria Math" panose="02040503050406030204" pitchFamily="18" charset="0"/>
                            <a:ea typeface="Cambria Math" panose="02040503050406030204" pitchFamily="18" charset="0"/>
                            <a:cs typeface="Times New Roman" panose="02020603050405020304" pitchFamily="18" charset="0"/>
                          </a:rPr>
                          <m:t>𝐸</m:t>
                        </m:r>
                      </m:e>
                      <m:sup>
                        <m:r>
                          <a:rPr lang="en-US" altLang="zh-CN" sz="2800" b="0" i="1" dirty="0" smtClean="0">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en-US" altLang="zh-CN" sz="2800" i="1" dirty="0" err="1">
                    <a:latin typeface="Times New Roman" panose="02020603050405020304" pitchFamily="18" charset="0"/>
                    <a:cs typeface="Times New Roman" panose="02020603050405020304" pitchFamily="18" charset="0"/>
                  </a:rPr>
                  <a:t>Sd</a:t>
                </a:r>
                <a:endParaRPr lang="zh-CN" altLang="en-US" sz="2800" i="1" dirty="0">
                  <a:latin typeface="Times New Roman" panose="02020603050405020304" pitchFamily="18" charset="0"/>
                  <a:cs typeface="Times New Roman" panose="02020603050405020304" pitchFamily="18" charset="0"/>
                </a:endParaRPr>
              </a:p>
            </p:txBody>
          </p:sp>
        </mc:Choice>
        <mc:Fallback>
          <p:sp>
            <p:nvSpPr>
              <p:cNvPr id="2" name="文本框 1">
                <a:extLst>
                  <a:ext uri="{FF2B5EF4-FFF2-40B4-BE49-F238E27FC236}">
                    <a16:creationId xmlns:a16="http://schemas.microsoft.com/office/drawing/2014/main" id="{0D54ED5E-C8BE-84D6-24AA-44B1D7215ADB}"/>
                  </a:ext>
                </a:extLst>
              </p:cNvPr>
              <p:cNvSpPr txBox="1">
                <a:spLocks noRot="1" noChangeAspect="1" noMove="1" noResize="1" noEditPoints="1" noAdjustHandles="1" noChangeArrowheads="1" noChangeShapeType="1" noTextEdit="1"/>
              </p:cNvSpPr>
              <p:nvPr/>
            </p:nvSpPr>
            <p:spPr>
              <a:xfrm>
                <a:off x="7059061" y="1452330"/>
                <a:ext cx="4961999" cy="608372"/>
              </a:xfrm>
              <a:prstGeom prst="rect">
                <a:avLst/>
              </a:prstGeom>
              <a:blipFill>
                <a:blip r:embed="rId7"/>
                <a:stretch>
                  <a:fillRect t="-4000" r="-2826" b="-20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8640951E-E3B2-39B9-91FB-73A57E628D1E}"/>
                  </a:ext>
                </a:extLst>
              </p:cNvPr>
              <p:cNvSpPr txBox="1"/>
              <p:nvPr/>
            </p:nvSpPr>
            <p:spPr>
              <a:xfrm>
                <a:off x="6887899" y="2243777"/>
                <a:ext cx="2835934" cy="996940"/>
              </a:xfrm>
              <a:prstGeom prst="rect">
                <a:avLst/>
              </a:prstGeom>
              <a:noFill/>
            </p:spPr>
            <p:txBody>
              <a:bodyPr wrap="square">
                <a:spAutoFit/>
              </a:bodyPr>
              <a:lstStyle/>
              <a:p>
                <a:pPr marL="342900" indent="-342900">
                  <a:buFont typeface="Wingdings" panose="05000000000000000000" pitchFamily="2" charset="2"/>
                  <a:buChar char="Ø"/>
                </a:pPr>
                <a14:m>
                  <m:oMath xmlns:m="http://schemas.openxmlformats.org/officeDocument/2006/math">
                    <m:eqArr>
                      <m:eqArrPr>
                        <m:ctrlPr>
                          <a:rPr lang="zh-CN" altLang="en-US" sz="2400" i="1" smtClean="0">
                            <a:latin typeface="Cambria Math" panose="02040503050406030204" pitchFamily="18" charset="0"/>
                          </a:rPr>
                        </m:ctrlPr>
                      </m:eqArrPr>
                      <m:e>
                        <m:r>
                          <a:rPr lang="zh-CN" altLang="en-US" sz="2400" i="1">
                            <a:latin typeface="Cambria Math" panose="02040503050406030204" pitchFamily="18" charset="0"/>
                          </a:rPr>
                          <m:t>球</m:t>
                        </m:r>
                        <m:r>
                          <a:rPr lang="zh-CN" altLang="en-US" sz="2400" i="1" smtClean="0">
                            <a:latin typeface="Cambria Math" panose="02040503050406030204" pitchFamily="18" charset="0"/>
                          </a:rPr>
                          <m:t>对称分布</m:t>
                        </m:r>
                        <m:r>
                          <a:rPr lang="zh-CN" altLang="en-US" sz="2400" i="1">
                            <a:latin typeface="Cambria Math" panose="02040503050406030204" pitchFamily="18" charset="0"/>
                          </a:rPr>
                          <m:t>电场</m:t>
                        </m:r>
                        <m:r>
                          <a:rPr lang="zh-CN" altLang="en-US" sz="2400" i="1" smtClean="0">
                            <a:latin typeface="Cambria Math" panose="02040503050406030204" pitchFamily="18" charset="0"/>
                          </a:rPr>
                          <m:t>内</m:t>
                        </m:r>
                        <m:r>
                          <a:rPr lang="zh-CN" altLang="en-US" sz="2400" i="1">
                            <a:latin typeface="Cambria Math" panose="02040503050406030204" pitchFamily="18" charset="0"/>
                          </a:rPr>
                          <m:t>：</m:t>
                        </m:r>
                      </m:e>
                      <m:e>
                        <m:r>
                          <a:rPr lang="en-US" altLang="zh-CN" sz="2400" b="0" i="1" smtClean="0">
                            <a:latin typeface="Cambria Math" panose="02040503050406030204" pitchFamily="18" charset="0"/>
                          </a:rPr>
                          <m:t>  </m:t>
                        </m:r>
                        <m:r>
                          <m:rPr>
                            <m:sty m:val="p"/>
                          </m:rPr>
                          <a:rPr lang="en-US" altLang="zh-CN" sz="2400" i="1" smtClean="0">
                            <a:latin typeface="Cambria Math" panose="02040503050406030204" pitchFamily="18" charset="0"/>
                          </a:rPr>
                          <m:t>d</m:t>
                        </m:r>
                        <m:r>
                          <a:rPr lang="en-US" altLang="zh-CN" sz="2400" b="0" i="1" smtClean="0">
                            <a:latin typeface="Cambria Math" panose="02040503050406030204" pitchFamily="18" charset="0"/>
                          </a:rPr>
                          <m:t>𝑊</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wdV</m:t>
                        </m:r>
                        <m:r>
                          <m:rPr>
                            <m:nor/>
                          </m:rPr>
                          <a:rPr lang="en-US" altLang="zh-CN" sz="2400" i="1" dirty="0">
                            <a:latin typeface="Times New Roman" panose="020206030504050203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𝜀</m:t>
                        </m:r>
                        <m:sSup>
                          <m:sSup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𝐸</m:t>
                            </m:r>
                          </m:e>
                          <m: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4</m:t>
                        </m:r>
                        <m:r>
                          <a:rPr lang="zh-CN" altLang="en-US" sz="2400" i="1" dirty="0">
                            <a:latin typeface="Cambria Math" panose="02040503050406030204" pitchFamily="18" charset="0"/>
                            <a:ea typeface="Cambria Math" panose="02040503050406030204" pitchFamily="18" charset="0"/>
                            <a:cs typeface="Times New Roman" panose="02020603050405020304" pitchFamily="18" charset="0"/>
                          </a:rPr>
                          <m:t>𝜋</m:t>
                        </m:r>
                        <m:sSup>
                          <m:sSup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𝑟</m:t>
                            </m:r>
                          </m:e>
                          <m: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2</m:t>
                            </m:r>
                          </m:sup>
                        </m:sSup>
                        <m:r>
                          <m:rPr>
                            <m:nor/>
                          </m:rPr>
                          <a:rPr lang="en-US" altLang="zh-CN" sz="2400" i="1" dirty="0">
                            <a:latin typeface="Times New Roman" panose="02020603050405020304" pitchFamily="18" charset="0"/>
                            <a:cs typeface="Times New Roman" panose="02020603050405020304" pitchFamily="18" charset="0"/>
                          </a:rPr>
                          <m:t>d</m:t>
                        </m:r>
                        <m:r>
                          <a:rPr lang="en-US" altLang="zh-CN" sz="2400" i="1" dirty="0">
                            <a:latin typeface="Cambria Math" panose="02040503050406030204" pitchFamily="18" charset="0"/>
                            <a:cs typeface="Times New Roman" panose="02020603050405020304" pitchFamily="18" charset="0"/>
                          </a:rPr>
                          <m:t>𝑟</m:t>
                        </m:r>
                      </m:e>
                    </m:eqArr>
                  </m:oMath>
                </a14:m>
                <a:endParaRPr lang="zh-CN" altLang="en-US" sz="2400" dirty="0"/>
              </a:p>
            </p:txBody>
          </p:sp>
        </mc:Choice>
        <mc:Fallback>
          <p:sp>
            <p:nvSpPr>
              <p:cNvPr id="8" name="文本框 7">
                <a:extLst>
                  <a:ext uri="{FF2B5EF4-FFF2-40B4-BE49-F238E27FC236}">
                    <a16:creationId xmlns:a16="http://schemas.microsoft.com/office/drawing/2014/main" id="{8640951E-E3B2-39B9-91FB-73A57E628D1E}"/>
                  </a:ext>
                </a:extLst>
              </p:cNvPr>
              <p:cNvSpPr txBox="1">
                <a:spLocks noRot="1" noChangeAspect="1" noMove="1" noResize="1" noEditPoints="1" noAdjustHandles="1" noChangeArrowheads="1" noChangeShapeType="1" noTextEdit="1"/>
              </p:cNvSpPr>
              <p:nvPr/>
            </p:nvSpPr>
            <p:spPr>
              <a:xfrm>
                <a:off x="6887899" y="2243777"/>
                <a:ext cx="2835934" cy="996940"/>
              </a:xfrm>
              <a:prstGeom prst="rect">
                <a:avLst/>
              </a:prstGeom>
              <a:blipFill>
                <a:blip r:embed="rId8"/>
                <a:stretch>
                  <a:fillRect l="-3011" r="-288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FEDBF72-11B7-D5ED-28EC-07977D197D8B}"/>
                  </a:ext>
                </a:extLst>
              </p:cNvPr>
              <p:cNvSpPr txBox="1"/>
              <p:nvPr/>
            </p:nvSpPr>
            <p:spPr>
              <a:xfrm>
                <a:off x="6951168" y="3366184"/>
                <a:ext cx="2709396" cy="996940"/>
              </a:xfrm>
              <a:prstGeom prst="rect">
                <a:avLst/>
              </a:prstGeom>
              <a:noFill/>
            </p:spPr>
            <p:txBody>
              <a:bodyPr wrap="square">
                <a:spAutoFit/>
              </a:bodyPr>
              <a:lstStyle/>
              <a:p>
                <a:pPr marL="342900" indent="-342900">
                  <a:buFont typeface="Wingdings" panose="05000000000000000000" pitchFamily="2" charset="2"/>
                  <a:buChar char="Ø"/>
                </a:pPr>
                <a14:m>
                  <m:oMath xmlns:m="http://schemas.openxmlformats.org/officeDocument/2006/math">
                    <m:eqArr>
                      <m:eqArrPr>
                        <m:ctrlPr>
                          <a:rPr lang="zh-CN" altLang="en-US" sz="2400" i="1" smtClean="0">
                            <a:latin typeface="Cambria Math" panose="02040503050406030204" pitchFamily="18" charset="0"/>
                          </a:rPr>
                        </m:ctrlPr>
                      </m:eqArrPr>
                      <m:e>
                        <m:r>
                          <a:rPr lang="zh-CN" altLang="en-US" sz="2400" i="1">
                            <a:latin typeface="Cambria Math" panose="02040503050406030204" pitchFamily="18" charset="0"/>
                          </a:rPr>
                          <m:t>轴</m:t>
                        </m:r>
                        <m:r>
                          <a:rPr lang="zh-CN" altLang="en-US" sz="2400" i="1" smtClean="0">
                            <a:latin typeface="Cambria Math" panose="02040503050406030204" pitchFamily="18" charset="0"/>
                          </a:rPr>
                          <m:t>对称分布</m:t>
                        </m:r>
                        <m:r>
                          <a:rPr lang="zh-CN" altLang="en-US" sz="2400" i="1">
                            <a:latin typeface="Cambria Math" panose="02040503050406030204" pitchFamily="18" charset="0"/>
                          </a:rPr>
                          <m:t>电场</m:t>
                        </m:r>
                        <m:r>
                          <a:rPr lang="zh-CN" altLang="en-US" sz="2400" i="1" smtClean="0">
                            <a:latin typeface="Cambria Math" panose="02040503050406030204" pitchFamily="18" charset="0"/>
                          </a:rPr>
                          <m:t>内</m:t>
                        </m:r>
                        <m:r>
                          <a:rPr lang="zh-CN" altLang="en-US" sz="2400" i="1">
                            <a:latin typeface="Cambria Math" panose="02040503050406030204" pitchFamily="18" charset="0"/>
                          </a:rPr>
                          <m:t>：</m:t>
                        </m:r>
                      </m:e>
                      <m:e>
                        <m:r>
                          <m:rPr>
                            <m:sty m:val="p"/>
                          </m:rPr>
                          <a:rPr lang="en-US" altLang="zh-CN" sz="2400" i="1" smtClean="0">
                            <a:latin typeface="Cambria Math" panose="02040503050406030204" pitchFamily="18" charset="0"/>
                          </a:rPr>
                          <m:t>d</m:t>
                        </m:r>
                        <m:r>
                          <a:rPr lang="en-US" altLang="zh-CN" sz="2400" b="0" i="1" smtClean="0">
                            <a:latin typeface="Cambria Math" panose="02040503050406030204" pitchFamily="18" charset="0"/>
                          </a:rPr>
                          <m:t>𝑊</m:t>
                        </m:r>
                        <m:r>
                          <m:rPr>
                            <m:nor/>
                          </m:rPr>
                          <a:rPr lang="en-US" altLang="zh-CN" sz="2400" i="1" dirty="0">
                            <a:latin typeface="Times New Roman" panose="02020603050405020304" pitchFamily="18" charset="0"/>
                            <a:cs typeface="Times New Roman" panose="02020603050405020304" pitchFamily="18" charset="0"/>
                          </a:rPr>
                          <m:t>=</m:t>
                        </m:r>
                        <m:r>
                          <m:rPr>
                            <m:nor/>
                          </m:rPr>
                          <a:rPr lang="en-US" altLang="zh-CN" sz="2400" i="1" dirty="0">
                            <a:latin typeface="Times New Roman" panose="02020603050405020304" pitchFamily="18" charset="0"/>
                            <a:cs typeface="Times New Roman" panose="02020603050405020304" pitchFamily="18" charset="0"/>
                          </a:rPr>
                          <m:t>wdV</m:t>
                        </m:r>
                        <m:r>
                          <m:rPr>
                            <m:nor/>
                          </m:rPr>
                          <a:rPr lang="en-US" altLang="zh-CN" sz="2400" i="1" dirty="0">
                            <a:latin typeface="Times New Roman" panose="020206030504050203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2</m:t>
                            </m:r>
                          </m:den>
                        </m:f>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𝜀</m:t>
                        </m:r>
                        <m:sSup>
                          <m:sSupPr>
                            <m:ctrlP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𝐸</m:t>
                            </m:r>
                          </m:e>
                          <m:sup>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2</m:t>
                            </m:r>
                          </m:sup>
                        </m:sSup>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2</m:t>
                        </m:r>
                        <m:r>
                          <a:rPr lang="zh-CN" altLang="en-US" sz="2400" i="1" dirty="0">
                            <a:latin typeface="Cambria Math" panose="02040503050406030204" pitchFamily="18" charset="0"/>
                            <a:ea typeface="Cambria Math" panose="02040503050406030204" pitchFamily="18" charset="0"/>
                            <a:cs typeface="Times New Roman" panose="02020603050405020304" pitchFamily="18" charset="0"/>
                          </a:rPr>
                          <m:t>𝜋</m:t>
                        </m:r>
                        <m:r>
                          <m:rPr>
                            <m:sty m:val="p"/>
                          </m:rP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r</m:t>
                        </m:r>
                        <m:r>
                          <m:rPr>
                            <m:nor/>
                          </m:rP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h</m:t>
                        </m:r>
                        <m:r>
                          <m:rPr>
                            <m:nor/>
                          </m:rPr>
                          <a:rPr lang="en-US" altLang="zh-CN" sz="2400" i="1" dirty="0">
                            <a:latin typeface="Times New Roman" panose="02020603050405020304" pitchFamily="18" charset="0"/>
                            <a:cs typeface="Times New Roman" panose="02020603050405020304" pitchFamily="18" charset="0"/>
                          </a:rPr>
                          <m:t>d</m:t>
                        </m:r>
                        <m:r>
                          <a:rPr lang="en-US" altLang="zh-CN" sz="2400" i="1" dirty="0">
                            <a:latin typeface="Cambria Math" panose="02040503050406030204" pitchFamily="18" charset="0"/>
                            <a:cs typeface="Times New Roman" panose="02020603050405020304" pitchFamily="18" charset="0"/>
                          </a:rPr>
                          <m:t>𝑟</m:t>
                        </m:r>
                      </m:e>
                    </m:eqArr>
                  </m:oMath>
                </a14:m>
                <a:endParaRPr lang="zh-CN" altLang="en-US" sz="2400" dirty="0"/>
              </a:p>
            </p:txBody>
          </p:sp>
        </mc:Choice>
        <mc:Fallback>
          <p:sp>
            <p:nvSpPr>
              <p:cNvPr id="10" name="文本框 9">
                <a:extLst>
                  <a:ext uri="{FF2B5EF4-FFF2-40B4-BE49-F238E27FC236}">
                    <a16:creationId xmlns:a16="http://schemas.microsoft.com/office/drawing/2014/main" id="{9FEDBF72-11B7-D5ED-28EC-07977D197D8B}"/>
                  </a:ext>
                </a:extLst>
              </p:cNvPr>
              <p:cNvSpPr txBox="1">
                <a:spLocks noRot="1" noChangeAspect="1" noMove="1" noResize="1" noEditPoints="1" noAdjustHandles="1" noChangeArrowheads="1" noChangeShapeType="1" noTextEdit="1"/>
              </p:cNvSpPr>
              <p:nvPr/>
            </p:nvSpPr>
            <p:spPr>
              <a:xfrm>
                <a:off x="6951168" y="3366184"/>
                <a:ext cx="2709396" cy="996940"/>
              </a:xfrm>
              <a:prstGeom prst="rect">
                <a:avLst/>
              </a:prstGeom>
              <a:blipFill>
                <a:blip r:embed="rId9"/>
                <a:stretch>
                  <a:fillRect l="-2921" r="-29663"/>
                </a:stretch>
              </a:blipFill>
            </p:spPr>
            <p:txBody>
              <a:bodyPr/>
              <a:lstStyle/>
              <a:p>
                <a:r>
                  <a:rPr lang="zh-CN" altLang="en-US">
                    <a:noFill/>
                  </a:rPr>
                  <a:t> </a:t>
                </a:r>
              </a:p>
            </p:txBody>
          </p:sp>
        </mc:Fallback>
      </mc:AlternateContent>
      <p:sp>
        <p:nvSpPr>
          <p:cNvPr id="11" name="左大括号 10">
            <a:extLst>
              <a:ext uri="{FF2B5EF4-FFF2-40B4-BE49-F238E27FC236}">
                <a16:creationId xmlns:a16="http://schemas.microsoft.com/office/drawing/2014/main" id="{0F2829A2-1D4B-87A0-545A-84E49A8E77B4}"/>
              </a:ext>
            </a:extLst>
          </p:cNvPr>
          <p:cNvSpPr/>
          <p:nvPr/>
        </p:nvSpPr>
        <p:spPr>
          <a:xfrm>
            <a:off x="6562218" y="1829076"/>
            <a:ext cx="477278" cy="2046504"/>
          </a:xfrm>
          <a:prstGeom prst="leftBrace">
            <a:avLst>
              <a:gd name="adj1" fmla="val 45186"/>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6813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left)">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D46FC94-D371-4518-AD1B-5A21B4D27EC7}"/>
              </a:ext>
            </a:extLst>
          </p:cNvPr>
          <p:cNvGrpSpPr>
            <a:grpSpLocks/>
          </p:cNvGrpSpPr>
          <p:nvPr/>
        </p:nvGrpSpPr>
        <p:grpSpPr bwMode="auto">
          <a:xfrm>
            <a:off x="8571467" y="536793"/>
            <a:ext cx="2603365" cy="2400501"/>
            <a:chOff x="3560" y="996"/>
            <a:chExt cx="2318" cy="2525"/>
          </a:xfrm>
        </p:grpSpPr>
        <p:sp>
          <p:nvSpPr>
            <p:cNvPr id="8227" name="Text Box 4">
              <a:extLst>
                <a:ext uri="{FF2B5EF4-FFF2-40B4-BE49-F238E27FC236}">
                  <a16:creationId xmlns:a16="http://schemas.microsoft.com/office/drawing/2014/main" id="{884F6A52-8F86-4785-861B-25270B071FB1}"/>
                </a:ext>
              </a:extLst>
            </p:cNvPr>
            <p:cNvSpPr txBox="1">
              <a:spLocks noChangeArrowheads="1"/>
            </p:cNvSpPr>
            <p:nvPr/>
          </p:nvSpPr>
          <p:spPr bwMode="auto">
            <a:xfrm>
              <a:off x="4086" y="996"/>
              <a:ext cx="1792"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b="1" dirty="0">
                  <a:solidFill>
                    <a:srgbClr val="FF3300"/>
                  </a:solidFill>
                  <a:latin typeface="Times New Roman" panose="02020603050405020304" pitchFamily="18" charset="0"/>
                </a:rPr>
                <a:t>平板电容器</a:t>
              </a:r>
            </a:p>
          </p:txBody>
        </p:sp>
        <p:grpSp>
          <p:nvGrpSpPr>
            <p:cNvPr id="8228" name="Group 5">
              <a:extLst>
                <a:ext uri="{FF2B5EF4-FFF2-40B4-BE49-F238E27FC236}">
                  <a16:creationId xmlns:a16="http://schemas.microsoft.com/office/drawing/2014/main" id="{B352DC19-BA7B-4894-BF26-2F8E4B4920AE}"/>
                </a:ext>
              </a:extLst>
            </p:cNvPr>
            <p:cNvGrpSpPr>
              <a:grpSpLocks/>
            </p:cNvGrpSpPr>
            <p:nvPr/>
          </p:nvGrpSpPr>
          <p:grpSpPr bwMode="auto">
            <a:xfrm>
              <a:off x="3560" y="1706"/>
              <a:ext cx="2075" cy="1815"/>
              <a:chOff x="3616" y="1706"/>
              <a:chExt cx="2075" cy="1815"/>
            </a:xfrm>
          </p:grpSpPr>
          <p:sp>
            <p:nvSpPr>
              <p:cNvPr id="8229" name="AutoShape 6">
                <a:extLst>
                  <a:ext uri="{FF2B5EF4-FFF2-40B4-BE49-F238E27FC236}">
                    <a16:creationId xmlns:a16="http://schemas.microsoft.com/office/drawing/2014/main" id="{7A8065CC-10D5-4EC4-A732-B1929DC6DF00}"/>
                  </a:ext>
                </a:extLst>
              </p:cNvPr>
              <p:cNvSpPr>
                <a:spLocks noChangeArrowheads="1"/>
              </p:cNvSpPr>
              <p:nvPr/>
            </p:nvSpPr>
            <p:spPr bwMode="auto">
              <a:xfrm>
                <a:off x="3616" y="2403"/>
                <a:ext cx="1968" cy="1118"/>
              </a:xfrm>
              <a:prstGeom prst="cube">
                <a:avLst>
                  <a:gd name="adj" fmla="val 74708"/>
                </a:avLst>
              </a:prstGeom>
              <a:solidFill>
                <a:srgbClr val="FFCC99"/>
              </a:solidFill>
              <a:ln w="19050">
                <a:solidFill>
                  <a:schemeClr val="tx1"/>
                </a:solidFill>
                <a:miter lim="800000"/>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30" name="AutoShape 7">
                <a:extLst>
                  <a:ext uri="{FF2B5EF4-FFF2-40B4-BE49-F238E27FC236}">
                    <a16:creationId xmlns:a16="http://schemas.microsoft.com/office/drawing/2014/main" id="{FD21E034-A04C-4B42-9F10-554345FD1B8C}"/>
                  </a:ext>
                </a:extLst>
              </p:cNvPr>
              <p:cNvSpPr>
                <a:spLocks noChangeArrowheads="1"/>
              </p:cNvSpPr>
              <p:nvPr/>
            </p:nvSpPr>
            <p:spPr bwMode="auto">
              <a:xfrm>
                <a:off x="3633" y="1706"/>
                <a:ext cx="2058" cy="1224"/>
              </a:xfrm>
              <a:prstGeom prst="cube">
                <a:avLst>
                  <a:gd name="adj" fmla="val 75486"/>
                </a:avLst>
              </a:prstGeom>
              <a:solidFill>
                <a:srgbClr val="FFCC99"/>
              </a:solidFill>
              <a:ln w="19050">
                <a:solidFill>
                  <a:schemeClr val="tx1"/>
                </a:solidFill>
                <a:miter lim="800000"/>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31" name="Line 8">
                <a:extLst>
                  <a:ext uri="{FF2B5EF4-FFF2-40B4-BE49-F238E27FC236}">
                    <a16:creationId xmlns:a16="http://schemas.microsoft.com/office/drawing/2014/main" id="{434F4414-1854-4CB4-B2CE-BDA3171952E8}"/>
                  </a:ext>
                </a:extLst>
              </p:cNvPr>
              <p:cNvSpPr>
                <a:spLocks noChangeShapeType="1"/>
              </p:cNvSpPr>
              <p:nvPr/>
            </p:nvSpPr>
            <p:spPr bwMode="auto">
              <a:xfrm>
                <a:off x="4359" y="2931"/>
                <a:ext cx="1" cy="301"/>
              </a:xfrm>
              <a:prstGeom prst="line">
                <a:avLst/>
              </a:prstGeom>
              <a:noFill/>
              <a:ln w="1905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32" name="Object 9">
                <a:extLst>
                  <a:ext uri="{FF2B5EF4-FFF2-40B4-BE49-F238E27FC236}">
                    <a16:creationId xmlns:a16="http://schemas.microsoft.com/office/drawing/2014/main" id="{012BA184-84AE-4EB4-AFCE-D81C7E31FF8D}"/>
                  </a:ext>
                </a:extLst>
              </p:cNvPr>
              <p:cNvGraphicFramePr>
                <a:graphicFrameLocks/>
              </p:cNvGraphicFramePr>
              <p:nvPr/>
            </p:nvGraphicFramePr>
            <p:xfrm>
              <a:off x="4132" y="2976"/>
              <a:ext cx="144" cy="183"/>
            </p:xfrm>
            <a:graphic>
              <a:graphicData uri="http://schemas.openxmlformats.org/presentationml/2006/ole">
                <mc:AlternateContent xmlns:mc="http://schemas.openxmlformats.org/markup-compatibility/2006">
                  <mc:Choice xmlns:v="urn:schemas-microsoft-com:vml" Requires="v">
                    <p:oleObj r:id="rId3" imgW="228501" imgH="291973" progId="Equation.3">
                      <p:embed/>
                    </p:oleObj>
                  </mc:Choice>
                  <mc:Fallback>
                    <p:oleObj r:id="rId3" imgW="228501" imgH="291973" progId="Equation.3">
                      <p:embed/>
                      <p:pic>
                        <p:nvPicPr>
                          <p:cNvPr id="8232" name="Object 9">
                            <a:extLst>
                              <a:ext uri="{FF2B5EF4-FFF2-40B4-BE49-F238E27FC236}">
                                <a16:creationId xmlns:a16="http://schemas.microsoft.com/office/drawing/2014/main" id="{012BA184-84AE-4EB4-AFCE-D81C7E31FF8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2" y="2976"/>
                            <a:ext cx="144"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3" name="Object 10">
                <a:extLst>
                  <a:ext uri="{FF2B5EF4-FFF2-40B4-BE49-F238E27FC236}">
                    <a16:creationId xmlns:a16="http://schemas.microsoft.com/office/drawing/2014/main" id="{4F9B7C99-5A06-4FFA-80B9-CB187CA6DC60}"/>
                  </a:ext>
                </a:extLst>
              </p:cNvPr>
              <p:cNvGraphicFramePr>
                <a:graphicFrameLocks/>
              </p:cNvGraphicFramePr>
              <p:nvPr/>
            </p:nvGraphicFramePr>
            <p:xfrm>
              <a:off x="4558" y="2704"/>
              <a:ext cx="176" cy="175"/>
            </p:xfrm>
            <a:graphic>
              <a:graphicData uri="http://schemas.openxmlformats.org/presentationml/2006/ole">
                <mc:AlternateContent xmlns:mc="http://schemas.openxmlformats.org/markup-compatibility/2006">
                  <mc:Choice xmlns:v="urn:schemas-microsoft-com:vml" Requires="v">
                    <p:oleObj r:id="rId5" imgW="279400" imgH="279400" progId="Equation.3">
                      <p:embed/>
                    </p:oleObj>
                  </mc:Choice>
                  <mc:Fallback>
                    <p:oleObj r:id="rId5" imgW="279400" imgH="279400" progId="Equation.3">
                      <p:embed/>
                      <p:pic>
                        <p:nvPicPr>
                          <p:cNvPr id="8233" name="Object 10">
                            <a:extLst>
                              <a:ext uri="{FF2B5EF4-FFF2-40B4-BE49-F238E27FC236}">
                                <a16:creationId xmlns:a16="http://schemas.microsoft.com/office/drawing/2014/main" id="{4F9B7C99-5A06-4FFA-80B9-CB187CA6DC60}"/>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8" y="2704"/>
                            <a:ext cx="17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34" name="Object 11">
                <a:extLst>
                  <a:ext uri="{FF2B5EF4-FFF2-40B4-BE49-F238E27FC236}">
                    <a16:creationId xmlns:a16="http://schemas.microsoft.com/office/drawing/2014/main" id="{5EA3FFE4-6211-40F6-98CB-681AAC17D5D1}"/>
                  </a:ext>
                </a:extLst>
              </p:cNvPr>
              <p:cNvGraphicFramePr>
                <a:graphicFrameLocks/>
              </p:cNvGraphicFramePr>
              <p:nvPr/>
            </p:nvGraphicFramePr>
            <p:xfrm>
              <a:off x="4558" y="3294"/>
              <a:ext cx="176" cy="175"/>
            </p:xfrm>
            <a:graphic>
              <a:graphicData uri="http://schemas.openxmlformats.org/presentationml/2006/ole">
                <mc:AlternateContent xmlns:mc="http://schemas.openxmlformats.org/markup-compatibility/2006">
                  <mc:Choice xmlns:v="urn:schemas-microsoft-com:vml" Requires="v">
                    <p:oleObj r:id="rId7" imgW="152202" imgH="164885" progId="Equation.3">
                      <p:embed/>
                    </p:oleObj>
                  </mc:Choice>
                  <mc:Fallback>
                    <p:oleObj r:id="rId7" imgW="152202" imgH="164885" progId="Equation.3">
                      <p:embed/>
                      <p:pic>
                        <p:nvPicPr>
                          <p:cNvPr id="8234" name="Object 11">
                            <a:extLst>
                              <a:ext uri="{FF2B5EF4-FFF2-40B4-BE49-F238E27FC236}">
                                <a16:creationId xmlns:a16="http://schemas.microsoft.com/office/drawing/2014/main" id="{5EA3FFE4-6211-40F6-98CB-681AAC17D5D1}"/>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8" y="3294"/>
                            <a:ext cx="17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4" name="Group 12">
            <a:extLst>
              <a:ext uri="{FF2B5EF4-FFF2-40B4-BE49-F238E27FC236}">
                <a16:creationId xmlns:a16="http://schemas.microsoft.com/office/drawing/2014/main" id="{A300EE94-F566-4B15-A04B-F1058288725D}"/>
              </a:ext>
            </a:extLst>
          </p:cNvPr>
          <p:cNvGrpSpPr>
            <a:grpSpLocks/>
          </p:cNvGrpSpPr>
          <p:nvPr/>
        </p:nvGrpSpPr>
        <p:grpSpPr bwMode="auto">
          <a:xfrm>
            <a:off x="1017168" y="168905"/>
            <a:ext cx="2185988" cy="2901950"/>
            <a:chOff x="295" y="1147"/>
            <a:chExt cx="1724" cy="2328"/>
          </a:xfrm>
        </p:grpSpPr>
        <p:sp>
          <p:nvSpPr>
            <p:cNvPr id="8219" name="Text Box 13">
              <a:extLst>
                <a:ext uri="{FF2B5EF4-FFF2-40B4-BE49-F238E27FC236}">
                  <a16:creationId xmlns:a16="http://schemas.microsoft.com/office/drawing/2014/main" id="{299431CF-5FDA-4F99-949E-8ABF9EA9AF9C}"/>
                </a:ext>
              </a:extLst>
            </p:cNvPr>
            <p:cNvSpPr txBox="1">
              <a:spLocks noChangeArrowheads="1"/>
            </p:cNvSpPr>
            <p:nvPr/>
          </p:nvSpPr>
          <p:spPr bwMode="auto">
            <a:xfrm>
              <a:off x="467" y="1147"/>
              <a:ext cx="13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3200" b="1" dirty="0">
                  <a:solidFill>
                    <a:srgbClr val="CC0000"/>
                  </a:solidFill>
                  <a:latin typeface="Times New Roman" panose="02020603050405020304" pitchFamily="18" charset="0"/>
                </a:rPr>
                <a:t>  </a:t>
              </a:r>
              <a:r>
                <a:rPr lang="en-US" altLang="zh-CN" sz="2000" b="1" dirty="0">
                  <a:solidFill>
                    <a:srgbClr val="CC0000"/>
                  </a:solidFill>
                  <a:latin typeface="Times New Roman" panose="02020603050405020304" pitchFamily="18" charset="0"/>
                </a:rPr>
                <a:t> </a:t>
              </a:r>
              <a:r>
                <a:rPr lang="zh-CN" altLang="en-US" sz="2000" b="1" dirty="0">
                  <a:solidFill>
                    <a:srgbClr val="FF3300"/>
                  </a:solidFill>
                  <a:latin typeface="Times New Roman" panose="02020603050405020304" pitchFamily="18" charset="0"/>
                </a:rPr>
                <a:t>球形电容器</a:t>
              </a:r>
            </a:p>
          </p:txBody>
        </p:sp>
        <p:grpSp>
          <p:nvGrpSpPr>
            <p:cNvPr id="8220" name="Group 14">
              <a:extLst>
                <a:ext uri="{FF2B5EF4-FFF2-40B4-BE49-F238E27FC236}">
                  <a16:creationId xmlns:a16="http://schemas.microsoft.com/office/drawing/2014/main" id="{C91FD044-8C10-4E64-A61D-5C99805AB7DA}"/>
                </a:ext>
              </a:extLst>
            </p:cNvPr>
            <p:cNvGrpSpPr>
              <a:grpSpLocks/>
            </p:cNvGrpSpPr>
            <p:nvPr/>
          </p:nvGrpSpPr>
          <p:grpSpPr bwMode="auto">
            <a:xfrm>
              <a:off x="295" y="1751"/>
              <a:ext cx="1724" cy="1724"/>
              <a:chOff x="385" y="164"/>
              <a:chExt cx="1724" cy="1724"/>
            </a:xfrm>
          </p:grpSpPr>
          <p:sp>
            <p:nvSpPr>
              <p:cNvPr id="8221" name="AutoShape 15">
                <a:extLst>
                  <a:ext uri="{FF2B5EF4-FFF2-40B4-BE49-F238E27FC236}">
                    <a16:creationId xmlns:a16="http://schemas.microsoft.com/office/drawing/2014/main" id="{0C369390-40C4-4813-8862-C5B9C8D0CFEF}"/>
                  </a:ext>
                </a:extLst>
              </p:cNvPr>
              <p:cNvSpPr>
                <a:spLocks noChangeArrowheads="1"/>
              </p:cNvSpPr>
              <p:nvPr/>
            </p:nvSpPr>
            <p:spPr bwMode="auto">
              <a:xfrm>
                <a:off x="385" y="164"/>
                <a:ext cx="1724" cy="1724"/>
              </a:xfrm>
              <a:custGeom>
                <a:avLst/>
                <a:gdLst>
                  <a:gd name="T0" fmla="*/ 0 w 21600"/>
                  <a:gd name="T1" fmla="*/ 862 h 21600"/>
                  <a:gd name="T2" fmla="*/ 862 w 21600"/>
                  <a:gd name="T3" fmla="*/ 0 h 21600"/>
                  <a:gd name="T4" fmla="*/ 1724 w 21600"/>
                  <a:gd name="T5" fmla="*/ 862 h 21600"/>
                  <a:gd name="T6" fmla="*/ 862 w 21600"/>
                  <a:gd name="T7" fmla="*/ 1724 h 21600"/>
                  <a:gd name="T8" fmla="*/ 0 w 21600"/>
                  <a:gd name="T9" fmla="*/ 862 h 21600"/>
                  <a:gd name="T10" fmla="*/ 231 w 21600"/>
                  <a:gd name="T11" fmla="*/ 862 h 21600"/>
                  <a:gd name="T12" fmla="*/ 862 w 21600"/>
                  <a:gd name="T13" fmla="*/ 1493 h 21600"/>
                  <a:gd name="T14" fmla="*/ 1493 w 21600"/>
                  <a:gd name="T15" fmla="*/ 862 h 21600"/>
                  <a:gd name="T16" fmla="*/ 862 w 21600"/>
                  <a:gd name="T17" fmla="*/ 231 h 21600"/>
                  <a:gd name="T18" fmla="*/ 231 w 21600"/>
                  <a:gd name="T19" fmla="*/ 86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99" y="10800"/>
                    </a:moveTo>
                    <a:cubicBezTo>
                      <a:pt x="2899" y="15164"/>
                      <a:pt x="6436" y="18701"/>
                      <a:pt x="10800" y="18701"/>
                    </a:cubicBezTo>
                    <a:cubicBezTo>
                      <a:pt x="15164" y="18701"/>
                      <a:pt x="18701" y="15164"/>
                      <a:pt x="18701" y="10800"/>
                    </a:cubicBezTo>
                    <a:cubicBezTo>
                      <a:pt x="18701" y="6436"/>
                      <a:pt x="15164" y="2899"/>
                      <a:pt x="10800" y="2899"/>
                    </a:cubicBezTo>
                    <a:cubicBezTo>
                      <a:pt x="6436" y="2899"/>
                      <a:pt x="2899" y="6436"/>
                      <a:pt x="2899" y="10800"/>
                    </a:cubicBezTo>
                    <a:close/>
                  </a:path>
                </a:pathLst>
              </a:custGeom>
              <a:gradFill rotWithShape="1">
                <a:gsLst>
                  <a:gs pos="0">
                    <a:srgbClr val="4B4B00"/>
                  </a:gs>
                  <a:gs pos="100000">
                    <a:srgbClr val="CCCC00"/>
                  </a:gs>
                </a:gsLst>
                <a:path path="rect">
                  <a:fillToRect l="50000" t="50000" r="50000" b="50000"/>
                </a:path>
              </a:gradFill>
              <a:ln w="9525">
                <a:solidFill>
                  <a:schemeClr val="tx2"/>
                </a:solidFill>
                <a:round/>
                <a:headEnd/>
                <a:tailEnd type="none" w="med" len="lg"/>
              </a:ln>
            </p:spPr>
            <p:txBody>
              <a:bodyPr/>
              <a:lstStyle/>
              <a:p>
                <a:endParaRPr lang="zh-CN" altLang="en-US"/>
              </a:p>
            </p:txBody>
          </p:sp>
          <p:sp>
            <p:nvSpPr>
              <p:cNvPr id="8222" name="Oval 16">
                <a:extLst>
                  <a:ext uri="{FF2B5EF4-FFF2-40B4-BE49-F238E27FC236}">
                    <a16:creationId xmlns:a16="http://schemas.microsoft.com/office/drawing/2014/main" id="{537DB798-CF18-4354-865F-5C6D9A175F85}"/>
                  </a:ext>
                </a:extLst>
              </p:cNvPr>
              <p:cNvSpPr>
                <a:spLocks noChangeArrowheads="1"/>
              </p:cNvSpPr>
              <p:nvPr/>
            </p:nvSpPr>
            <p:spPr bwMode="auto">
              <a:xfrm>
                <a:off x="839" y="583"/>
                <a:ext cx="851" cy="851"/>
              </a:xfrm>
              <a:prstGeom prst="ellipse">
                <a:avLst/>
              </a:prstGeom>
              <a:gradFill rotWithShape="0">
                <a:gsLst>
                  <a:gs pos="0">
                    <a:srgbClr val="FFFF00"/>
                  </a:gs>
                  <a:gs pos="100000">
                    <a:srgbClr val="C2C200"/>
                  </a:gs>
                </a:gsLst>
                <a:path path="shape">
                  <a:fillToRect l="50000" t="50000" r="50000" b="50000"/>
                </a:path>
              </a:gradFill>
              <a:ln w="9525">
                <a:solidFill>
                  <a:schemeClr val="tx1"/>
                </a:solidFill>
                <a:round/>
                <a:headEnd/>
                <a:tailEnd type="none" w="med" len="lg"/>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23" name="Line 17">
                <a:extLst>
                  <a:ext uri="{FF2B5EF4-FFF2-40B4-BE49-F238E27FC236}">
                    <a16:creationId xmlns:a16="http://schemas.microsoft.com/office/drawing/2014/main" id="{3AA1C105-90EF-4FFA-9F24-A5CD938A40A1}"/>
                  </a:ext>
                </a:extLst>
              </p:cNvPr>
              <p:cNvSpPr>
                <a:spLocks noChangeShapeType="1"/>
              </p:cNvSpPr>
              <p:nvPr/>
            </p:nvSpPr>
            <p:spPr bwMode="auto">
              <a:xfrm flipV="1">
                <a:off x="1247" y="758"/>
                <a:ext cx="363" cy="268"/>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24" name="Line 18">
                <a:extLst>
                  <a:ext uri="{FF2B5EF4-FFF2-40B4-BE49-F238E27FC236}">
                    <a16:creationId xmlns:a16="http://schemas.microsoft.com/office/drawing/2014/main" id="{73D41EFE-9294-48B6-9ECD-EC6F9C863B5A}"/>
                  </a:ext>
                </a:extLst>
              </p:cNvPr>
              <p:cNvSpPr>
                <a:spLocks noChangeShapeType="1"/>
              </p:cNvSpPr>
              <p:nvPr/>
            </p:nvSpPr>
            <p:spPr bwMode="auto">
              <a:xfrm>
                <a:off x="1247" y="1026"/>
                <a:ext cx="363" cy="499"/>
              </a:xfrm>
              <a:prstGeom prst="line">
                <a:avLst/>
              </a:prstGeom>
              <a:noFill/>
              <a:ln w="1905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25" name="Object 19">
                <a:extLst>
                  <a:ext uri="{FF2B5EF4-FFF2-40B4-BE49-F238E27FC236}">
                    <a16:creationId xmlns:a16="http://schemas.microsoft.com/office/drawing/2014/main" id="{A6F7B025-8FD7-4EC3-987F-602108CD6327}"/>
                  </a:ext>
                </a:extLst>
              </p:cNvPr>
              <p:cNvGraphicFramePr>
                <a:graphicFrameLocks/>
              </p:cNvGraphicFramePr>
              <p:nvPr/>
            </p:nvGraphicFramePr>
            <p:xfrm>
              <a:off x="1247" y="663"/>
              <a:ext cx="224" cy="230"/>
            </p:xfrm>
            <a:graphic>
              <a:graphicData uri="http://schemas.openxmlformats.org/presentationml/2006/ole">
                <mc:AlternateContent xmlns:mc="http://schemas.openxmlformats.org/markup-compatibility/2006">
                  <mc:Choice xmlns:v="urn:schemas-microsoft-com:vml" Requires="v">
                    <p:oleObj r:id="rId9" imgW="355292" imgH="367981" progId="Equation.3">
                      <p:embed/>
                    </p:oleObj>
                  </mc:Choice>
                  <mc:Fallback>
                    <p:oleObj r:id="rId9" imgW="355292" imgH="367981" progId="Equation.3">
                      <p:embed/>
                      <p:pic>
                        <p:nvPicPr>
                          <p:cNvPr id="8225" name="Object 19">
                            <a:extLst>
                              <a:ext uri="{FF2B5EF4-FFF2-40B4-BE49-F238E27FC236}">
                                <a16:creationId xmlns:a16="http://schemas.microsoft.com/office/drawing/2014/main" id="{A6F7B025-8FD7-4EC3-987F-602108CD6327}"/>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 y="663"/>
                            <a:ext cx="22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226" name="Object 20">
                <a:extLst>
                  <a:ext uri="{FF2B5EF4-FFF2-40B4-BE49-F238E27FC236}">
                    <a16:creationId xmlns:a16="http://schemas.microsoft.com/office/drawing/2014/main" id="{F85E0E10-913C-47D5-B89F-A2EA60E20723}"/>
                  </a:ext>
                </a:extLst>
              </p:cNvPr>
              <p:cNvGraphicFramePr>
                <a:graphicFrameLocks/>
              </p:cNvGraphicFramePr>
              <p:nvPr/>
            </p:nvGraphicFramePr>
            <p:xfrm>
              <a:off x="1383" y="1068"/>
              <a:ext cx="232" cy="230"/>
            </p:xfrm>
            <a:graphic>
              <a:graphicData uri="http://schemas.openxmlformats.org/presentationml/2006/ole">
                <mc:AlternateContent xmlns:mc="http://schemas.openxmlformats.org/markup-compatibility/2006">
                  <mc:Choice xmlns:v="urn:schemas-microsoft-com:vml" Requires="v">
                    <p:oleObj r:id="rId11" imgW="368300" imgH="368300" progId="Equation.3">
                      <p:embed/>
                    </p:oleObj>
                  </mc:Choice>
                  <mc:Fallback>
                    <p:oleObj r:id="rId11" imgW="368300" imgH="368300" progId="Equation.3">
                      <p:embed/>
                      <p:pic>
                        <p:nvPicPr>
                          <p:cNvPr id="8226" name="Object 20">
                            <a:extLst>
                              <a:ext uri="{FF2B5EF4-FFF2-40B4-BE49-F238E27FC236}">
                                <a16:creationId xmlns:a16="http://schemas.microsoft.com/office/drawing/2014/main" id="{F85E0E10-913C-47D5-B89F-A2EA60E2072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83" y="1068"/>
                            <a:ext cx="2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pSp>
        <p:nvGrpSpPr>
          <p:cNvPr id="6" name="Group 21">
            <a:extLst>
              <a:ext uri="{FF2B5EF4-FFF2-40B4-BE49-F238E27FC236}">
                <a16:creationId xmlns:a16="http://schemas.microsoft.com/office/drawing/2014/main" id="{C34136A2-83F9-48B0-B2A7-E6FEFF8783DE}"/>
              </a:ext>
            </a:extLst>
          </p:cNvPr>
          <p:cNvGrpSpPr>
            <a:grpSpLocks/>
          </p:cNvGrpSpPr>
          <p:nvPr/>
        </p:nvGrpSpPr>
        <p:grpSpPr bwMode="auto">
          <a:xfrm>
            <a:off x="5002663" y="261161"/>
            <a:ext cx="1828800" cy="3136273"/>
            <a:chOff x="2154" y="846"/>
            <a:chExt cx="1319" cy="3056"/>
          </a:xfrm>
        </p:grpSpPr>
        <p:grpSp>
          <p:nvGrpSpPr>
            <p:cNvPr id="8199" name="Group 22">
              <a:extLst>
                <a:ext uri="{FF2B5EF4-FFF2-40B4-BE49-F238E27FC236}">
                  <a16:creationId xmlns:a16="http://schemas.microsoft.com/office/drawing/2014/main" id="{24479ABB-4B3C-4DFE-84BB-4A67C97CADF0}"/>
                </a:ext>
              </a:extLst>
            </p:cNvPr>
            <p:cNvGrpSpPr>
              <a:grpSpLocks/>
            </p:cNvGrpSpPr>
            <p:nvPr/>
          </p:nvGrpSpPr>
          <p:grpSpPr bwMode="auto">
            <a:xfrm>
              <a:off x="2154" y="1253"/>
              <a:ext cx="1319" cy="2649"/>
              <a:chOff x="1243" y="913"/>
              <a:chExt cx="1608" cy="3216"/>
            </a:xfrm>
          </p:grpSpPr>
          <p:grpSp>
            <p:nvGrpSpPr>
              <p:cNvPr id="8201" name="Group 23">
                <a:extLst>
                  <a:ext uri="{FF2B5EF4-FFF2-40B4-BE49-F238E27FC236}">
                    <a16:creationId xmlns:a16="http://schemas.microsoft.com/office/drawing/2014/main" id="{2F0205E0-9F2F-46F5-843F-F746C9959B62}"/>
                  </a:ext>
                </a:extLst>
              </p:cNvPr>
              <p:cNvGrpSpPr>
                <a:grpSpLocks/>
              </p:cNvGrpSpPr>
              <p:nvPr/>
            </p:nvGrpSpPr>
            <p:grpSpPr bwMode="auto">
              <a:xfrm>
                <a:off x="1243" y="913"/>
                <a:ext cx="1248" cy="3216"/>
                <a:chOff x="3932" y="332"/>
                <a:chExt cx="1248" cy="3216"/>
              </a:xfrm>
            </p:grpSpPr>
            <p:sp>
              <p:nvSpPr>
                <p:cNvPr id="8209" name="Rectangle 24">
                  <a:extLst>
                    <a:ext uri="{FF2B5EF4-FFF2-40B4-BE49-F238E27FC236}">
                      <a16:creationId xmlns:a16="http://schemas.microsoft.com/office/drawing/2014/main" id="{330A5D1B-1978-4A1C-89BD-E95927392326}"/>
                    </a:ext>
                  </a:extLst>
                </p:cNvPr>
                <p:cNvSpPr>
                  <a:spLocks noChangeArrowheads="1"/>
                </p:cNvSpPr>
                <p:nvPr/>
              </p:nvSpPr>
              <p:spPr bwMode="auto">
                <a:xfrm>
                  <a:off x="3936" y="864"/>
                  <a:ext cx="1240" cy="2108"/>
                </a:xfrm>
                <a:prstGeom prst="rect">
                  <a:avLst/>
                </a:prstGeom>
                <a:gradFill rotWithShape="0">
                  <a:gsLst>
                    <a:gs pos="0">
                      <a:srgbClr val="B28E00"/>
                    </a:gs>
                    <a:gs pos="50000">
                      <a:srgbClr val="FFCC00"/>
                    </a:gs>
                    <a:gs pos="100000">
                      <a:srgbClr val="B28E00"/>
                    </a:gs>
                  </a:gsLst>
                  <a:lin ang="0" scaled="1"/>
                </a:gradFill>
                <a:ln w="12700">
                  <a:solidFill>
                    <a:schemeClr val="tx1"/>
                  </a:solidFill>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8697" name="Oval 25">
                  <a:extLst>
                    <a:ext uri="{FF2B5EF4-FFF2-40B4-BE49-F238E27FC236}">
                      <a16:creationId xmlns:a16="http://schemas.microsoft.com/office/drawing/2014/main" id="{94D26254-0664-4378-B20E-0E79B9AC7540}"/>
                    </a:ext>
                  </a:extLst>
                </p:cNvPr>
                <p:cNvSpPr>
                  <a:spLocks noChangeArrowheads="1"/>
                </p:cNvSpPr>
                <p:nvPr/>
              </p:nvSpPr>
              <p:spPr bwMode="auto">
                <a:xfrm>
                  <a:off x="3936" y="675"/>
                  <a:ext cx="1242" cy="381"/>
                </a:xfrm>
                <a:prstGeom prst="ellipse">
                  <a:avLst/>
                </a:prstGeom>
                <a:gradFill rotWithShape="0">
                  <a:gsLst>
                    <a:gs pos="0">
                      <a:schemeClr val="bg1">
                        <a:gamma/>
                        <a:shade val="69804"/>
                        <a:invGamma/>
                      </a:schemeClr>
                    </a:gs>
                    <a:gs pos="50000">
                      <a:schemeClr val="bg1"/>
                    </a:gs>
                    <a:gs pos="100000">
                      <a:schemeClr val="bg1">
                        <a:gamma/>
                        <a:shade val="69804"/>
                        <a:invGamma/>
                      </a:schemeClr>
                    </a:gs>
                  </a:gsLst>
                  <a:lin ang="0" scaled="1"/>
                </a:gradFill>
                <a:ln w="12700">
                  <a:solidFill>
                    <a:schemeClr val="tx1"/>
                  </a:solidFill>
                  <a:round/>
                </a:ln>
                <a:effectLst/>
              </p:spPr>
              <p:txBody>
                <a:bodyPr wrap="none" anchor="ctr"/>
                <a:lstStyle/>
                <a:p>
                  <a:pPr eaLnBrk="1" hangingPunct="1">
                    <a:defRPr/>
                  </a:pPr>
                  <a:endParaRPr lang="zh-CN" altLang="en-US"/>
                </a:p>
              </p:txBody>
            </p:sp>
            <p:sp>
              <p:nvSpPr>
                <p:cNvPr id="8211" name="Oval 26">
                  <a:extLst>
                    <a:ext uri="{FF2B5EF4-FFF2-40B4-BE49-F238E27FC236}">
                      <a16:creationId xmlns:a16="http://schemas.microsoft.com/office/drawing/2014/main" id="{9B7F7931-E814-42FE-820C-CBF649DC8C25}"/>
                    </a:ext>
                  </a:extLst>
                </p:cNvPr>
                <p:cNvSpPr>
                  <a:spLocks noChangeArrowheads="1"/>
                </p:cNvSpPr>
                <p:nvPr/>
              </p:nvSpPr>
              <p:spPr bwMode="auto">
                <a:xfrm>
                  <a:off x="3932" y="2732"/>
                  <a:ext cx="1248" cy="480"/>
                </a:xfrm>
                <a:prstGeom prst="ellipse">
                  <a:avLst/>
                </a:prstGeom>
                <a:gradFill rotWithShape="0">
                  <a:gsLst>
                    <a:gs pos="0">
                      <a:srgbClr val="B28E00"/>
                    </a:gs>
                    <a:gs pos="50000">
                      <a:srgbClr val="FFCC00"/>
                    </a:gs>
                    <a:gs pos="100000">
                      <a:srgbClr val="B28E00"/>
                    </a:gs>
                  </a:gsLst>
                  <a:lin ang="0" scaled="1"/>
                </a:gradFill>
                <a:ln w="9525">
                  <a:solidFill>
                    <a:schemeClr val="tx2"/>
                  </a:solidFill>
                  <a:prstDash val="lgDash"/>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2" name="Line 27">
                  <a:extLst>
                    <a:ext uri="{FF2B5EF4-FFF2-40B4-BE49-F238E27FC236}">
                      <a16:creationId xmlns:a16="http://schemas.microsoft.com/office/drawing/2014/main" id="{14AB41A6-D6D1-484E-829B-3005A1562955}"/>
                    </a:ext>
                  </a:extLst>
                </p:cNvPr>
                <p:cNvSpPr>
                  <a:spLocks noChangeShapeType="1"/>
                </p:cNvSpPr>
                <p:nvPr/>
              </p:nvSpPr>
              <p:spPr bwMode="auto">
                <a:xfrm>
                  <a:off x="4556" y="2012"/>
                  <a:ext cx="0" cy="240"/>
                </a:xfrm>
                <a:prstGeom prst="line">
                  <a:avLst/>
                </a:prstGeom>
                <a:noFill/>
                <a:ln w="19050">
                  <a:solidFill>
                    <a:srgbClr val="0000FF"/>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13" name="Line 28">
                  <a:extLst>
                    <a:ext uri="{FF2B5EF4-FFF2-40B4-BE49-F238E27FC236}">
                      <a16:creationId xmlns:a16="http://schemas.microsoft.com/office/drawing/2014/main" id="{8A6D3CF8-6E96-44CA-8DB9-22473B354EBE}"/>
                    </a:ext>
                  </a:extLst>
                </p:cNvPr>
                <p:cNvSpPr>
                  <a:spLocks noChangeShapeType="1"/>
                </p:cNvSpPr>
                <p:nvPr/>
              </p:nvSpPr>
              <p:spPr bwMode="auto">
                <a:xfrm>
                  <a:off x="4556" y="2732"/>
                  <a:ext cx="0" cy="240"/>
                </a:xfrm>
                <a:prstGeom prst="line">
                  <a:avLst/>
                </a:prstGeom>
                <a:noFill/>
                <a:ln w="19050">
                  <a:solidFill>
                    <a:srgbClr val="0000FF"/>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8214" name="Rectangle 29">
                  <a:extLst>
                    <a:ext uri="{FF2B5EF4-FFF2-40B4-BE49-F238E27FC236}">
                      <a16:creationId xmlns:a16="http://schemas.microsoft.com/office/drawing/2014/main" id="{77412031-78B1-4F99-A461-64C67B1C9BD4}"/>
                    </a:ext>
                  </a:extLst>
                </p:cNvPr>
                <p:cNvSpPr>
                  <a:spLocks noChangeArrowheads="1"/>
                </p:cNvSpPr>
                <p:nvPr/>
              </p:nvSpPr>
              <p:spPr bwMode="auto">
                <a:xfrm>
                  <a:off x="4176" y="864"/>
                  <a:ext cx="768" cy="2112"/>
                </a:xfrm>
                <a:prstGeom prst="rect">
                  <a:avLst/>
                </a:prstGeom>
                <a:gradFill rotWithShape="0">
                  <a:gsLst>
                    <a:gs pos="0">
                      <a:srgbClr val="B28E00"/>
                    </a:gs>
                    <a:gs pos="50000">
                      <a:srgbClr val="FFCC00"/>
                    </a:gs>
                    <a:gs pos="100000">
                      <a:srgbClr val="B28E00"/>
                    </a:gs>
                  </a:gsLst>
                  <a:lin ang="0" scaled="1"/>
                </a:gradFill>
                <a:ln w="12700">
                  <a:solidFill>
                    <a:schemeClr val="tx1"/>
                  </a:solidFill>
                  <a:prstDash val="dash"/>
                  <a:miter lim="800000"/>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5" name="Oval 30">
                  <a:extLst>
                    <a:ext uri="{FF2B5EF4-FFF2-40B4-BE49-F238E27FC236}">
                      <a16:creationId xmlns:a16="http://schemas.microsoft.com/office/drawing/2014/main" id="{46790A49-824E-4329-A427-AC834C2D03AC}"/>
                    </a:ext>
                  </a:extLst>
                </p:cNvPr>
                <p:cNvSpPr>
                  <a:spLocks noChangeArrowheads="1"/>
                </p:cNvSpPr>
                <p:nvPr/>
              </p:nvSpPr>
              <p:spPr bwMode="auto">
                <a:xfrm>
                  <a:off x="4176" y="768"/>
                  <a:ext cx="768" cy="192"/>
                </a:xfrm>
                <a:prstGeom prst="ellipse">
                  <a:avLst/>
                </a:prstGeom>
                <a:gradFill rotWithShape="0">
                  <a:gsLst>
                    <a:gs pos="0">
                      <a:srgbClr val="595959"/>
                    </a:gs>
                    <a:gs pos="50000">
                      <a:srgbClr val="C0C0C0"/>
                    </a:gs>
                    <a:gs pos="100000">
                      <a:srgbClr val="595959"/>
                    </a:gs>
                  </a:gsLst>
                  <a:lin ang="0" scaled="1"/>
                </a:gradFill>
                <a:ln w="19050">
                  <a:solidFill>
                    <a:schemeClr val="tx1"/>
                  </a:solidFill>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6" name="Arc 31">
                  <a:extLst>
                    <a:ext uri="{FF2B5EF4-FFF2-40B4-BE49-F238E27FC236}">
                      <a16:creationId xmlns:a16="http://schemas.microsoft.com/office/drawing/2014/main" id="{52AC8BBB-B7BD-4011-984A-576D5B570C37}"/>
                    </a:ext>
                  </a:extLst>
                </p:cNvPr>
                <p:cNvSpPr>
                  <a:spLocks noChangeArrowheads="1"/>
                </p:cNvSpPr>
                <p:nvPr/>
              </p:nvSpPr>
              <p:spPr bwMode="auto">
                <a:xfrm>
                  <a:off x="3936" y="841"/>
                  <a:ext cx="1239" cy="215"/>
                </a:xfrm>
                <a:custGeom>
                  <a:avLst/>
                  <a:gdLst>
                    <a:gd name="T0" fmla="*/ 1239 w 42211"/>
                    <a:gd name="T1" fmla="*/ 41 h 21600"/>
                    <a:gd name="T2" fmla="*/ 617 w 42211"/>
                    <a:gd name="T3" fmla="*/ 215 h 21600"/>
                    <a:gd name="T4" fmla="*/ 0 w 42211"/>
                    <a:gd name="T5" fmla="*/ 50 h 21600"/>
                    <a:gd name="T6" fmla="*/ 1239 w 42211"/>
                    <a:gd name="T7" fmla="*/ 41 h 21600"/>
                    <a:gd name="T8" fmla="*/ 617 w 42211"/>
                    <a:gd name="T9" fmla="*/ 215 h 21600"/>
                    <a:gd name="T10" fmla="*/ 0 w 42211"/>
                    <a:gd name="T11" fmla="*/ 50 h 21600"/>
                    <a:gd name="T12" fmla="*/ 617 w 42211"/>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11" h="21600" fill="none">
                      <a:moveTo>
                        <a:pt x="42210" y="4132"/>
                      </a:moveTo>
                      <a:cubicBezTo>
                        <a:pt x="40233" y="14277"/>
                        <a:pt x="31345" y="21599"/>
                        <a:pt x="21010" y="21600"/>
                      </a:cubicBezTo>
                      <a:cubicBezTo>
                        <a:pt x="11011" y="21600"/>
                        <a:pt x="2319" y="14737"/>
                        <a:pt x="-1" y="5012"/>
                      </a:cubicBezTo>
                    </a:path>
                    <a:path w="42211" h="21600" stroke="0">
                      <a:moveTo>
                        <a:pt x="42210" y="4132"/>
                      </a:moveTo>
                      <a:cubicBezTo>
                        <a:pt x="40233" y="14277"/>
                        <a:pt x="31345" y="21599"/>
                        <a:pt x="21010" y="21600"/>
                      </a:cubicBezTo>
                      <a:cubicBezTo>
                        <a:pt x="11011" y="21600"/>
                        <a:pt x="2319" y="14737"/>
                        <a:pt x="-1" y="5012"/>
                      </a:cubicBezTo>
                      <a:lnTo>
                        <a:pt x="21010" y="0"/>
                      </a:lnTo>
                      <a:lnTo>
                        <a:pt x="42210" y="4132"/>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7" name="Oval 32">
                  <a:extLst>
                    <a:ext uri="{FF2B5EF4-FFF2-40B4-BE49-F238E27FC236}">
                      <a16:creationId xmlns:a16="http://schemas.microsoft.com/office/drawing/2014/main" id="{0E623BC7-BB05-42E7-BD37-CB92EBC40D9A}"/>
                    </a:ext>
                  </a:extLst>
                </p:cNvPr>
                <p:cNvSpPr>
                  <a:spLocks noChangeArrowheads="1"/>
                </p:cNvSpPr>
                <p:nvPr/>
              </p:nvSpPr>
              <p:spPr bwMode="auto">
                <a:xfrm>
                  <a:off x="4176" y="2832"/>
                  <a:ext cx="768" cy="240"/>
                </a:xfrm>
                <a:prstGeom prst="ellipse">
                  <a:avLst/>
                </a:prstGeom>
                <a:gradFill rotWithShape="0">
                  <a:gsLst>
                    <a:gs pos="0">
                      <a:srgbClr val="B28E00"/>
                    </a:gs>
                    <a:gs pos="50000">
                      <a:srgbClr val="FFCC00"/>
                    </a:gs>
                    <a:gs pos="100000">
                      <a:srgbClr val="B28E00"/>
                    </a:gs>
                  </a:gsLst>
                  <a:lin ang="0" scaled="1"/>
                </a:gradFill>
                <a:ln w="9525">
                  <a:solidFill>
                    <a:schemeClr val="tx2"/>
                  </a:solidFill>
                  <a:prstDash val="lgDash"/>
                  <a:round/>
                  <a:headEnd/>
                  <a:tailEnd/>
                </a:ln>
              </p:spPr>
              <p:txBody>
                <a:bodyPr wrap="none" anchor="ct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218" name="Line 33">
                  <a:extLst>
                    <a:ext uri="{FF2B5EF4-FFF2-40B4-BE49-F238E27FC236}">
                      <a16:creationId xmlns:a16="http://schemas.microsoft.com/office/drawing/2014/main" id="{3966FEFA-E454-4B6E-A195-E7CF63E7BFB8}"/>
                    </a:ext>
                  </a:extLst>
                </p:cNvPr>
                <p:cNvSpPr>
                  <a:spLocks noChangeShapeType="1"/>
                </p:cNvSpPr>
                <p:nvPr/>
              </p:nvSpPr>
              <p:spPr bwMode="auto">
                <a:xfrm>
                  <a:off x="4556" y="332"/>
                  <a:ext cx="0" cy="3216"/>
                </a:xfrm>
                <a:prstGeom prst="line">
                  <a:avLst/>
                </a:prstGeom>
                <a:noFill/>
                <a:ln w="19050">
                  <a:solidFill>
                    <a:srgbClr val="0000FF"/>
                  </a:solidFill>
                  <a:prstDash val="lgDashDot"/>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8202" name="Group 34">
                <a:extLst>
                  <a:ext uri="{FF2B5EF4-FFF2-40B4-BE49-F238E27FC236}">
                    <a16:creationId xmlns:a16="http://schemas.microsoft.com/office/drawing/2014/main" id="{963560B2-997D-4475-B175-236B2DADF7ED}"/>
                  </a:ext>
                </a:extLst>
              </p:cNvPr>
              <p:cNvGrpSpPr>
                <a:grpSpLocks/>
              </p:cNvGrpSpPr>
              <p:nvPr/>
            </p:nvGrpSpPr>
            <p:grpSpPr bwMode="auto">
              <a:xfrm>
                <a:off x="1867" y="2125"/>
                <a:ext cx="984" cy="335"/>
                <a:chOff x="4556" y="1544"/>
                <a:chExt cx="984" cy="335"/>
              </a:xfrm>
            </p:grpSpPr>
            <p:sp>
              <p:nvSpPr>
                <p:cNvPr id="8207" name="Line 35">
                  <a:extLst>
                    <a:ext uri="{FF2B5EF4-FFF2-40B4-BE49-F238E27FC236}">
                      <a16:creationId xmlns:a16="http://schemas.microsoft.com/office/drawing/2014/main" id="{0DE36CB0-E17E-411A-800B-11D0A5360360}"/>
                    </a:ext>
                  </a:extLst>
                </p:cNvPr>
                <p:cNvSpPr>
                  <a:spLocks noChangeShapeType="1"/>
                </p:cNvSpPr>
                <p:nvPr/>
              </p:nvSpPr>
              <p:spPr bwMode="auto">
                <a:xfrm>
                  <a:off x="4556" y="1676"/>
                  <a:ext cx="624" cy="0"/>
                </a:xfrm>
                <a:prstGeom prst="line">
                  <a:avLst/>
                </a:prstGeom>
                <a:noFill/>
                <a:ln w="19050">
                  <a:solidFill>
                    <a:srgbClr val="FFFF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8208" name="Object 36">
                  <a:extLst>
                    <a:ext uri="{FF2B5EF4-FFF2-40B4-BE49-F238E27FC236}">
                      <a16:creationId xmlns:a16="http://schemas.microsoft.com/office/drawing/2014/main" id="{EE95667B-BF05-4A02-A567-C8144278B009}"/>
                    </a:ext>
                  </a:extLst>
                </p:cNvPr>
                <p:cNvGraphicFramePr>
                  <a:graphicFrameLocks/>
                </p:cNvGraphicFramePr>
                <p:nvPr/>
              </p:nvGraphicFramePr>
              <p:xfrm>
                <a:off x="5220" y="1544"/>
                <a:ext cx="320" cy="335"/>
              </p:xfrm>
              <a:graphic>
                <a:graphicData uri="http://schemas.openxmlformats.org/presentationml/2006/ole">
                  <mc:AlternateContent xmlns:mc="http://schemas.openxmlformats.org/markup-compatibility/2006">
                    <mc:Choice xmlns:v="urn:schemas-microsoft-com:vml" Requires="v">
                      <p:oleObj r:id="rId13" imgW="507780" imgH="533169" progId="Equation.3">
                        <p:embed/>
                      </p:oleObj>
                    </mc:Choice>
                    <mc:Fallback>
                      <p:oleObj r:id="rId13" imgW="507780" imgH="533169" progId="Equation.3">
                        <p:embed/>
                        <p:pic>
                          <p:nvPicPr>
                            <p:cNvPr id="8208" name="Object 36">
                              <a:extLst>
                                <a:ext uri="{FF2B5EF4-FFF2-40B4-BE49-F238E27FC236}">
                                  <a16:creationId xmlns:a16="http://schemas.microsoft.com/office/drawing/2014/main" id="{EE95667B-BF05-4A02-A567-C8144278B009}"/>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20" y="1544"/>
                              <a:ext cx="320"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8203" name="Group 37">
                <a:extLst>
                  <a:ext uri="{FF2B5EF4-FFF2-40B4-BE49-F238E27FC236}">
                    <a16:creationId xmlns:a16="http://schemas.microsoft.com/office/drawing/2014/main" id="{8F4BB2A4-AE73-4E17-99FD-E882220EEBE9}"/>
                  </a:ext>
                </a:extLst>
              </p:cNvPr>
              <p:cNvGrpSpPr>
                <a:grpSpLocks/>
              </p:cNvGrpSpPr>
              <p:nvPr/>
            </p:nvGrpSpPr>
            <p:grpSpPr bwMode="auto">
              <a:xfrm>
                <a:off x="1871" y="1685"/>
                <a:ext cx="384" cy="384"/>
                <a:chOff x="4560" y="1104"/>
                <a:chExt cx="384" cy="384"/>
              </a:xfrm>
            </p:grpSpPr>
            <p:graphicFrame>
              <p:nvGraphicFramePr>
                <p:cNvPr id="8205" name="Object 38">
                  <a:extLst>
                    <a:ext uri="{FF2B5EF4-FFF2-40B4-BE49-F238E27FC236}">
                      <a16:creationId xmlns:a16="http://schemas.microsoft.com/office/drawing/2014/main" id="{540E0BF2-6377-47E8-91F3-DE95C7BAD79B}"/>
                    </a:ext>
                  </a:extLst>
                </p:cNvPr>
                <p:cNvGraphicFramePr>
                  <a:graphicFrameLocks/>
                </p:cNvGraphicFramePr>
                <p:nvPr/>
              </p:nvGraphicFramePr>
              <p:xfrm>
                <a:off x="4595" y="1104"/>
                <a:ext cx="296" cy="335"/>
              </p:xfrm>
              <a:graphic>
                <a:graphicData uri="http://schemas.openxmlformats.org/presentationml/2006/ole">
                  <mc:AlternateContent xmlns:mc="http://schemas.openxmlformats.org/markup-compatibility/2006">
                    <mc:Choice xmlns:v="urn:schemas-microsoft-com:vml" Requires="v">
                      <p:oleObj r:id="rId15" imgW="469696" imgH="533169" progId="Equation.3">
                        <p:embed/>
                      </p:oleObj>
                    </mc:Choice>
                    <mc:Fallback>
                      <p:oleObj r:id="rId15" imgW="469696" imgH="533169" progId="Equation.3">
                        <p:embed/>
                        <p:pic>
                          <p:nvPicPr>
                            <p:cNvPr id="8205" name="Object 38">
                              <a:extLst>
                                <a:ext uri="{FF2B5EF4-FFF2-40B4-BE49-F238E27FC236}">
                                  <a16:creationId xmlns:a16="http://schemas.microsoft.com/office/drawing/2014/main" id="{540E0BF2-6377-47E8-91F3-DE95C7BAD79B}"/>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95" y="1104"/>
                              <a:ext cx="29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206" name="Line 39">
                  <a:extLst>
                    <a:ext uri="{FF2B5EF4-FFF2-40B4-BE49-F238E27FC236}">
                      <a16:creationId xmlns:a16="http://schemas.microsoft.com/office/drawing/2014/main" id="{78A75C62-71F3-4DBC-AAF8-64EE1CF1021F}"/>
                    </a:ext>
                  </a:extLst>
                </p:cNvPr>
                <p:cNvSpPr>
                  <a:spLocks noChangeShapeType="1"/>
                </p:cNvSpPr>
                <p:nvPr/>
              </p:nvSpPr>
              <p:spPr bwMode="auto">
                <a:xfrm>
                  <a:off x="4560" y="1488"/>
                  <a:ext cx="384" cy="0"/>
                </a:xfrm>
                <a:prstGeom prst="line">
                  <a:avLst/>
                </a:prstGeom>
                <a:noFill/>
                <a:ln w="19050">
                  <a:solidFill>
                    <a:srgbClr val="00FF00"/>
                  </a:solidFill>
                  <a:round/>
                  <a:headEnd type="none" w="med" len="lg"/>
                  <a:tailEnd type="stealth" w="med" len="lg"/>
                </a:ln>
                <a:extLst>
                  <a:ext uri="{909E8E84-426E-40DD-AFC4-6F175D3DCCD1}">
                    <a14:hiddenFill xmlns:a14="http://schemas.microsoft.com/office/drawing/2010/main">
                      <a:noFill/>
                    </a14:hiddenFill>
                  </a:ext>
                </a:extLst>
              </p:spPr>
              <p:txBody>
                <a:bodyPr/>
                <a:lstStyle/>
                <a:p>
                  <a:endParaRPr lang="zh-CN" altLang="en-US"/>
                </a:p>
              </p:txBody>
            </p:sp>
          </p:grpSp>
          <p:sp>
            <p:nvSpPr>
              <p:cNvPr id="8204" name="AutoShape 40">
                <a:extLst>
                  <a:ext uri="{FF2B5EF4-FFF2-40B4-BE49-F238E27FC236}">
                    <a16:creationId xmlns:a16="http://schemas.microsoft.com/office/drawing/2014/main" id="{E7C9EB4E-9FC0-4770-A7F3-D3010AD68C98}"/>
                  </a:ext>
                </a:extLst>
              </p:cNvPr>
              <p:cNvSpPr>
                <a:spLocks noChangeArrowheads="1"/>
              </p:cNvSpPr>
              <p:nvPr/>
            </p:nvSpPr>
            <p:spPr bwMode="auto">
              <a:xfrm>
                <a:off x="1247" y="1253"/>
                <a:ext cx="1248" cy="384"/>
              </a:xfrm>
              <a:custGeom>
                <a:avLst/>
                <a:gdLst>
                  <a:gd name="T0" fmla="*/ 0 w 21600"/>
                  <a:gd name="T1" fmla="*/ 192 h 21600"/>
                  <a:gd name="T2" fmla="*/ 624 w 21600"/>
                  <a:gd name="T3" fmla="*/ 0 h 21600"/>
                  <a:gd name="T4" fmla="*/ 1248 w 21600"/>
                  <a:gd name="T5" fmla="*/ 192 h 21600"/>
                  <a:gd name="T6" fmla="*/ 624 w 21600"/>
                  <a:gd name="T7" fmla="*/ 384 h 21600"/>
                  <a:gd name="T8" fmla="*/ 0 w 21600"/>
                  <a:gd name="T9" fmla="*/ 192 h 21600"/>
                  <a:gd name="T10" fmla="*/ 200 w 21600"/>
                  <a:gd name="T11" fmla="*/ 192 h 21600"/>
                  <a:gd name="T12" fmla="*/ 624 w 21600"/>
                  <a:gd name="T13" fmla="*/ 322 h 21600"/>
                  <a:gd name="T14" fmla="*/ 1048 w 21600"/>
                  <a:gd name="T15" fmla="*/ 192 h 21600"/>
                  <a:gd name="T16" fmla="*/ 624 w 21600"/>
                  <a:gd name="T17" fmla="*/ 62 h 21600"/>
                  <a:gd name="T18" fmla="*/ 200 w 21600"/>
                  <a:gd name="T19" fmla="*/ 192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62" y="10800"/>
                    </a:moveTo>
                    <a:cubicBezTo>
                      <a:pt x="3462" y="14853"/>
                      <a:pt x="6747" y="18138"/>
                      <a:pt x="10800" y="18138"/>
                    </a:cubicBezTo>
                    <a:cubicBezTo>
                      <a:pt x="14853" y="18138"/>
                      <a:pt x="18138" y="14853"/>
                      <a:pt x="18138" y="10800"/>
                    </a:cubicBezTo>
                    <a:cubicBezTo>
                      <a:pt x="18138" y="6747"/>
                      <a:pt x="14853" y="3462"/>
                      <a:pt x="10800" y="3462"/>
                    </a:cubicBezTo>
                    <a:cubicBezTo>
                      <a:pt x="6747" y="3462"/>
                      <a:pt x="3462" y="6747"/>
                      <a:pt x="3462" y="10800"/>
                    </a:cubicBezTo>
                    <a:close/>
                  </a:path>
                </a:pathLst>
              </a:custGeom>
              <a:solidFill>
                <a:schemeClr val="accent1">
                  <a:alpha val="50195"/>
                </a:schemeClr>
              </a:solidFill>
              <a:ln>
                <a:noFill/>
              </a:ln>
              <a:extLst>
                <a:ext uri="{91240B29-F687-4F45-9708-019B960494DF}">
                  <a14:hiddenLine xmlns:a14="http://schemas.microsoft.com/office/drawing/2010/main" w="19050">
                    <a:solidFill>
                      <a:srgbClr val="000000"/>
                    </a:solidFill>
                    <a:round/>
                    <a:headEnd/>
                    <a:tailEnd/>
                  </a14:hiddenLine>
                </a:ext>
              </a:extLst>
            </p:spPr>
            <p:txBody>
              <a:bodyPr/>
              <a:lstStyle/>
              <a:p>
                <a:endParaRPr lang="zh-CN" altLang="en-US"/>
              </a:p>
            </p:txBody>
          </p:sp>
        </p:grpSp>
        <p:sp>
          <p:nvSpPr>
            <p:cNvPr id="8200" name="Text Box 41">
              <a:extLst>
                <a:ext uri="{FF2B5EF4-FFF2-40B4-BE49-F238E27FC236}">
                  <a16:creationId xmlns:a16="http://schemas.microsoft.com/office/drawing/2014/main" id="{695E0C04-F0F1-4B11-AA6C-0B520AAB39BA}"/>
                </a:ext>
              </a:extLst>
            </p:cNvPr>
            <p:cNvSpPr txBox="1">
              <a:spLocks noChangeArrowheads="1"/>
            </p:cNvSpPr>
            <p:nvPr/>
          </p:nvSpPr>
          <p:spPr bwMode="auto">
            <a:xfrm>
              <a:off x="2170" y="846"/>
              <a:ext cx="1056"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b="1" dirty="0">
                  <a:solidFill>
                    <a:srgbClr val="FF3300"/>
                  </a:solidFill>
                  <a:latin typeface="Times New Roman" panose="02020603050405020304" pitchFamily="18" charset="0"/>
                </a:rPr>
                <a:t>柱形电容器</a:t>
              </a:r>
            </a:p>
          </p:txBody>
        </p:sp>
      </p:grpSp>
      <mc:AlternateContent xmlns:mc="http://schemas.openxmlformats.org/markup-compatibility/2006">
        <mc:Choice xmlns:a14="http://schemas.microsoft.com/office/drawing/2010/main" Requires="a14">
          <p:sp>
            <p:nvSpPr>
              <p:cNvPr id="44" name="Object 5">
                <a:extLst>
                  <a:ext uri="{FF2B5EF4-FFF2-40B4-BE49-F238E27FC236}">
                    <a16:creationId xmlns:a16="http://schemas.microsoft.com/office/drawing/2014/main" id="{B032D067-1BAA-4220-AA0D-7CA020B5BEB7}"/>
                  </a:ext>
                </a:extLst>
              </p:cNvPr>
              <p:cNvSpPr txBox="1"/>
              <p:nvPr/>
            </p:nvSpPr>
            <p:spPr bwMode="auto">
              <a:xfrm>
                <a:off x="8538941" y="3397434"/>
                <a:ext cx="2414593" cy="899877"/>
              </a:xfrm>
              <a:prstGeom prst="rect">
                <a:avLst/>
              </a:prstGeom>
              <a:noFill/>
              <a:ln w="12700">
                <a:solidFill>
                  <a:schemeClr val="tx2"/>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𝑄</m:t>
                          </m:r>
                        </m:num>
                        <m:den>
                          <m:r>
                            <a:rPr lang="zh-CN" altLang="en-US" sz="2400" i="1">
                              <a:solidFill>
                                <a:srgbClr val="000000"/>
                              </a:solidFill>
                              <a:latin typeface="Cambria Math" panose="02040503050406030204" pitchFamily="18" charset="0"/>
                            </a:rPr>
                            <m:t>𝑈</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𝜀</m:t>
                              </m:r>
                            </m:e>
                            <m:sub>
                              <m:r>
                                <a:rPr lang="zh-CN" altLang="en-US" sz="2400" i="1">
                                  <a:solidFill>
                                    <a:srgbClr val="000000"/>
                                  </a:solidFill>
                                  <a:latin typeface="Cambria Math" panose="02040503050406030204" pitchFamily="18" charset="0"/>
                                </a:rPr>
                                <m:t>0</m:t>
                              </m:r>
                            </m:sub>
                          </m:sSub>
                          <m:r>
                            <a:rPr lang="zh-CN" altLang="en-US" sz="2400" i="1">
                              <a:solidFill>
                                <a:srgbClr val="000000"/>
                              </a:solidFill>
                              <a:latin typeface="Cambria Math" panose="02040503050406030204" pitchFamily="18" charset="0"/>
                            </a:rPr>
                            <m:t>𝑆</m:t>
                          </m:r>
                        </m:num>
                        <m:den>
                          <m:r>
                            <a:rPr lang="zh-CN" altLang="en-US" sz="2400" i="1">
                              <a:solidFill>
                                <a:srgbClr val="000000"/>
                              </a:solidFill>
                              <a:latin typeface="Cambria Math" panose="02040503050406030204" pitchFamily="18" charset="0"/>
                            </a:rPr>
                            <m:t>𝑑</m:t>
                          </m:r>
                        </m:den>
                      </m:f>
                    </m:oMath>
                  </m:oMathPara>
                </a14:m>
                <a:endParaRPr lang="zh-CN" altLang="en-US" sz="2400" dirty="0"/>
              </a:p>
            </p:txBody>
          </p:sp>
        </mc:Choice>
        <mc:Fallback>
          <p:sp>
            <p:nvSpPr>
              <p:cNvPr id="44" name="Object 5">
                <a:extLst>
                  <a:ext uri="{FF2B5EF4-FFF2-40B4-BE49-F238E27FC236}">
                    <a16:creationId xmlns:a16="http://schemas.microsoft.com/office/drawing/2014/main" id="{B032D067-1BAA-4220-AA0D-7CA020B5BEB7}"/>
                  </a:ext>
                </a:extLst>
              </p:cNvPr>
              <p:cNvSpPr txBox="1">
                <a:spLocks noRot="1" noChangeAspect="1" noMove="1" noResize="1" noEditPoints="1" noAdjustHandles="1" noChangeArrowheads="1" noChangeShapeType="1" noTextEdit="1"/>
              </p:cNvSpPr>
              <p:nvPr/>
            </p:nvSpPr>
            <p:spPr bwMode="auto">
              <a:xfrm>
                <a:off x="8538941" y="3397434"/>
                <a:ext cx="2414593" cy="899877"/>
              </a:xfrm>
              <a:prstGeom prst="rect">
                <a:avLst/>
              </a:prstGeom>
              <a:blipFill>
                <a:blip r:embed="rId17"/>
                <a:stretch>
                  <a:fillRect/>
                </a:stretch>
              </a:blipFill>
              <a:ln w="12700">
                <a:solidFill>
                  <a:schemeClr val="tx2"/>
                </a:solidFill>
                <a:miter lim="800000"/>
                <a:headEnd/>
                <a:tailEnd/>
              </a:ln>
            </p:spPr>
            <p:txBody>
              <a:bodyPr/>
              <a:lstStyle/>
              <a:p>
                <a:r>
                  <a:rPr lang="zh-CN" altLang="en-US">
                    <a:noFill/>
                  </a:rPr>
                  <a:t> </a:t>
                </a:r>
              </a:p>
            </p:txBody>
          </p:sp>
        </mc:Fallback>
      </mc:AlternateContent>
      <p:graphicFrame>
        <p:nvGraphicFramePr>
          <p:cNvPr id="45" name="Object 14">
            <a:extLst>
              <a:ext uri="{FF2B5EF4-FFF2-40B4-BE49-F238E27FC236}">
                <a16:creationId xmlns:a16="http://schemas.microsoft.com/office/drawing/2014/main" id="{E46CBAA8-9627-42F7-9F65-5E118B0D7F35}"/>
              </a:ext>
            </a:extLst>
          </p:cNvPr>
          <p:cNvGraphicFramePr>
            <a:graphicFrameLocks/>
          </p:cNvGraphicFramePr>
          <p:nvPr>
            <p:extLst>
              <p:ext uri="{D42A27DB-BD31-4B8C-83A1-F6EECF244321}">
                <p14:modId xmlns:p14="http://schemas.microsoft.com/office/powerpoint/2010/main" val="2772519382"/>
              </p:ext>
            </p:extLst>
          </p:nvPr>
        </p:nvGraphicFramePr>
        <p:xfrm>
          <a:off x="4727963" y="3362777"/>
          <a:ext cx="2414593" cy="1329704"/>
        </p:xfrm>
        <a:graphic>
          <a:graphicData uri="http://schemas.openxmlformats.org/presentationml/2006/ole">
            <mc:AlternateContent xmlns:mc="http://schemas.openxmlformats.org/markup-compatibility/2006">
              <mc:Choice xmlns:v="urn:schemas-microsoft-com:vml" Requires="v">
                <p:oleObj r:id="rId18" imgW="990170" imgH="622030" progId="Equation.3">
                  <p:embed/>
                </p:oleObj>
              </mc:Choice>
              <mc:Fallback>
                <p:oleObj r:id="rId18" imgW="990170" imgH="622030" progId="Equation.3">
                  <p:embed/>
                  <p:pic>
                    <p:nvPicPr>
                      <p:cNvPr id="45" name="Object 14">
                        <a:extLst>
                          <a:ext uri="{FF2B5EF4-FFF2-40B4-BE49-F238E27FC236}">
                            <a16:creationId xmlns:a16="http://schemas.microsoft.com/office/drawing/2014/main" id="{E46CBAA8-9627-42F7-9F65-5E118B0D7F35}"/>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27963" y="3362777"/>
                        <a:ext cx="2414593" cy="1329704"/>
                      </a:xfrm>
                      <a:prstGeom prst="rect">
                        <a:avLst/>
                      </a:prstGeom>
                      <a:noFill/>
                      <a:ln w="9525">
                        <a:solidFill>
                          <a:schemeClr val="tx2"/>
                        </a:solidFill>
                        <a:miter lim="800000"/>
                        <a:headEnd/>
                        <a:tailEnd/>
                      </a:ln>
                    </p:spPr>
                  </p:pic>
                </p:oleObj>
              </mc:Fallback>
            </mc:AlternateContent>
          </a:graphicData>
        </a:graphic>
      </p:graphicFrame>
      <p:graphicFrame>
        <p:nvGraphicFramePr>
          <p:cNvPr id="47" name="Object 43">
            <a:extLst>
              <a:ext uri="{FF2B5EF4-FFF2-40B4-BE49-F238E27FC236}">
                <a16:creationId xmlns:a16="http://schemas.microsoft.com/office/drawing/2014/main" id="{61743DE6-E458-41A2-87CC-5904CA84CDAE}"/>
              </a:ext>
            </a:extLst>
          </p:cNvPr>
          <p:cNvGraphicFramePr>
            <a:graphicFrameLocks/>
          </p:cNvGraphicFramePr>
          <p:nvPr>
            <p:extLst>
              <p:ext uri="{D42A27DB-BD31-4B8C-83A1-F6EECF244321}">
                <p14:modId xmlns:p14="http://schemas.microsoft.com/office/powerpoint/2010/main" val="2863453275"/>
              </p:ext>
            </p:extLst>
          </p:nvPr>
        </p:nvGraphicFramePr>
        <p:xfrm>
          <a:off x="482112" y="3287843"/>
          <a:ext cx="3540125" cy="1084262"/>
        </p:xfrm>
        <a:graphic>
          <a:graphicData uri="http://schemas.openxmlformats.org/presentationml/2006/ole">
            <mc:AlternateContent xmlns:mc="http://schemas.openxmlformats.org/markup-compatibility/2006">
              <mc:Choice xmlns:v="urn:schemas-microsoft-com:vml" Requires="v">
                <p:oleObj r:id="rId20" imgW="1409088" imgH="431613" progId="Equation.3">
                  <p:embed/>
                </p:oleObj>
              </mc:Choice>
              <mc:Fallback>
                <p:oleObj r:id="rId20" imgW="1409088" imgH="431613" progId="Equation.3">
                  <p:embed/>
                  <p:pic>
                    <p:nvPicPr>
                      <p:cNvPr id="47" name="Object 43">
                        <a:extLst>
                          <a:ext uri="{FF2B5EF4-FFF2-40B4-BE49-F238E27FC236}">
                            <a16:creationId xmlns:a16="http://schemas.microsoft.com/office/drawing/2014/main" id="{61743DE6-E458-41A2-87CC-5904CA84CDAE}"/>
                          </a:ext>
                        </a:extLst>
                      </p:cNvPr>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112" y="3287843"/>
                        <a:ext cx="3540125" cy="1084262"/>
                      </a:xfrm>
                      <a:prstGeom prst="rect">
                        <a:avLst/>
                      </a:prstGeom>
                      <a:noFill/>
                      <a:ln>
                        <a:solidFill>
                          <a:schemeClr val="tx1"/>
                        </a:solidFill>
                      </a:ln>
                    </p:spPr>
                  </p:pic>
                </p:oleObj>
              </mc:Fallback>
            </mc:AlternateContent>
          </a:graphicData>
        </a:graphic>
      </p:graphicFrame>
      <p:graphicFrame>
        <p:nvGraphicFramePr>
          <p:cNvPr id="48" name="Object 30">
            <a:extLst>
              <a:ext uri="{FF2B5EF4-FFF2-40B4-BE49-F238E27FC236}">
                <a16:creationId xmlns:a16="http://schemas.microsoft.com/office/drawing/2014/main" id="{96184BD9-9F21-41C0-99B9-2A63C8CF46B6}"/>
              </a:ext>
            </a:extLst>
          </p:cNvPr>
          <p:cNvGraphicFramePr>
            <a:graphicFrameLocks/>
          </p:cNvGraphicFramePr>
          <p:nvPr>
            <p:extLst>
              <p:ext uri="{D42A27DB-BD31-4B8C-83A1-F6EECF244321}">
                <p14:modId xmlns:p14="http://schemas.microsoft.com/office/powerpoint/2010/main" val="1362414302"/>
              </p:ext>
            </p:extLst>
          </p:nvPr>
        </p:nvGraphicFramePr>
        <p:xfrm>
          <a:off x="4761811" y="4883366"/>
          <a:ext cx="1789664" cy="367194"/>
        </p:xfrm>
        <a:graphic>
          <a:graphicData uri="http://schemas.openxmlformats.org/presentationml/2006/ole">
            <mc:AlternateContent xmlns:mc="http://schemas.openxmlformats.org/markup-compatibility/2006">
              <mc:Choice xmlns:v="urn:schemas-microsoft-com:vml" Requires="v">
                <p:oleObj r:id="rId22" imgW="1179564" imgH="215619" progId="Equation.3">
                  <p:embed/>
                </p:oleObj>
              </mc:Choice>
              <mc:Fallback>
                <p:oleObj r:id="rId22" imgW="1179564" imgH="215619" progId="Equation.3">
                  <p:embed/>
                  <p:pic>
                    <p:nvPicPr>
                      <p:cNvPr id="48" name="Object 30">
                        <a:extLst>
                          <a:ext uri="{FF2B5EF4-FFF2-40B4-BE49-F238E27FC236}">
                            <a16:creationId xmlns:a16="http://schemas.microsoft.com/office/drawing/2014/main" id="{96184BD9-9F21-41C0-99B9-2A63C8CF46B6}"/>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61811" y="4883366"/>
                        <a:ext cx="1789664" cy="367194"/>
                      </a:xfrm>
                      <a:prstGeom prst="rect">
                        <a:avLst/>
                      </a:prstGeom>
                      <a:noFill/>
                      <a:ln>
                        <a:noFill/>
                      </a:ln>
                    </p:spPr>
                  </p:pic>
                </p:oleObj>
              </mc:Fallback>
            </mc:AlternateContent>
          </a:graphicData>
        </a:graphic>
      </p:graphicFrame>
      <p:graphicFrame>
        <p:nvGraphicFramePr>
          <p:cNvPr id="49" name="Object 31">
            <a:extLst>
              <a:ext uri="{FF2B5EF4-FFF2-40B4-BE49-F238E27FC236}">
                <a16:creationId xmlns:a16="http://schemas.microsoft.com/office/drawing/2014/main" id="{74CC3BC4-05D6-4ADA-92D1-1394FEEC1D92}"/>
              </a:ext>
            </a:extLst>
          </p:cNvPr>
          <p:cNvGraphicFramePr>
            <a:graphicFrameLocks/>
          </p:cNvGraphicFramePr>
          <p:nvPr>
            <p:extLst>
              <p:ext uri="{D42A27DB-BD31-4B8C-83A1-F6EECF244321}">
                <p14:modId xmlns:p14="http://schemas.microsoft.com/office/powerpoint/2010/main" val="2495988399"/>
              </p:ext>
            </p:extLst>
          </p:nvPr>
        </p:nvGraphicFramePr>
        <p:xfrm>
          <a:off x="4302458" y="5484723"/>
          <a:ext cx="2708370" cy="741988"/>
        </p:xfrm>
        <a:graphic>
          <a:graphicData uri="http://schemas.openxmlformats.org/presentationml/2006/ole">
            <mc:AlternateContent xmlns:mc="http://schemas.openxmlformats.org/markup-compatibility/2006">
              <mc:Choice xmlns:v="urn:schemas-microsoft-com:vml" Requires="v">
                <p:oleObj r:id="rId24" imgW="1256755" imgH="393529" progId="Equation.3">
                  <p:embed/>
                </p:oleObj>
              </mc:Choice>
              <mc:Fallback>
                <p:oleObj r:id="rId24" imgW="1256755" imgH="393529" progId="Equation.3">
                  <p:embed/>
                  <p:pic>
                    <p:nvPicPr>
                      <p:cNvPr id="49" name="Object 31">
                        <a:extLst>
                          <a:ext uri="{FF2B5EF4-FFF2-40B4-BE49-F238E27FC236}">
                            <a16:creationId xmlns:a16="http://schemas.microsoft.com/office/drawing/2014/main" id="{74CC3BC4-05D6-4ADA-92D1-1394FEEC1D92}"/>
                          </a:ext>
                        </a:extLst>
                      </p:cNvPr>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02458" y="5484723"/>
                        <a:ext cx="2708370" cy="741988"/>
                      </a:xfrm>
                      <a:prstGeom prst="rect">
                        <a:avLst/>
                      </a:prstGeom>
                      <a:noFill/>
                      <a:ln>
                        <a:noFill/>
                      </a:ln>
                    </p:spPr>
                  </p:pic>
                </p:oleObj>
              </mc:Fallback>
            </mc:AlternateContent>
          </a:graphicData>
        </a:graphic>
      </p:graphicFrame>
      <p:graphicFrame>
        <p:nvGraphicFramePr>
          <p:cNvPr id="50" name="Object 40">
            <a:extLst>
              <a:ext uri="{FF2B5EF4-FFF2-40B4-BE49-F238E27FC236}">
                <a16:creationId xmlns:a16="http://schemas.microsoft.com/office/drawing/2014/main" id="{74A1071E-868A-4134-A9EA-02336182F034}"/>
              </a:ext>
            </a:extLst>
          </p:cNvPr>
          <p:cNvGraphicFramePr>
            <a:graphicFrameLocks/>
          </p:cNvGraphicFramePr>
          <p:nvPr>
            <p:extLst>
              <p:ext uri="{D42A27DB-BD31-4B8C-83A1-F6EECF244321}">
                <p14:modId xmlns:p14="http://schemas.microsoft.com/office/powerpoint/2010/main" val="3178216284"/>
              </p:ext>
            </p:extLst>
          </p:nvPr>
        </p:nvGraphicFramePr>
        <p:xfrm>
          <a:off x="1323278" y="4481696"/>
          <a:ext cx="972691" cy="422799"/>
        </p:xfrm>
        <a:graphic>
          <a:graphicData uri="http://schemas.openxmlformats.org/presentationml/2006/ole">
            <mc:AlternateContent xmlns:mc="http://schemas.openxmlformats.org/markup-compatibility/2006">
              <mc:Choice xmlns:v="urn:schemas-microsoft-com:vml" Requires="v">
                <p:oleObj r:id="rId26" imgW="532706" imgH="215619" progId="Equation.3">
                  <p:embed/>
                </p:oleObj>
              </mc:Choice>
              <mc:Fallback>
                <p:oleObj r:id="rId26" imgW="532706" imgH="215619" progId="Equation.3">
                  <p:embed/>
                  <p:pic>
                    <p:nvPicPr>
                      <p:cNvPr id="50" name="Object 40">
                        <a:extLst>
                          <a:ext uri="{FF2B5EF4-FFF2-40B4-BE49-F238E27FC236}">
                            <a16:creationId xmlns:a16="http://schemas.microsoft.com/office/drawing/2014/main" id="{74A1071E-868A-4134-A9EA-02336182F034}"/>
                          </a:ext>
                        </a:extLst>
                      </p:cNvPr>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23278" y="4481696"/>
                        <a:ext cx="972691" cy="422799"/>
                      </a:xfrm>
                      <a:prstGeom prst="rect">
                        <a:avLst/>
                      </a:prstGeom>
                      <a:noFill/>
                      <a:ln>
                        <a:noFill/>
                      </a:ln>
                    </p:spPr>
                  </p:pic>
                </p:oleObj>
              </mc:Fallback>
            </mc:AlternateContent>
          </a:graphicData>
        </a:graphic>
      </p:graphicFrame>
      <p:graphicFrame>
        <p:nvGraphicFramePr>
          <p:cNvPr id="51" name="Object 41">
            <a:extLst>
              <a:ext uri="{FF2B5EF4-FFF2-40B4-BE49-F238E27FC236}">
                <a16:creationId xmlns:a16="http://schemas.microsoft.com/office/drawing/2014/main" id="{47ED8DB2-A7CC-41C8-BEDF-C2430ACC402A}"/>
              </a:ext>
            </a:extLst>
          </p:cNvPr>
          <p:cNvGraphicFramePr>
            <a:graphicFrameLocks/>
          </p:cNvGraphicFramePr>
          <p:nvPr>
            <p:extLst>
              <p:ext uri="{D42A27DB-BD31-4B8C-83A1-F6EECF244321}">
                <p14:modId xmlns:p14="http://schemas.microsoft.com/office/powerpoint/2010/main" val="503251751"/>
              </p:ext>
            </p:extLst>
          </p:nvPr>
        </p:nvGraphicFramePr>
        <p:xfrm>
          <a:off x="609832" y="5519601"/>
          <a:ext cx="2209800" cy="584200"/>
        </p:xfrm>
        <a:graphic>
          <a:graphicData uri="http://schemas.openxmlformats.org/presentationml/2006/ole">
            <mc:AlternateContent xmlns:mc="http://schemas.openxmlformats.org/markup-compatibility/2006">
              <mc:Choice xmlns:v="urn:schemas-microsoft-com:vml" Requires="v">
                <p:oleObj r:id="rId28" imgW="723586" imgH="228501" progId="Equation.3">
                  <p:embed/>
                </p:oleObj>
              </mc:Choice>
              <mc:Fallback>
                <p:oleObj r:id="rId28" imgW="723586" imgH="228501" progId="Equation.3">
                  <p:embed/>
                  <p:pic>
                    <p:nvPicPr>
                      <p:cNvPr id="51" name="Object 41">
                        <a:extLst>
                          <a:ext uri="{FF2B5EF4-FFF2-40B4-BE49-F238E27FC236}">
                            <a16:creationId xmlns:a16="http://schemas.microsoft.com/office/drawing/2014/main" id="{47ED8DB2-A7CC-41C8-BEDF-C2430ACC402A}"/>
                          </a:ext>
                        </a:extLst>
                      </p:cNvPr>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09832" y="5519601"/>
                        <a:ext cx="2209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ustDataLst>
      <p:tags r:id="rId1"/>
    </p:custDataLst>
    <p:extLst>
      <p:ext uri="{BB962C8B-B14F-4D97-AF65-F5344CB8AC3E}">
        <p14:creationId xmlns:p14="http://schemas.microsoft.com/office/powerpoint/2010/main" val="3174149934"/>
      </p:ext>
    </p:extLst>
  </p:cSld>
  <p:clrMapOvr>
    <a:masterClrMapping/>
  </p:clrMapOvr>
  <mc:AlternateContent xmlns:mc="http://schemas.openxmlformats.org/markup-compatibility/2006" xmlns:p14="http://schemas.microsoft.com/office/powerpoint/2010/main">
    <mc:Choice Requires="p14">
      <p:transition spd="slow" p14:dur="2000" advTm="41822"/>
    </mc:Choice>
    <mc:Fallback xmlns="">
      <p:transition spd="slow" advTm="4182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1D9B5254-54C0-40F0-ADC2-B074146A7FE3}"/>
              </a:ext>
            </a:extLst>
          </p:cNvPr>
          <p:cNvSpPr>
            <a:spLocks noChangeArrowheads="1"/>
          </p:cNvSpPr>
          <p:nvPr/>
        </p:nvSpPr>
        <p:spPr bwMode="auto">
          <a:xfrm>
            <a:off x="2489032" y="475762"/>
            <a:ext cx="14348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solidFill>
                  <a:srgbClr val="C00000"/>
                </a:solidFill>
                <a:latin typeface="宋体" panose="02010600030101010101" pitchFamily="2" charset="-122"/>
              </a:rPr>
              <a:t>重点</a:t>
            </a:r>
          </a:p>
        </p:txBody>
      </p:sp>
      <p:sp>
        <p:nvSpPr>
          <p:cNvPr id="52" name="Rectangle 4">
            <a:extLst>
              <a:ext uri="{FF2B5EF4-FFF2-40B4-BE49-F238E27FC236}">
                <a16:creationId xmlns:a16="http://schemas.microsoft.com/office/drawing/2014/main" id="{1421E416-A9B9-4113-8B33-8C403ED74C45}"/>
              </a:ext>
            </a:extLst>
          </p:cNvPr>
          <p:cNvSpPr>
            <a:spLocks noChangeArrowheads="1"/>
          </p:cNvSpPr>
          <p:nvPr/>
        </p:nvSpPr>
        <p:spPr bwMode="auto">
          <a:xfrm>
            <a:off x="1901794" y="1251071"/>
            <a:ext cx="8013700" cy="540725"/>
          </a:xfrm>
          <a:prstGeom prst="rect">
            <a:avLst/>
          </a:prstGeom>
          <a:noFill/>
          <a:ln>
            <a:noFill/>
          </a:ln>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defRPr/>
            </a:pPr>
            <a:r>
              <a:rPr lang="zh-CN" altLang="en-US" sz="2800" b="1" dirty="0">
                <a:latin typeface="宋体" panose="02010600030101010101" pitchFamily="2" charset="-122"/>
              </a:rPr>
              <a:t>有导体时静电场的分析和计算</a:t>
            </a:r>
            <a:r>
              <a:rPr lang="en-US" altLang="zh-CN" sz="2800" b="1" dirty="0">
                <a:latin typeface="宋体" panose="02010600030101010101" pitchFamily="2" charset="-122"/>
              </a:rPr>
              <a:t>.  </a:t>
            </a:r>
          </a:p>
        </p:txBody>
      </p:sp>
      <p:sp>
        <p:nvSpPr>
          <p:cNvPr id="53" name="Rectangle 4">
            <a:extLst>
              <a:ext uri="{FF2B5EF4-FFF2-40B4-BE49-F238E27FC236}">
                <a16:creationId xmlns:a16="http://schemas.microsoft.com/office/drawing/2014/main" id="{85678C5F-BDCB-4A83-80EF-67175C31753A}"/>
              </a:ext>
            </a:extLst>
          </p:cNvPr>
          <p:cNvSpPr>
            <a:spLocks noChangeArrowheads="1"/>
          </p:cNvSpPr>
          <p:nvPr/>
        </p:nvSpPr>
        <p:spPr bwMode="auto">
          <a:xfrm>
            <a:off x="1901795" y="1972530"/>
            <a:ext cx="714375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有电介质时静电场的高斯定理的应用</a:t>
            </a:r>
            <a:r>
              <a:rPr lang="en-US" altLang="zh-CN" sz="2800" b="1" dirty="0">
                <a:latin typeface="宋体" panose="02010600030101010101" pitchFamily="2" charset="-122"/>
              </a:rPr>
              <a:t>.</a:t>
            </a:r>
          </a:p>
        </p:txBody>
      </p:sp>
      <p:sp>
        <p:nvSpPr>
          <p:cNvPr id="54" name="Rectangle 4">
            <a:extLst>
              <a:ext uri="{FF2B5EF4-FFF2-40B4-BE49-F238E27FC236}">
                <a16:creationId xmlns:a16="http://schemas.microsoft.com/office/drawing/2014/main" id="{48D509F5-48BB-4B0F-9BC4-BD9D431CAC86}"/>
              </a:ext>
            </a:extLst>
          </p:cNvPr>
          <p:cNvSpPr>
            <a:spLocks noChangeArrowheads="1"/>
          </p:cNvSpPr>
          <p:nvPr/>
        </p:nvSpPr>
        <p:spPr bwMode="auto">
          <a:xfrm>
            <a:off x="1901795" y="2705819"/>
            <a:ext cx="4392473"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电容器的电容的计算</a:t>
            </a:r>
            <a:r>
              <a:rPr lang="en-US" altLang="zh-CN" sz="2800" b="1" dirty="0">
                <a:latin typeface="宋体" panose="02010600030101010101" pitchFamily="2" charset="-122"/>
              </a:rPr>
              <a:t>.</a:t>
            </a:r>
          </a:p>
        </p:txBody>
      </p:sp>
      <p:sp>
        <p:nvSpPr>
          <p:cNvPr id="6" name="Rectangle 4">
            <a:extLst>
              <a:ext uri="{FF2B5EF4-FFF2-40B4-BE49-F238E27FC236}">
                <a16:creationId xmlns:a16="http://schemas.microsoft.com/office/drawing/2014/main" id="{7CAF7388-8B15-4623-8B29-4B6672EA5952}"/>
              </a:ext>
            </a:extLst>
          </p:cNvPr>
          <p:cNvSpPr>
            <a:spLocks noChangeArrowheads="1"/>
          </p:cNvSpPr>
          <p:nvPr/>
        </p:nvSpPr>
        <p:spPr bwMode="auto">
          <a:xfrm>
            <a:off x="1901794" y="3356627"/>
            <a:ext cx="3620117"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电场能量的计算</a:t>
            </a:r>
            <a:r>
              <a:rPr lang="en-US" altLang="zh-CN" sz="2800" b="1" dirty="0">
                <a:latin typeface="宋体" panose="02010600030101010101" pitchFamily="2" charset="-122"/>
              </a:rPr>
              <a:t>.</a:t>
            </a:r>
          </a:p>
        </p:txBody>
      </p:sp>
      <p:sp>
        <p:nvSpPr>
          <p:cNvPr id="7" name="Rectangle 4">
            <a:extLst>
              <a:ext uri="{FF2B5EF4-FFF2-40B4-BE49-F238E27FC236}">
                <a16:creationId xmlns:a16="http://schemas.microsoft.com/office/drawing/2014/main" id="{BC4F0B3F-10D6-4643-913F-B8E9CF71BC4A}"/>
              </a:ext>
            </a:extLst>
          </p:cNvPr>
          <p:cNvSpPr>
            <a:spLocks noChangeArrowheads="1"/>
          </p:cNvSpPr>
          <p:nvPr/>
        </p:nvSpPr>
        <p:spPr bwMode="auto">
          <a:xfrm>
            <a:off x="1901794" y="4811375"/>
            <a:ext cx="8564979"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lnSpc>
                <a:spcPct val="120000"/>
              </a:lnSpc>
              <a:buFont typeface="Wingdings" panose="05000000000000000000" pitchFamily="2" charset="2"/>
              <a:buChar char="Ø"/>
            </a:pPr>
            <a:r>
              <a:rPr lang="zh-CN" altLang="en-US" sz="2800" b="1" dirty="0">
                <a:latin typeface="宋体" panose="02010600030101010101" pitchFamily="2" charset="-122"/>
              </a:rPr>
              <a:t>有导体或电介质时的电场强度和电势、电容器的电容和电场能量的计算</a:t>
            </a:r>
            <a:r>
              <a:rPr lang="en-US" altLang="zh-CN" sz="2800" b="1" dirty="0">
                <a:latin typeface="宋体" panose="02010600030101010101" pitchFamily="2" charset="-122"/>
              </a:rPr>
              <a:t>.</a:t>
            </a:r>
          </a:p>
        </p:txBody>
      </p:sp>
      <p:sp>
        <p:nvSpPr>
          <p:cNvPr id="8" name="Rectangle 4">
            <a:extLst>
              <a:ext uri="{FF2B5EF4-FFF2-40B4-BE49-F238E27FC236}">
                <a16:creationId xmlns:a16="http://schemas.microsoft.com/office/drawing/2014/main" id="{F2CA8335-D7C9-4227-97E5-2BCBB1D0CF62}"/>
              </a:ext>
            </a:extLst>
          </p:cNvPr>
          <p:cNvSpPr>
            <a:spLocks noChangeArrowheads="1"/>
          </p:cNvSpPr>
          <p:nvPr/>
        </p:nvSpPr>
        <p:spPr bwMode="auto">
          <a:xfrm>
            <a:off x="3923931" y="193281"/>
            <a:ext cx="5243867" cy="1057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indent="0" eaLnBrk="1" hangingPunct="1">
              <a:lnSpc>
                <a:spcPct val="120000"/>
              </a:lnSpc>
            </a:pPr>
            <a:r>
              <a:rPr lang="zh-CN" altLang="en-US" sz="2800" b="1" dirty="0">
                <a:solidFill>
                  <a:srgbClr val="FF0000"/>
                </a:solidFill>
                <a:latin typeface="宋体" panose="02010600030101010101" pitchFamily="2" charset="-122"/>
              </a:rPr>
              <a:t>这部分内容主要时对真空中静电场的延续和深化</a:t>
            </a:r>
            <a:r>
              <a:rPr lang="en-US" altLang="zh-CN" sz="2800" b="1" dirty="0">
                <a:solidFill>
                  <a:srgbClr val="FF0000"/>
                </a:solidFill>
                <a:latin typeface="宋体" panose="02010600030101010101" pitchFamily="2" charset="-122"/>
              </a:rPr>
              <a:t>.</a:t>
            </a:r>
          </a:p>
        </p:txBody>
      </p:sp>
      <p:sp>
        <p:nvSpPr>
          <p:cNvPr id="9" name="Rectangle 9">
            <a:extLst>
              <a:ext uri="{FF2B5EF4-FFF2-40B4-BE49-F238E27FC236}">
                <a16:creationId xmlns:a16="http://schemas.microsoft.com/office/drawing/2014/main" id="{BDB293D0-9591-4CA2-B391-6D3B3D0AB66E}"/>
              </a:ext>
            </a:extLst>
          </p:cNvPr>
          <p:cNvSpPr>
            <a:spLocks noChangeArrowheads="1"/>
          </p:cNvSpPr>
          <p:nvPr/>
        </p:nvSpPr>
        <p:spPr bwMode="auto">
          <a:xfrm>
            <a:off x="2259693" y="4007435"/>
            <a:ext cx="16642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sz="3600" b="1" dirty="0">
                <a:solidFill>
                  <a:srgbClr val="C00000"/>
                </a:solidFill>
                <a:latin typeface="宋体" panose="02010600030101010101" pitchFamily="2" charset="-122"/>
              </a:rPr>
              <a:t>难点</a:t>
            </a:r>
          </a:p>
        </p:txBody>
      </p:sp>
    </p:spTree>
    <p:custDataLst>
      <p:tags r:id="rId1"/>
    </p:custDataLst>
    <p:extLst>
      <p:ext uri="{BB962C8B-B14F-4D97-AF65-F5344CB8AC3E}">
        <p14:creationId xmlns:p14="http://schemas.microsoft.com/office/powerpoint/2010/main" val="3710595057"/>
      </p:ext>
    </p:extLst>
  </p:cSld>
  <p:clrMapOvr>
    <a:masterClrMapping/>
  </p:clrMapOvr>
  <mc:AlternateContent xmlns:mc="http://schemas.openxmlformats.org/markup-compatibility/2006" xmlns:p14="http://schemas.microsoft.com/office/powerpoint/2010/main">
    <mc:Choice Requires="p14">
      <p:transition spd="slow" p14:dur="2000" advTm="48961"/>
    </mc:Choice>
    <mc:Fallback xmlns="">
      <p:transition spd="slow" advTm="48961"/>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linds(horizontal)">
                                      <p:cBhvr>
                                        <p:cTn id="7" dur="500"/>
                                        <p:tgtEl>
                                          <p:spTgt spid="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blinds(horizontal)">
                                      <p:cBhvr>
                                        <p:cTn id="12" dur="500"/>
                                        <p:tgtEl>
                                          <p:spTgt spid="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blinds(horizontal)">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296988" y="584200"/>
            <a:ext cx="9144000" cy="2387600"/>
          </a:xfrm>
        </p:spPr>
        <p:txBody>
          <a:bodyPr>
            <a:normAutofit/>
          </a:bodyPr>
          <a:lstStyle/>
          <a:p>
            <a:r>
              <a:rPr lang="zh-CN" altLang="en-US" sz="4400" b="1" dirty="0">
                <a:latin typeface="微软雅黑 Light" panose="020B0502040204020203" pitchFamily="34" charset="-122"/>
                <a:ea typeface="微软雅黑 Light" panose="020B0502040204020203" pitchFamily="34" charset="-122"/>
              </a:rPr>
              <a:t>第五章 静电场</a:t>
            </a:r>
          </a:p>
        </p:txBody>
      </p:sp>
    </p:spTree>
    <p:extLst>
      <p:ext uri="{BB962C8B-B14F-4D97-AF65-F5344CB8AC3E}">
        <p14:creationId xmlns:p14="http://schemas.microsoft.com/office/powerpoint/2010/main" val="24486177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3"/>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48107D8E-6762-4C18-B3EE-6A4AD5C44417}" type="slidenum">
              <a:rPr lang="en-US" altLang="zh-CN"/>
              <a:pPr>
                <a:defRPr/>
              </a:pPr>
              <a:t>20</a:t>
            </a:fld>
            <a:endParaRPr lang="en-US" altLang="zh-CN"/>
          </a:p>
        </p:txBody>
      </p:sp>
      <p:sp>
        <p:nvSpPr>
          <p:cNvPr id="247813" name="Text Box 5"/>
          <p:cNvSpPr txBox="1">
            <a:spLocks noChangeArrowheads="1"/>
          </p:cNvSpPr>
          <p:nvPr/>
        </p:nvSpPr>
        <p:spPr bwMode="auto">
          <a:xfrm>
            <a:off x="1631504" y="476673"/>
            <a:ext cx="8585448" cy="1815882"/>
          </a:xfrm>
          <a:prstGeom prst="rect">
            <a:avLst/>
          </a:prstGeom>
          <a:noFill/>
          <a:ln w="9525">
            <a:noFill/>
            <a:miter lim="800000"/>
            <a:headEnd/>
            <a:tailEnd/>
          </a:ln>
          <a:effectLst/>
        </p:spPr>
        <p:txBody>
          <a:bodyPr wrap="square">
            <a:spAutoFit/>
          </a:bodyPr>
          <a:lstStyle/>
          <a:p>
            <a:pPr>
              <a:spcBef>
                <a:spcPct val="50000"/>
              </a:spcBef>
            </a:pPr>
            <a:r>
              <a:rPr lang="zh-CN" altLang="en-US" sz="2800" b="1" dirty="0">
                <a:latin typeface="宋体" pitchFamily="2" charset="-122"/>
                <a:ea typeface="宋体" pitchFamily="2" charset="-122"/>
              </a:rPr>
              <a:t>会用高斯定理计算真空中和电介质中各种带电体的</a:t>
            </a:r>
            <a:r>
              <a:rPr lang="zh-CN" altLang="en-US" sz="2800" b="1" dirty="0">
                <a:solidFill>
                  <a:srgbClr val="FF0000"/>
                </a:solidFill>
                <a:latin typeface="宋体" pitchFamily="2" charset="-122"/>
                <a:ea typeface="宋体" pitchFamily="2" charset="-122"/>
              </a:rPr>
              <a:t>电场分布</a:t>
            </a:r>
            <a:r>
              <a:rPr lang="zh-CN" altLang="en-US" sz="2800" b="1" dirty="0">
                <a:latin typeface="宋体" pitchFamily="2" charset="-122"/>
                <a:ea typeface="宋体" pitchFamily="2" charset="-122"/>
              </a:rPr>
              <a:t>和</a:t>
            </a:r>
            <a:r>
              <a:rPr lang="zh-CN" altLang="en-US" sz="2800" b="1" dirty="0">
                <a:solidFill>
                  <a:srgbClr val="FF0000"/>
                </a:solidFill>
                <a:latin typeface="宋体" pitchFamily="2" charset="-122"/>
                <a:ea typeface="宋体" pitchFamily="2" charset="-122"/>
              </a:rPr>
              <a:t>电势分布、电势差</a:t>
            </a:r>
            <a:r>
              <a:rPr lang="zh-CN" altLang="en-US" sz="2800" b="1" dirty="0">
                <a:latin typeface="宋体" pitchFamily="2" charset="-122"/>
                <a:ea typeface="宋体" pitchFamily="2" charset="-122"/>
              </a:rPr>
              <a:t>及</a:t>
            </a:r>
            <a:r>
              <a:rPr lang="zh-CN" altLang="en-US" sz="2800" b="1" dirty="0">
                <a:solidFill>
                  <a:srgbClr val="FF0000"/>
                </a:solidFill>
                <a:latin typeface="宋体" pitchFamily="2" charset="-122"/>
                <a:ea typeface="宋体" pitchFamily="2" charset="-122"/>
              </a:rPr>
              <a:t>电场能量，</a:t>
            </a:r>
            <a:r>
              <a:rPr lang="zh-CN" altLang="en-US" sz="2800" b="1" dirty="0">
                <a:latin typeface="宋体" pitchFamily="2" charset="-122"/>
                <a:ea typeface="宋体" pitchFamily="2" charset="-122"/>
              </a:rPr>
              <a:t>包括：</a:t>
            </a:r>
            <a:r>
              <a:rPr lang="zh-CN" altLang="en-US" sz="2800" b="1" dirty="0">
                <a:solidFill>
                  <a:srgbClr val="0000FF"/>
                </a:solidFill>
                <a:latin typeface="楷体" pitchFamily="49" charset="-122"/>
                <a:ea typeface="楷体" pitchFamily="49" charset="-122"/>
              </a:rPr>
              <a:t>点电荷、球形电荷（球面、球体）、无限大带电平面、无限长直带电导线、平行板、同轴电缆以及同心球</a:t>
            </a:r>
            <a:r>
              <a:rPr lang="en-US" altLang="zh-CN" sz="2800" b="1" dirty="0">
                <a:solidFill>
                  <a:srgbClr val="0000FF"/>
                </a:solidFill>
                <a:latin typeface="楷体" pitchFamily="49" charset="-122"/>
                <a:ea typeface="楷体" pitchFamily="49" charset="-122"/>
              </a:rPr>
              <a:t>(</a:t>
            </a:r>
            <a:r>
              <a:rPr lang="zh-CN" altLang="en-US" sz="2800" b="1" dirty="0">
                <a:solidFill>
                  <a:srgbClr val="0000FF"/>
                </a:solidFill>
                <a:latin typeface="楷体" pitchFamily="49" charset="-122"/>
                <a:ea typeface="楷体" pitchFamily="49" charset="-122"/>
              </a:rPr>
              <a:t>壳</a:t>
            </a:r>
            <a:r>
              <a:rPr lang="en-US" altLang="zh-CN" sz="2800" b="1" dirty="0">
                <a:solidFill>
                  <a:srgbClr val="0000FF"/>
                </a:solidFill>
                <a:latin typeface="楷体" pitchFamily="49" charset="-122"/>
                <a:ea typeface="楷体" pitchFamily="49" charset="-122"/>
              </a:rPr>
              <a:t>).</a:t>
            </a:r>
          </a:p>
        </p:txBody>
      </p:sp>
      <p:grpSp>
        <p:nvGrpSpPr>
          <p:cNvPr id="2" name="Group 8"/>
          <p:cNvGrpSpPr>
            <a:grpSpLocks/>
          </p:cNvGrpSpPr>
          <p:nvPr/>
        </p:nvGrpSpPr>
        <p:grpSpPr bwMode="auto">
          <a:xfrm>
            <a:off x="2489198" y="2559413"/>
            <a:ext cx="1066800" cy="782638"/>
            <a:chOff x="720" y="2032"/>
            <a:chExt cx="672" cy="493"/>
          </a:xfrm>
        </p:grpSpPr>
        <p:sp>
          <p:nvSpPr>
            <p:cNvPr id="12347" name="Oval 9"/>
            <p:cNvSpPr>
              <a:spLocks noChangeArrowheads="1"/>
            </p:cNvSpPr>
            <p:nvPr/>
          </p:nvSpPr>
          <p:spPr bwMode="auto">
            <a:xfrm>
              <a:off x="960" y="2160"/>
              <a:ext cx="48" cy="48"/>
            </a:xfrm>
            <a:prstGeom prst="ellipse">
              <a:avLst/>
            </a:prstGeom>
            <a:solidFill>
              <a:srgbClr val="000000"/>
            </a:solidFill>
            <a:ln w="9525">
              <a:solidFill>
                <a:schemeClr val="tx1"/>
              </a:solidFill>
              <a:round/>
              <a:headEnd/>
              <a:tailEnd/>
            </a:ln>
            <a:effectLst/>
          </p:spPr>
          <p:txBody>
            <a:bodyPr wrap="none" anchor="ctr"/>
            <a:lstStyle/>
            <a:p>
              <a:endParaRPr lang="zh-CN" altLang="en-US"/>
            </a:p>
          </p:txBody>
        </p:sp>
        <p:sp>
          <p:nvSpPr>
            <p:cNvPr id="12348" name="Text Box 10"/>
            <p:cNvSpPr txBox="1">
              <a:spLocks noChangeArrowheads="1"/>
            </p:cNvSpPr>
            <p:nvPr/>
          </p:nvSpPr>
          <p:spPr bwMode="auto">
            <a:xfrm>
              <a:off x="720" y="2032"/>
              <a:ext cx="336" cy="231"/>
            </a:xfrm>
            <a:prstGeom prst="rect">
              <a:avLst/>
            </a:prstGeom>
            <a:noFill/>
            <a:ln w="9525">
              <a:noFill/>
              <a:miter lim="800000"/>
              <a:headEnd/>
              <a:tailEnd/>
            </a:ln>
            <a:effectLst/>
          </p:spPr>
          <p:txBody>
            <a:bodyPr>
              <a:spAutoFit/>
            </a:bodyPr>
            <a:lstStyle/>
            <a:p>
              <a:pPr>
                <a:spcBef>
                  <a:spcPct val="50000"/>
                </a:spcBef>
              </a:pPr>
              <a:r>
                <a:rPr lang="en-US" altLang="zh-CN"/>
                <a:t>Q</a:t>
              </a:r>
            </a:p>
          </p:txBody>
        </p:sp>
        <p:sp>
          <p:nvSpPr>
            <p:cNvPr id="12349" name="Text Box 11"/>
            <p:cNvSpPr txBox="1">
              <a:spLocks noChangeArrowheads="1"/>
            </p:cNvSpPr>
            <p:nvPr/>
          </p:nvSpPr>
          <p:spPr bwMode="auto">
            <a:xfrm>
              <a:off x="720" y="2294"/>
              <a:ext cx="672" cy="231"/>
            </a:xfrm>
            <a:prstGeom prst="rect">
              <a:avLst/>
            </a:prstGeom>
            <a:noFill/>
            <a:ln w="9525">
              <a:noFill/>
              <a:miter lim="800000"/>
              <a:headEnd/>
              <a:tailEnd/>
            </a:ln>
            <a:effectLst/>
          </p:spPr>
          <p:txBody>
            <a:bodyPr>
              <a:spAutoFit/>
            </a:bodyPr>
            <a:lstStyle/>
            <a:p>
              <a:pPr>
                <a:spcBef>
                  <a:spcPct val="50000"/>
                </a:spcBef>
              </a:pPr>
              <a:r>
                <a:rPr lang="zh-CN" altLang="en-US" b="1" dirty="0"/>
                <a:t>点电荷</a:t>
              </a:r>
            </a:p>
          </p:txBody>
        </p:sp>
      </p:grpSp>
      <p:grpSp>
        <p:nvGrpSpPr>
          <p:cNvPr id="3" name="Group 12"/>
          <p:cNvGrpSpPr>
            <a:grpSpLocks/>
          </p:cNvGrpSpPr>
          <p:nvPr/>
        </p:nvGrpSpPr>
        <p:grpSpPr bwMode="auto">
          <a:xfrm>
            <a:off x="4909266" y="2587195"/>
            <a:ext cx="1600200" cy="1062038"/>
            <a:chOff x="1968" y="1808"/>
            <a:chExt cx="1008" cy="669"/>
          </a:xfrm>
        </p:grpSpPr>
        <p:sp>
          <p:nvSpPr>
            <p:cNvPr id="12342" name="Oval 13"/>
            <p:cNvSpPr>
              <a:spLocks noChangeArrowheads="1"/>
            </p:cNvSpPr>
            <p:nvPr/>
          </p:nvSpPr>
          <p:spPr bwMode="auto">
            <a:xfrm>
              <a:off x="2160" y="1824"/>
              <a:ext cx="426" cy="426"/>
            </a:xfrm>
            <a:prstGeom prst="ellipse">
              <a:avLst/>
            </a:prstGeom>
            <a:solidFill>
              <a:schemeClr val="bg2">
                <a:lumMod val="75000"/>
              </a:schemeClr>
            </a:solidFill>
            <a:ln w="9525">
              <a:solidFill>
                <a:schemeClr val="tx1"/>
              </a:solidFill>
              <a:round/>
              <a:headEnd/>
              <a:tailEnd/>
            </a:ln>
            <a:effectLst/>
          </p:spPr>
          <p:txBody>
            <a:bodyPr wrap="none" anchor="ctr"/>
            <a:lstStyle/>
            <a:p>
              <a:endParaRPr lang="zh-CN" altLang="en-US"/>
            </a:p>
          </p:txBody>
        </p:sp>
        <p:sp>
          <p:nvSpPr>
            <p:cNvPr id="12343" name="Rectangle 14"/>
            <p:cNvSpPr>
              <a:spLocks noChangeArrowheads="1"/>
            </p:cNvSpPr>
            <p:nvPr/>
          </p:nvSpPr>
          <p:spPr bwMode="auto">
            <a:xfrm>
              <a:off x="1968" y="1839"/>
              <a:ext cx="228" cy="231"/>
            </a:xfrm>
            <a:prstGeom prst="rect">
              <a:avLst/>
            </a:prstGeom>
            <a:noFill/>
            <a:ln w="9525">
              <a:noFill/>
              <a:miter lim="800000"/>
              <a:headEnd/>
              <a:tailEnd/>
            </a:ln>
            <a:effectLst/>
          </p:spPr>
          <p:txBody>
            <a:bodyPr wrap="none">
              <a:spAutoFit/>
            </a:bodyPr>
            <a:lstStyle/>
            <a:p>
              <a:r>
                <a:rPr lang="en-US" altLang="zh-CN"/>
                <a:t>Q</a:t>
              </a:r>
            </a:p>
          </p:txBody>
        </p:sp>
        <p:sp>
          <p:nvSpPr>
            <p:cNvPr id="12344" name="Text Box 15"/>
            <p:cNvSpPr txBox="1">
              <a:spLocks noChangeArrowheads="1"/>
            </p:cNvSpPr>
            <p:nvPr/>
          </p:nvSpPr>
          <p:spPr bwMode="auto">
            <a:xfrm>
              <a:off x="1968" y="2246"/>
              <a:ext cx="1008" cy="231"/>
            </a:xfrm>
            <a:prstGeom prst="rect">
              <a:avLst/>
            </a:prstGeom>
            <a:noFill/>
            <a:ln w="9525">
              <a:noFill/>
              <a:miter lim="800000"/>
              <a:headEnd/>
              <a:tailEnd/>
            </a:ln>
            <a:effectLst/>
          </p:spPr>
          <p:txBody>
            <a:bodyPr>
              <a:spAutoFit/>
            </a:bodyPr>
            <a:lstStyle/>
            <a:p>
              <a:pPr>
                <a:spcBef>
                  <a:spcPct val="50000"/>
                </a:spcBef>
              </a:pPr>
              <a:r>
                <a:rPr lang="zh-CN" altLang="en-US" b="1" dirty="0"/>
                <a:t>球形带电体</a:t>
              </a:r>
            </a:p>
          </p:txBody>
        </p:sp>
        <p:sp>
          <p:nvSpPr>
            <p:cNvPr id="12345" name="Line 16"/>
            <p:cNvSpPr>
              <a:spLocks noChangeShapeType="1"/>
            </p:cNvSpPr>
            <p:nvPr/>
          </p:nvSpPr>
          <p:spPr bwMode="auto">
            <a:xfrm flipV="1">
              <a:off x="2360" y="1936"/>
              <a:ext cx="192" cy="118"/>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2346" name="Text Box 17"/>
            <p:cNvSpPr txBox="1">
              <a:spLocks noChangeArrowheads="1"/>
            </p:cNvSpPr>
            <p:nvPr/>
          </p:nvSpPr>
          <p:spPr bwMode="auto">
            <a:xfrm>
              <a:off x="2296" y="1808"/>
              <a:ext cx="240" cy="212"/>
            </a:xfrm>
            <a:prstGeom prst="rect">
              <a:avLst/>
            </a:prstGeom>
            <a:noFill/>
            <a:ln w="9525">
              <a:noFill/>
              <a:miter lim="800000"/>
              <a:headEnd/>
              <a:tailEnd/>
            </a:ln>
            <a:effectLst/>
          </p:spPr>
          <p:txBody>
            <a:bodyPr>
              <a:spAutoFit/>
            </a:bodyPr>
            <a:lstStyle/>
            <a:p>
              <a:pPr>
                <a:spcBef>
                  <a:spcPct val="50000"/>
                </a:spcBef>
              </a:pPr>
              <a:r>
                <a:rPr lang="en-US" altLang="zh-CN" sz="1600"/>
                <a:t>R</a:t>
              </a:r>
            </a:p>
          </p:txBody>
        </p:sp>
      </p:grpSp>
      <p:grpSp>
        <p:nvGrpSpPr>
          <p:cNvPr id="4" name="Group 54"/>
          <p:cNvGrpSpPr>
            <a:grpSpLocks/>
          </p:cNvGrpSpPr>
          <p:nvPr/>
        </p:nvGrpSpPr>
        <p:grpSpPr bwMode="auto">
          <a:xfrm>
            <a:off x="7303091" y="4595557"/>
            <a:ext cx="3276600" cy="1433513"/>
            <a:chOff x="3648" y="1584"/>
            <a:chExt cx="2064" cy="903"/>
          </a:xfrm>
        </p:grpSpPr>
        <p:grpSp>
          <p:nvGrpSpPr>
            <p:cNvPr id="5" name="Group 37"/>
            <p:cNvGrpSpPr>
              <a:grpSpLocks/>
            </p:cNvGrpSpPr>
            <p:nvPr/>
          </p:nvGrpSpPr>
          <p:grpSpPr bwMode="auto">
            <a:xfrm>
              <a:off x="3648" y="1584"/>
              <a:ext cx="1344" cy="903"/>
              <a:chOff x="3648" y="1440"/>
              <a:chExt cx="1344" cy="903"/>
            </a:xfrm>
          </p:grpSpPr>
          <p:sp>
            <p:nvSpPr>
              <p:cNvPr id="12338" name="Line 38"/>
              <p:cNvSpPr>
                <a:spLocks noChangeShapeType="1"/>
              </p:cNvSpPr>
              <p:nvPr/>
            </p:nvSpPr>
            <p:spPr bwMode="auto">
              <a:xfrm>
                <a:off x="3648" y="1688"/>
                <a:ext cx="1084" cy="0"/>
              </a:xfrm>
              <a:prstGeom prst="line">
                <a:avLst/>
              </a:prstGeom>
              <a:noFill/>
              <a:ln w="57150">
                <a:solidFill>
                  <a:srgbClr val="000000"/>
                </a:solidFill>
                <a:round/>
                <a:headEnd/>
                <a:tailEnd/>
              </a:ln>
              <a:effectLst/>
            </p:spPr>
            <p:txBody>
              <a:bodyPr wrap="none"/>
              <a:lstStyle/>
              <a:p>
                <a:endParaRPr lang="zh-CN" altLang="en-US"/>
              </a:p>
            </p:txBody>
          </p:sp>
          <p:sp>
            <p:nvSpPr>
              <p:cNvPr id="12339" name="Line 39"/>
              <p:cNvSpPr>
                <a:spLocks noChangeShapeType="1"/>
              </p:cNvSpPr>
              <p:nvPr/>
            </p:nvSpPr>
            <p:spPr bwMode="auto">
              <a:xfrm>
                <a:off x="3648" y="2160"/>
                <a:ext cx="1084" cy="0"/>
              </a:xfrm>
              <a:prstGeom prst="line">
                <a:avLst/>
              </a:prstGeom>
              <a:noFill/>
              <a:ln w="57150">
                <a:solidFill>
                  <a:srgbClr val="000000"/>
                </a:solidFill>
                <a:round/>
                <a:headEnd/>
                <a:tailEnd/>
              </a:ln>
              <a:effectLst/>
            </p:spPr>
            <p:txBody>
              <a:bodyPr wrap="none"/>
              <a:lstStyle/>
              <a:p>
                <a:endParaRPr lang="zh-CN" altLang="en-US"/>
              </a:p>
            </p:txBody>
          </p:sp>
          <p:sp>
            <p:nvSpPr>
              <p:cNvPr id="12340" name="Text Box 40"/>
              <p:cNvSpPr txBox="1">
                <a:spLocks noChangeArrowheads="1"/>
              </p:cNvSpPr>
              <p:nvPr/>
            </p:nvSpPr>
            <p:spPr bwMode="auto">
              <a:xfrm>
                <a:off x="4558" y="1440"/>
                <a:ext cx="434" cy="231"/>
              </a:xfrm>
              <a:prstGeom prst="rect">
                <a:avLst/>
              </a:prstGeom>
              <a:noFill/>
              <a:ln w="9525">
                <a:noFill/>
                <a:miter lim="800000"/>
                <a:headEnd/>
                <a:tailEnd/>
              </a:ln>
              <a:effectLst/>
            </p:spPr>
            <p:txBody>
              <a:bodyPr>
                <a:spAutoFit/>
              </a:bodyPr>
              <a:lstStyle/>
              <a:p>
                <a:pPr>
                  <a:spcBef>
                    <a:spcPct val="50000"/>
                  </a:spcBef>
                </a:pPr>
                <a:r>
                  <a:rPr lang="en-US" altLang="zh-CN"/>
                  <a:t>+Q</a:t>
                </a:r>
              </a:p>
            </p:txBody>
          </p:sp>
          <p:sp>
            <p:nvSpPr>
              <p:cNvPr id="12341" name="Text Box 41"/>
              <p:cNvSpPr txBox="1">
                <a:spLocks noChangeArrowheads="1"/>
              </p:cNvSpPr>
              <p:nvPr/>
            </p:nvSpPr>
            <p:spPr bwMode="auto">
              <a:xfrm>
                <a:off x="4645" y="2112"/>
                <a:ext cx="347" cy="231"/>
              </a:xfrm>
              <a:prstGeom prst="rect">
                <a:avLst/>
              </a:prstGeom>
              <a:noFill/>
              <a:ln w="9525">
                <a:noFill/>
                <a:miter lim="800000"/>
                <a:headEnd/>
                <a:tailEnd/>
              </a:ln>
              <a:effectLst/>
            </p:spPr>
            <p:txBody>
              <a:bodyPr>
                <a:spAutoFit/>
              </a:bodyPr>
              <a:lstStyle/>
              <a:p>
                <a:pPr>
                  <a:spcBef>
                    <a:spcPct val="50000"/>
                  </a:spcBef>
                </a:pPr>
                <a:r>
                  <a:rPr lang="en-US" altLang="zh-CN"/>
                  <a:t>-Q</a:t>
                </a:r>
              </a:p>
            </p:txBody>
          </p:sp>
        </p:grpSp>
        <p:sp>
          <p:nvSpPr>
            <p:cNvPr id="12337" name="Text Box 53"/>
            <p:cNvSpPr txBox="1">
              <a:spLocks noChangeArrowheads="1"/>
            </p:cNvSpPr>
            <p:nvPr/>
          </p:nvSpPr>
          <p:spPr bwMode="auto">
            <a:xfrm>
              <a:off x="4848" y="1872"/>
              <a:ext cx="864" cy="212"/>
            </a:xfrm>
            <a:prstGeom prst="rect">
              <a:avLst/>
            </a:prstGeom>
            <a:noFill/>
            <a:ln w="9525">
              <a:noFill/>
              <a:miter lim="800000"/>
              <a:headEnd/>
              <a:tailEnd/>
            </a:ln>
            <a:effectLst/>
          </p:spPr>
          <p:txBody>
            <a:bodyPr>
              <a:spAutoFit/>
            </a:bodyPr>
            <a:lstStyle/>
            <a:p>
              <a:pPr>
                <a:spcBef>
                  <a:spcPct val="50000"/>
                </a:spcBef>
              </a:pPr>
              <a:r>
                <a:rPr lang="zh-CN" altLang="en-US" sz="1600" b="1" dirty="0"/>
                <a:t>带电平行板</a:t>
              </a:r>
            </a:p>
          </p:txBody>
        </p:sp>
      </p:grpSp>
      <p:grpSp>
        <p:nvGrpSpPr>
          <p:cNvPr id="6" name="Group 61"/>
          <p:cNvGrpSpPr>
            <a:grpSpLocks/>
          </p:cNvGrpSpPr>
          <p:nvPr/>
        </p:nvGrpSpPr>
        <p:grpSpPr bwMode="auto">
          <a:xfrm>
            <a:off x="4651324" y="3858818"/>
            <a:ext cx="1984375" cy="2941638"/>
            <a:chOff x="476" y="2352"/>
            <a:chExt cx="1250" cy="1962"/>
          </a:xfrm>
        </p:grpSpPr>
        <p:grpSp>
          <p:nvGrpSpPr>
            <p:cNvPr id="7" name="Group 62"/>
            <p:cNvGrpSpPr>
              <a:grpSpLocks/>
            </p:cNvGrpSpPr>
            <p:nvPr/>
          </p:nvGrpSpPr>
          <p:grpSpPr bwMode="auto">
            <a:xfrm>
              <a:off x="476" y="2352"/>
              <a:ext cx="1012" cy="1728"/>
              <a:chOff x="491" y="2304"/>
              <a:chExt cx="1012" cy="1728"/>
            </a:xfrm>
          </p:grpSpPr>
          <p:sp>
            <p:nvSpPr>
              <p:cNvPr id="12324" name="AutoShape 63"/>
              <p:cNvSpPr>
                <a:spLocks noChangeArrowheads="1"/>
              </p:cNvSpPr>
              <p:nvPr/>
            </p:nvSpPr>
            <p:spPr bwMode="auto">
              <a:xfrm>
                <a:off x="859" y="2544"/>
                <a:ext cx="492" cy="1098"/>
              </a:xfrm>
              <a:prstGeom prst="can">
                <a:avLst>
                  <a:gd name="adj" fmla="val 41690"/>
                </a:avLst>
              </a:prstGeom>
              <a:gradFill rotWithShape="0">
                <a:gsLst>
                  <a:gs pos="0">
                    <a:srgbClr val="B6BDC2"/>
                  </a:gs>
                  <a:gs pos="50000">
                    <a:srgbClr val="EFF9FF"/>
                  </a:gs>
                  <a:gs pos="100000">
                    <a:srgbClr val="B6BDC2"/>
                  </a:gs>
                </a:gsLst>
                <a:lin ang="0" scaled="1"/>
              </a:gradFill>
              <a:ln w="9525">
                <a:solidFill>
                  <a:srgbClr val="0066FF"/>
                </a:solidFill>
                <a:prstDash val="dash"/>
                <a:round/>
                <a:headEnd/>
                <a:tailEnd/>
              </a:ln>
              <a:effectLst/>
            </p:spPr>
            <p:txBody>
              <a:bodyPr wrap="none" anchor="ctr"/>
              <a:lstStyle/>
              <a:p>
                <a:endParaRPr lang="zh-CN" altLang="en-US"/>
              </a:p>
            </p:txBody>
          </p:sp>
          <p:sp>
            <p:nvSpPr>
              <p:cNvPr id="12325" name="Line 64"/>
              <p:cNvSpPr>
                <a:spLocks noChangeShapeType="1"/>
              </p:cNvSpPr>
              <p:nvPr/>
            </p:nvSpPr>
            <p:spPr bwMode="auto">
              <a:xfrm>
                <a:off x="1110" y="2304"/>
                <a:ext cx="1" cy="1624"/>
              </a:xfrm>
              <a:prstGeom prst="line">
                <a:avLst/>
              </a:prstGeom>
              <a:noFill/>
              <a:ln w="19050">
                <a:solidFill>
                  <a:srgbClr val="000000"/>
                </a:solidFill>
                <a:prstDash val="lgDashDotDot"/>
                <a:round/>
                <a:headEnd type="none" w="sm" len="lg"/>
                <a:tailEnd type="none" w="sm" len="lg"/>
              </a:ln>
              <a:effectLst/>
            </p:spPr>
            <p:txBody>
              <a:bodyPr wrap="none" anchor="ctr"/>
              <a:lstStyle/>
              <a:p>
                <a:endParaRPr lang="zh-CN" altLang="en-US"/>
              </a:p>
            </p:txBody>
          </p:sp>
          <p:graphicFrame>
            <p:nvGraphicFramePr>
              <p:cNvPr id="12326" name="Object 65"/>
              <p:cNvGraphicFramePr>
                <a:graphicFrameLocks noChangeAspect="1"/>
              </p:cNvGraphicFramePr>
              <p:nvPr/>
            </p:nvGraphicFramePr>
            <p:xfrm>
              <a:off x="915" y="2437"/>
              <a:ext cx="224" cy="249"/>
            </p:xfrm>
            <a:graphic>
              <a:graphicData uri="http://schemas.openxmlformats.org/presentationml/2006/ole">
                <mc:AlternateContent xmlns:mc="http://schemas.openxmlformats.org/markup-compatibility/2006">
                  <mc:Choice xmlns:v="urn:schemas-microsoft-com:vml" Requires="v">
                    <p:oleObj name="公式" r:id="rId2" imgW="177569" imgH="215619" progId="Equation.3">
                      <p:embed/>
                    </p:oleObj>
                  </mc:Choice>
                  <mc:Fallback>
                    <p:oleObj name="公式" r:id="rId2" imgW="177569" imgH="215619" progId="Equation.3">
                      <p:embed/>
                      <p:pic>
                        <p:nvPicPr>
                          <p:cNvPr id="12326" name="Object 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 y="2437"/>
                            <a:ext cx="22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7" name="Line 66"/>
              <p:cNvSpPr>
                <a:spLocks noChangeShapeType="1"/>
              </p:cNvSpPr>
              <p:nvPr/>
            </p:nvSpPr>
            <p:spPr bwMode="auto">
              <a:xfrm flipH="1">
                <a:off x="859" y="2654"/>
                <a:ext cx="252" cy="0"/>
              </a:xfrm>
              <a:prstGeom prst="line">
                <a:avLst/>
              </a:prstGeom>
              <a:noFill/>
              <a:ln w="19050">
                <a:solidFill>
                  <a:srgbClr val="FF9933"/>
                </a:solidFill>
                <a:round/>
                <a:headEnd type="none" w="sm" len="lg"/>
                <a:tailEnd type="triangle" w="sm" len="lg"/>
              </a:ln>
              <a:effectLst/>
            </p:spPr>
            <p:txBody>
              <a:bodyPr wrap="none"/>
              <a:lstStyle/>
              <a:p>
                <a:endParaRPr lang="zh-CN" altLang="en-US"/>
              </a:p>
            </p:txBody>
          </p:sp>
          <p:sp>
            <p:nvSpPr>
              <p:cNvPr id="12328" name="Line 67"/>
              <p:cNvSpPr>
                <a:spLocks noChangeShapeType="1"/>
              </p:cNvSpPr>
              <p:nvPr/>
            </p:nvSpPr>
            <p:spPr bwMode="auto">
              <a:xfrm rot="10789799">
                <a:off x="719" y="3832"/>
                <a:ext cx="394" cy="1"/>
              </a:xfrm>
              <a:prstGeom prst="line">
                <a:avLst/>
              </a:prstGeom>
              <a:noFill/>
              <a:ln w="19050">
                <a:solidFill>
                  <a:srgbClr val="FF9933"/>
                </a:solidFill>
                <a:prstDash val="dash"/>
                <a:round/>
                <a:headEnd type="triangle" w="sm" len="lg"/>
                <a:tailEnd type="triangle" w="sm" len="lg"/>
              </a:ln>
              <a:effectLst/>
            </p:spPr>
            <p:txBody>
              <a:bodyPr wrap="none" anchor="ctr"/>
              <a:lstStyle/>
              <a:p>
                <a:endParaRPr lang="zh-CN" altLang="en-US"/>
              </a:p>
            </p:txBody>
          </p:sp>
          <p:graphicFrame>
            <p:nvGraphicFramePr>
              <p:cNvPr id="12329" name="Object 68"/>
              <p:cNvGraphicFramePr>
                <a:graphicFrameLocks noChangeAspect="1"/>
              </p:cNvGraphicFramePr>
              <p:nvPr/>
            </p:nvGraphicFramePr>
            <p:xfrm>
              <a:off x="831" y="3801"/>
              <a:ext cx="224" cy="231"/>
            </p:xfrm>
            <a:graphic>
              <a:graphicData uri="http://schemas.openxmlformats.org/presentationml/2006/ole">
                <mc:AlternateContent xmlns:mc="http://schemas.openxmlformats.org/markup-compatibility/2006">
                  <mc:Choice xmlns:v="urn:schemas-microsoft-com:vml" Requires="v">
                    <p:oleObj name="公式" r:id="rId4" imgW="190335" imgH="215713" progId="Equation.3">
                      <p:embed/>
                    </p:oleObj>
                  </mc:Choice>
                  <mc:Fallback>
                    <p:oleObj name="公式" r:id="rId4" imgW="190335" imgH="215713" progId="Equation.3">
                      <p:embed/>
                      <p:pic>
                        <p:nvPicPr>
                          <p:cNvPr id="12329" name="Object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 y="3801"/>
                            <a:ext cx="224"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30" name="AutoShape 69"/>
              <p:cNvSpPr>
                <a:spLocks noChangeArrowheads="1"/>
              </p:cNvSpPr>
              <p:nvPr/>
            </p:nvSpPr>
            <p:spPr bwMode="auto">
              <a:xfrm>
                <a:off x="716" y="2439"/>
                <a:ext cx="787" cy="1330"/>
              </a:xfrm>
              <a:prstGeom prst="can">
                <a:avLst>
                  <a:gd name="adj" fmla="val 52201"/>
                </a:avLst>
              </a:prstGeom>
              <a:noFill/>
              <a:ln w="28575">
                <a:solidFill>
                  <a:srgbClr val="0066FF"/>
                </a:solidFill>
                <a:round/>
                <a:headEnd/>
                <a:tailEnd/>
              </a:ln>
              <a:effectLst/>
            </p:spPr>
            <p:txBody>
              <a:bodyPr wrap="none" anchor="ctr"/>
              <a:lstStyle/>
              <a:p>
                <a:endParaRPr lang="zh-CN" altLang="en-US"/>
              </a:p>
            </p:txBody>
          </p:sp>
          <p:sp>
            <p:nvSpPr>
              <p:cNvPr id="12331" name="Line 70"/>
              <p:cNvSpPr>
                <a:spLocks noChangeShapeType="1"/>
              </p:cNvSpPr>
              <p:nvPr/>
            </p:nvSpPr>
            <p:spPr bwMode="auto">
              <a:xfrm>
                <a:off x="716" y="3578"/>
                <a:ext cx="0" cy="350"/>
              </a:xfrm>
              <a:prstGeom prst="line">
                <a:avLst/>
              </a:prstGeom>
              <a:noFill/>
              <a:ln w="19050">
                <a:solidFill>
                  <a:schemeClr val="tx1"/>
                </a:solidFill>
                <a:prstDash val="dash"/>
                <a:round/>
                <a:headEnd/>
                <a:tailEnd/>
              </a:ln>
              <a:effectLst/>
            </p:spPr>
            <p:txBody>
              <a:bodyPr wrap="none"/>
              <a:lstStyle/>
              <a:p>
                <a:endParaRPr lang="zh-CN" altLang="en-US"/>
              </a:p>
            </p:txBody>
          </p:sp>
          <p:sp>
            <p:nvSpPr>
              <p:cNvPr id="12332" name="Line 71"/>
              <p:cNvSpPr>
                <a:spLocks noChangeShapeType="1"/>
              </p:cNvSpPr>
              <p:nvPr/>
            </p:nvSpPr>
            <p:spPr bwMode="auto">
              <a:xfrm>
                <a:off x="1262" y="3833"/>
                <a:ext cx="111" cy="0"/>
              </a:xfrm>
              <a:prstGeom prst="line">
                <a:avLst/>
              </a:prstGeom>
              <a:noFill/>
              <a:ln w="19050">
                <a:solidFill>
                  <a:srgbClr val="FF3399"/>
                </a:solidFill>
                <a:round/>
                <a:headEnd type="none" w="sm" len="lg"/>
                <a:tailEnd type="triangle" w="sm" len="lg"/>
              </a:ln>
              <a:effectLst/>
            </p:spPr>
            <p:txBody>
              <a:bodyPr wrap="none"/>
              <a:lstStyle/>
              <a:p>
                <a:endParaRPr lang="zh-CN" altLang="en-US"/>
              </a:p>
            </p:txBody>
          </p:sp>
          <p:sp>
            <p:nvSpPr>
              <p:cNvPr id="12333" name="Line 72"/>
              <p:cNvSpPr>
                <a:spLocks noChangeShapeType="1"/>
              </p:cNvSpPr>
              <p:nvPr/>
            </p:nvSpPr>
            <p:spPr bwMode="auto">
              <a:xfrm>
                <a:off x="1373" y="3610"/>
                <a:ext cx="0" cy="318"/>
              </a:xfrm>
              <a:prstGeom prst="line">
                <a:avLst/>
              </a:prstGeom>
              <a:noFill/>
              <a:ln w="19050">
                <a:solidFill>
                  <a:schemeClr val="tx1"/>
                </a:solidFill>
                <a:prstDash val="dash"/>
                <a:round/>
                <a:headEnd/>
                <a:tailEnd/>
              </a:ln>
              <a:effectLst/>
            </p:spPr>
            <p:txBody>
              <a:bodyPr wrap="none"/>
              <a:lstStyle/>
              <a:p>
                <a:endParaRPr lang="zh-CN" altLang="en-US"/>
              </a:p>
            </p:txBody>
          </p:sp>
          <p:sp>
            <p:nvSpPr>
              <p:cNvPr id="12334" name="Rectangle 73"/>
              <p:cNvSpPr>
                <a:spLocks noChangeArrowheads="1"/>
              </p:cNvSpPr>
              <p:nvPr/>
            </p:nvSpPr>
            <p:spPr bwMode="auto">
              <a:xfrm>
                <a:off x="864" y="2896"/>
                <a:ext cx="293" cy="246"/>
              </a:xfrm>
              <a:prstGeom prst="rect">
                <a:avLst/>
              </a:prstGeom>
              <a:noFill/>
              <a:ln w="9525">
                <a:noFill/>
                <a:miter lim="800000"/>
                <a:headEnd/>
                <a:tailEnd/>
              </a:ln>
              <a:effectLst/>
            </p:spPr>
            <p:txBody>
              <a:bodyPr wrap="none">
                <a:spAutoFit/>
              </a:bodyPr>
              <a:lstStyle/>
              <a:p>
                <a:r>
                  <a:rPr lang="en-US" altLang="zh-CN">
                    <a:sym typeface="Symbol" pitchFamily="18" charset="2"/>
                  </a:rPr>
                  <a:t>+</a:t>
                </a:r>
              </a:p>
            </p:txBody>
          </p:sp>
          <p:sp>
            <p:nvSpPr>
              <p:cNvPr id="12335" name="Rectangle 74"/>
              <p:cNvSpPr>
                <a:spLocks noChangeArrowheads="1"/>
              </p:cNvSpPr>
              <p:nvPr/>
            </p:nvSpPr>
            <p:spPr bwMode="auto">
              <a:xfrm>
                <a:off x="491" y="2903"/>
                <a:ext cx="243" cy="244"/>
              </a:xfrm>
              <a:prstGeom prst="rect">
                <a:avLst/>
              </a:prstGeom>
              <a:noFill/>
              <a:ln w="9525">
                <a:noFill/>
                <a:miter lim="800000"/>
                <a:headEnd/>
                <a:tailEnd/>
              </a:ln>
              <a:effectLst/>
            </p:spPr>
            <p:txBody>
              <a:bodyPr wrap="none">
                <a:spAutoFit/>
              </a:bodyPr>
              <a:lstStyle/>
              <a:p>
                <a:r>
                  <a:rPr lang="en-US" altLang="zh-CN" dirty="0">
                    <a:sym typeface="Symbol" pitchFamily="18" charset="2"/>
                  </a:rPr>
                  <a:t>-</a:t>
                </a:r>
              </a:p>
            </p:txBody>
          </p:sp>
        </p:grpSp>
        <p:sp>
          <p:nvSpPr>
            <p:cNvPr id="12323" name="Text Box 75"/>
            <p:cNvSpPr txBox="1">
              <a:spLocks noChangeArrowheads="1"/>
            </p:cNvSpPr>
            <p:nvPr/>
          </p:nvSpPr>
          <p:spPr bwMode="auto">
            <a:xfrm>
              <a:off x="522" y="4068"/>
              <a:ext cx="1204" cy="246"/>
            </a:xfrm>
            <a:prstGeom prst="rect">
              <a:avLst/>
            </a:prstGeom>
            <a:noFill/>
            <a:ln w="9525">
              <a:noFill/>
              <a:miter lim="800000"/>
              <a:headEnd/>
              <a:tailEnd/>
            </a:ln>
            <a:effectLst/>
          </p:spPr>
          <p:txBody>
            <a:bodyPr wrap="square">
              <a:spAutoFit/>
            </a:bodyPr>
            <a:lstStyle/>
            <a:p>
              <a:pPr>
                <a:spcBef>
                  <a:spcPct val="50000"/>
                </a:spcBef>
              </a:pPr>
              <a:r>
                <a:rPr lang="zh-CN" altLang="en-US" b="1" dirty="0"/>
                <a:t>同轴圆柱面（体）</a:t>
              </a:r>
            </a:p>
          </p:txBody>
        </p:sp>
      </p:grpSp>
      <p:grpSp>
        <p:nvGrpSpPr>
          <p:cNvPr id="8" name="Group 76"/>
          <p:cNvGrpSpPr>
            <a:grpSpLocks/>
          </p:cNvGrpSpPr>
          <p:nvPr/>
        </p:nvGrpSpPr>
        <p:grpSpPr bwMode="auto">
          <a:xfrm>
            <a:off x="7373784" y="2303129"/>
            <a:ext cx="2124075" cy="1976622"/>
            <a:chOff x="4316" y="1488"/>
            <a:chExt cx="1338" cy="1573"/>
          </a:xfrm>
        </p:grpSpPr>
        <p:sp>
          <p:nvSpPr>
            <p:cNvPr id="12319" name="Line 77"/>
            <p:cNvSpPr>
              <a:spLocks noChangeShapeType="1"/>
            </p:cNvSpPr>
            <p:nvPr/>
          </p:nvSpPr>
          <p:spPr bwMode="auto">
            <a:xfrm>
              <a:off x="4848" y="1488"/>
              <a:ext cx="0" cy="1200"/>
            </a:xfrm>
            <a:prstGeom prst="line">
              <a:avLst/>
            </a:prstGeom>
            <a:noFill/>
            <a:ln w="28575">
              <a:solidFill>
                <a:srgbClr val="000000"/>
              </a:solidFill>
              <a:round/>
              <a:headEnd/>
              <a:tailEnd/>
            </a:ln>
            <a:effectLst/>
          </p:spPr>
          <p:txBody>
            <a:bodyPr wrap="none"/>
            <a:lstStyle/>
            <a:p>
              <a:endParaRPr lang="zh-CN" altLang="en-US"/>
            </a:p>
          </p:txBody>
        </p:sp>
        <p:sp>
          <p:nvSpPr>
            <p:cNvPr id="12320" name="Text Box 78"/>
            <p:cNvSpPr txBox="1">
              <a:spLocks noChangeArrowheads="1"/>
            </p:cNvSpPr>
            <p:nvPr/>
          </p:nvSpPr>
          <p:spPr bwMode="auto">
            <a:xfrm>
              <a:off x="4656" y="1872"/>
              <a:ext cx="192" cy="292"/>
            </a:xfrm>
            <a:prstGeom prst="rect">
              <a:avLst/>
            </a:prstGeom>
            <a:noFill/>
            <a:ln w="9525">
              <a:noFill/>
              <a:miter lim="800000"/>
              <a:headEnd/>
              <a:tailEnd/>
            </a:ln>
            <a:effectLst/>
          </p:spPr>
          <p:txBody>
            <a:bodyPr>
              <a:spAutoFit/>
            </a:bodyPr>
            <a:lstStyle/>
            <a:p>
              <a:pPr>
                <a:spcBef>
                  <a:spcPct val="50000"/>
                </a:spcBef>
              </a:pPr>
              <a:r>
                <a:rPr lang="en-US" altLang="zh-CN">
                  <a:sym typeface="Symbol" pitchFamily="18" charset="2"/>
                </a:rPr>
                <a:t></a:t>
              </a:r>
              <a:endParaRPr lang="en-US" altLang="zh-CN"/>
            </a:p>
          </p:txBody>
        </p:sp>
        <p:sp>
          <p:nvSpPr>
            <p:cNvPr id="12321" name="Text Box 79"/>
            <p:cNvSpPr txBox="1">
              <a:spLocks noChangeArrowheads="1"/>
            </p:cNvSpPr>
            <p:nvPr/>
          </p:nvSpPr>
          <p:spPr bwMode="auto">
            <a:xfrm>
              <a:off x="4316" y="2767"/>
              <a:ext cx="1338" cy="294"/>
            </a:xfrm>
            <a:prstGeom prst="rect">
              <a:avLst/>
            </a:prstGeom>
            <a:noFill/>
            <a:ln w="9525">
              <a:noFill/>
              <a:miter lim="800000"/>
              <a:headEnd/>
              <a:tailEnd/>
            </a:ln>
            <a:effectLst/>
          </p:spPr>
          <p:txBody>
            <a:bodyPr wrap="square">
              <a:spAutoFit/>
            </a:bodyPr>
            <a:lstStyle/>
            <a:p>
              <a:pPr>
                <a:spcBef>
                  <a:spcPct val="50000"/>
                </a:spcBef>
              </a:pPr>
              <a:r>
                <a:rPr lang="zh-CN" altLang="en-US" b="1" dirty="0"/>
                <a:t>长直带电导线（棒）</a:t>
              </a:r>
            </a:p>
          </p:txBody>
        </p:sp>
      </p:grpSp>
      <p:grpSp>
        <p:nvGrpSpPr>
          <p:cNvPr id="9" name="Group 80"/>
          <p:cNvGrpSpPr>
            <a:grpSpLocks/>
          </p:cNvGrpSpPr>
          <p:nvPr/>
        </p:nvGrpSpPr>
        <p:grpSpPr bwMode="auto">
          <a:xfrm>
            <a:off x="2019300" y="4249324"/>
            <a:ext cx="2209800" cy="1771650"/>
            <a:chOff x="3888" y="2736"/>
            <a:chExt cx="1488" cy="1260"/>
          </a:xfrm>
        </p:grpSpPr>
        <p:grpSp>
          <p:nvGrpSpPr>
            <p:cNvPr id="10" name="Group 81"/>
            <p:cNvGrpSpPr>
              <a:grpSpLocks/>
            </p:cNvGrpSpPr>
            <p:nvPr/>
          </p:nvGrpSpPr>
          <p:grpSpPr bwMode="auto">
            <a:xfrm>
              <a:off x="3888" y="2736"/>
              <a:ext cx="1265" cy="1260"/>
              <a:chOff x="3727" y="2676"/>
              <a:chExt cx="1265" cy="1260"/>
            </a:xfrm>
          </p:grpSpPr>
          <p:sp>
            <p:nvSpPr>
              <p:cNvPr id="12310" name="Oval 82"/>
              <p:cNvSpPr>
                <a:spLocks noChangeArrowheads="1"/>
              </p:cNvSpPr>
              <p:nvPr/>
            </p:nvSpPr>
            <p:spPr bwMode="auto">
              <a:xfrm>
                <a:off x="4120" y="3084"/>
                <a:ext cx="480" cy="432"/>
              </a:xfrm>
              <a:prstGeom prst="ellipse">
                <a:avLst/>
              </a:prstGeom>
              <a:solidFill>
                <a:schemeClr val="tx2">
                  <a:lumMod val="40000"/>
                  <a:lumOff val="60000"/>
                </a:schemeClr>
              </a:solidFill>
              <a:ln w="28575">
                <a:solidFill>
                  <a:schemeClr val="tx1"/>
                </a:solidFill>
                <a:round/>
                <a:headEnd/>
                <a:tailEnd/>
              </a:ln>
              <a:effectLst/>
            </p:spPr>
            <p:txBody>
              <a:bodyPr wrap="none" anchor="ctr"/>
              <a:lstStyle/>
              <a:p>
                <a:endParaRPr lang="zh-CN" altLang="en-US"/>
              </a:p>
            </p:txBody>
          </p:sp>
          <p:sp>
            <p:nvSpPr>
              <p:cNvPr id="12311" name="Oval 83"/>
              <p:cNvSpPr>
                <a:spLocks noChangeArrowheads="1"/>
              </p:cNvSpPr>
              <p:nvPr/>
            </p:nvSpPr>
            <p:spPr bwMode="auto">
              <a:xfrm>
                <a:off x="3824" y="2780"/>
                <a:ext cx="1061" cy="1056"/>
              </a:xfrm>
              <a:prstGeom prst="ellipse">
                <a:avLst/>
              </a:prstGeom>
              <a:noFill/>
              <a:ln w="38100">
                <a:solidFill>
                  <a:srgbClr val="000000"/>
                </a:solidFill>
                <a:round/>
                <a:headEnd/>
                <a:tailEnd/>
              </a:ln>
              <a:effectLst/>
            </p:spPr>
            <p:txBody>
              <a:bodyPr wrap="none" anchor="ctr"/>
              <a:lstStyle/>
              <a:p>
                <a:endParaRPr lang="zh-CN" altLang="en-US"/>
              </a:p>
            </p:txBody>
          </p:sp>
          <p:sp>
            <p:nvSpPr>
              <p:cNvPr id="12312" name="Oval 84"/>
              <p:cNvSpPr>
                <a:spLocks noChangeArrowheads="1"/>
              </p:cNvSpPr>
              <p:nvPr/>
            </p:nvSpPr>
            <p:spPr bwMode="auto">
              <a:xfrm>
                <a:off x="3727" y="2676"/>
                <a:ext cx="1265" cy="1260"/>
              </a:xfrm>
              <a:prstGeom prst="ellipse">
                <a:avLst/>
              </a:prstGeom>
              <a:noFill/>
              <a:ln w="38100">
                <a:solidFill>
                  <a:srgbClr val="000000"/>
                </a:solidFill>
                <a:round/>
                <a:headEnd/>
                <a:tailEnd/>
              </a:ln>
              <a:effectLst/>
            </p:spPr>
            <p:txBody>
              <a:bodyPr wrap="none" anchor="ctr"/>
              <a:lstStyle/>
              <a:p>
                <a:endParaRPr lang="zh-CN" altLang="en-US"/>
              </a:p>
            </p:txBody>
          </p:sp>
          <p:sp>
            <p:nvSpPr>
              <p:cNvPr id="12313" name="Line 85"/>
              <p:cNvSpPr>
                <a:spLocks noChangeShapeType="1"/>
              </p:cNvSpPr>
              <p:nvPr/>
            </p:nvSpPr>
            <p:spPr bwMode="auto">
              <a:xfrm flipV="1">
                <a:off x="4384" y="3216"/>
                <a:ext cx="192" cy="96"/>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2314" name="Text Box 86"/>
              <p:cNvSpPr txBox="1">
                <a:spLocks noChangeArrowheads="1"/>
              </p:cNvSpPr>
              <p:nvPr/>
            </p:nvSpPr>
            <p:spPr bwMode="auto">
              <a:xfrm>
                <a:off x="4232" y="3080"/>
                <a:ext cx="288" cy="217"/>
              </a:xfrm>
              <a:prstGeom prst="rect">
                <a:avLst/>
              </a:prstGeom>
              <a:noFill/>
              <a:ln w="9525">
                <a:noFill/>
                <a:miter lim="800000"/>
                <a:headEnd/>
                <a:tailEnd/>
              </a:ln>
              <a:effectLst/>
            </p:spPr>
            <p:txBody>
              <a:bodyPr>
                <a:spAutoFit/>
              </a:bodyPr>
              <a:lstStyle/>
              <a:p>
                <a:pPr>
                  <a:spcBef>
                    <a:spcPct val="50000"/>
                  </a:spcBef>
                </a:pPr>
                <a:r>
                  <a:rPr lang="en-US" altLang="zh-CN" sz="1400" dirty="0"/>
                  <a:t>R</a:t>
                </a:r>
                <a:r>
                  <a:rPr lang="en-US" altLang="zh-CN" sz="1400" baseline="-25000" dirty="0"/>
                  <a:t>1</a:t>
                </a:r>
                <a:endParaRPr lang="en-US" altLang="zh-CN" sz="1400" dirty="0"/>
              </a:p>
            </p:txBody>
          </p:sp>
          <p:sp>
            <p:nvSpPr>
              <p:cNvPr id="12315" name="Text Box 87"/>
              <p:cNvSpPr txBox="1">
                <a:spLocks noChangeArrowheads="1"/>
              </p:cNvSpPr>
              <p:nvPr/>
            </p:nvSpPr>
            <p:spPr bwMode="auto">
              <a:xfrm>
                <a:off x="4536" y="3432"/>
                <a:ext cx="288" cy="217"/>
              </a:xfrm>
              <a:prstGeom prst="rect">
                <a:avLst/>
              </a:prstGeom>
              <a:noFill/>
              <a:ln w="9525">
                <a:noFill/>
                <a:miter lim="800000"/>
                <a:headEnd/>
                <a:tailEnd/>
              </a:ln>
              <a:effectLst/>
            </p:spPr>
            <p:txBody>
              <a:bodyPr>
                <a:spAutoFit/>
              </a:bodyPr>
              <a:lstStyle/>
              <a:p>
                <a:pPr>
                  <a:spcBef>
                    <a:spcPct val="50000"/>
                  </a:spcBef>
                </a:pPr>
                <a:r>
                  <a:rPr lang="en-US" altLang="zh-CN" sz="1400"/>
                  <a:t>R</a:t>
                </a:r>
                <a:r>
                  <a:rPr lang="en-US" altLang="zh-CN" sz="1400" baseline="-25000"/>
                  <a:t>2</a:t>
                </a:r>
                <a:endParaRPr lang="en-US" altLang="zh-CN" sz="1400"/>
              </a:p>
            </p:txBody>
          </p:sp>
          <p:sp>
            <p:nvSpPr>
              <p:cNvPr id="12316" name="Text Box 88"/>
              <p:cNvSpPr txBox="1">
                <a:spLocks noChangeArrowheads="1"/>
              </p:cNvSpPr>
              <p:nvPr/>
            </p:nvSpPr>
            <p:spPr bwMode="auto">
              <a:xfrm>
                <a:off x="3919" y="3480"/>
                <a:ext cx="289" cy="217"/>
              </a:xfrm>
              <a:prstGeom prst="rect">
                <a:avLst/>
              </a:prstGeom>
              <a:noFill/>
              <a:ln w="9525">
                <a:noFill/>
                <a:miter lim="800000"/>
                <a:headEnd/>
                <a:tailEnd/>
              </a:ln>
              <a:effectLst/>
            </p:spPr>
            <p:txBody>
              <a:bodyPr>
                <a:spAutoFit/>
              </a:bodyPr>
              <a:lstStyle/>
              <a:p>
                <a:pPr>
                  <a:spcBef>
                    <a:spcPct val="50000"/>
                  </a:spcBef>
                </a:pPr>
                <a:r>
                  <a:rPr lang="en-US" altLang="zh-CN" sz="1400"/>
                  <a:t>R</a:t>
                </a:r>
                <a:r>
                  <a:rPr lang="en-US" altLang="zh-CN" sz="1400" baseline="-25000"/>
                  <a:t>3</a:t>
                </a:r>
                <a:endParaRPr lang="en-US" altLang="zh-CN" sz="1400"/>
              </a:p>
            </p:txBody>
          </p:sp>
          <p:sp>
            <p:nvSpPr>
              <p:cNvPr id="12317" name="Line 89"/>
              <p:cNvSpPr>
                <a:spLocks noChangeShapeType="1"/>
              </p:cNvSpPr>
              <p:nvPr/>
            </p:nvSpPr>
            <p:spPr bwMode="auto">
              <a:xfrm>
                <a:off x="4384" y="3328"/>
                <a:ext cx="288" cy="384"/>
              </a:xfrm>
              <a:prstGeom prst="line">
                <a:avLst/>
              </a:prstGeom>
              <a:noFill/>
              <a:ln w="9525">
                <a:solidFill>
                  <a:schemeClr val="tx1"/>
                </a:solidFill>
                <a:round/>
                <a:headEnd/>
                <a:tailEnd type="triangle" w="med" len="med"/>
              </a:ln>
              <a:effectLst/>
            </p:spPr>
            <p:txBody>
              <a:bodyPr wrap="none"/>
              <a:lstStyle/>
              <a:p>
                <a:endParaRPr lang="zh-CN" altLang="en-US"/>
              </a:p>
            </p:txBody>
          </p:sp>
          <p:sp>
            <p:nvSpPr>
              <p:cNvPr id="12318" name="Line 90"/>
              <p:cNvSpPr>
                <a:spLocks noChangeShapeType="1"/>
              </p:cNvSpPr>
              <p:nvPr/>
            </p:nvSpPr>
            <p:spPr bwMode="auto">
              <a:xfrm flipH="1">
                <a:off x="4032" y="3312"/>
                <a:ext cx="336" cy="528"/>
              </a:xfrm>
              <a:prstGeom prst="line">
                <a:avLst/>
              </a:prstGeom>
              <a:noFill/>
              <a:ln w="9525">
                <a:solidFill>
                  <a:schemeClr val="tx1"/>
                </a:solidFill>
                <a:round/>
                <a:headEnd/>
                <a:tailEnd type="triangle" w="med" len="med"/>
              </a:ln>
              <a:effectLst/>
            </p:spPr>
            <p:txBody>
              <a:bodyPr wrap="none"/>
              <a:lstStyle/>
              <a:p>
                <a:endParaRPr lang="zh-CN" altLang="en-US"/>
              </a:p>
            </p:txBody>
          </p:sp>
        </p:grpSp>
        <p:sp>
          <p:nvSpPr>
            <p:cNvPr id="12308" name="Text Box 91"/>
            <p:cNvSpPr txBox="1">
              <a:spLocks noChangeArrowheads="1"/>
            </p:cNvSpPr>
            <p:nvPr/>
          </p:nvSpPr>
          <p:spPr bwMode="auto">
            <a:xfrm>
              <a:off x="4368" y="2928"/>
              <a:ext cx="288" cy="239"/>
            </a:xfrm>
            <a:prstGeom prst="rect">
              <a:avLst/>
            </a:prstGeom>
            <a:noFill/>
            <a:ln w="9525">
              <a:noFill/>
              <a:miter lim="800000"/>
              <a:headEnd/>
              <a:tailEnd/>
            </a:ln>
            <a:effectLst/>
          </p:spPr>
          <p:txBody>
            <a:bodyPr>
              <a:spAutoFit/>
            </a:bodyPr>
            <a:lstStyle/>
            <a:p>
              <a:pPr>
                <a:spcBef>
                  <a:spcPct val="50000"/>
                </a:spcBef>
              </a:pPr>
              <a:r>
                <a:rPr lang="en-US" altLang="zh-CN" sz="1600"/>
                <a:t>Q</a:t>
              </a:r>
              <a:r>
                <a:rPr lang="en-US" altLang="zh-CN" sz="1600" baseline="-25000"/>
                <a:t>1</a:t>
              </a:r>
              <a:endParaRPr lang="en-US" altLang="zh-CN" sz="1600"/>
            </a:p>
          </p:txBody>
        </p:sp>
        <p:sp>
          <p:nvSpPr>
            <p:cNvPr id="12309" name="Text Box 92"/>
            <p:cNvSpPr txBox="1">
              <a:spLocks noChangeArrowheads="1"/>
            </p:cNvSpPr>
            <p:nvPr/>
          </p:nvSpPr>
          <p:spPr bwMode="auto">
            <a:xfrm>
              <a:off x="5088" y="2881"/>
              <a:ext cx="288" cy="239"/>
            </a:xfrm>
            <a:prstGeom prst="rect">
              <a:avLst/>
            </a:prstGeom>
            <a:noFill/>
            <a:ln w="9525">
              <a:noFill/>
              <a:miter lim="800000"/>
              <a:headEnd/>
              <a:tailEnd/>
            </a:ln>
            <a:effectLst/>
          </p:spPr>
          <p:txBody>
            <a:bodyPr>
              <a:spAutoFit/>
            </a:bodyPr>
            <a:lstStyle/>
            <a:p>
              <a:pPr>
                <a:spcBef>
                  <a:spcPct val="50000"/>
                </a:spcBef>
              </a:pPr>
              <a:r>
                <a:rPr lang="en-US" altLang="zh-CN" sz="1600"/>
                <a:t>Q</a:t>
              </a:r>
              <a:r>
                <a:rPr lang="en-US" altLang="zh-CN" sz="1600" baseline="-25000"/>
                <a:t>2</a:t>
              </a:r>
              <a:endParaRPr lang="en-US" altLang="zh-CN" sz="1600"/>
            </a:p>
          </p:txBody>
        </p:sp>
      </p:grpSp>
      <p:grpSp>
        <p:nvGrpSpPr>
          <p:cNvPr id="60" name="Group 16"/>
          <p:cNvGrpSpPr>
            <a:grpSpLocks/>
          </p:cNvGrpSpPr>
          <p:nvPr/>
        </p:nvGrpSpPr>
        <p:grpSpPr bwMode="auto">
          <a:xfrm>
            <a:off x="957532" y="405442"/>
            <a:ext cx="971079" cy="866947"/>
            <a:chOff x="397" y="211"/>
            <a:chExt cx="525" cy="480"/>
          </a:xfrm>
        </p:grpSpPr>
        <p:sp>
          <p:nvSpPr>
            <p:cNvPr id="61"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62"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64"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65"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sp>
        <p:nvSpPr>
          <p:cNvPr id="11" name="Text Box 75">
            <a:extLst>
              <a:ext uri="{FF2B5EF4-FFF2-40B4-BE49-F238E27FC236}">
                <a16:creationId xmlns:a16="http://schemas.microsoft.com/office/drawing/2014/main" id="{D0B8D5C2-1F3D-0AFB-2D5D-A495A656DD33}"/>
              </a:ext>
            </a:extLst>
          </p:cNvPr>
          <p:cNvSpPr txBox="1">
            <a:spLocks noChangeArrowheads="1"/>
          </p:cNvSpPr>
          <p:nvPr/>
        </p:nvSpPr>
        <p:spPr bwMode="auto">
          <a:xfrm>
            <a:off x="1785390" y="6162297"/>
            <a:ext cx="1911350" cy="369332"/>
          </a:xfrm>
          <a:prstGeom prst="rect">
            <a:avLst/>
          </a:prstGeom>
          <a:noFill/>
          <a:ln w="9525">
            <a:noFill/>
            <a:miter lim="800000"/>
            <a:headEnd/>
            <a:tailEnd/>
          </a:ln>
          <a:effectLst/>
        </p:spPr>
        <p:txBody>
          <a:bodyPr wrap="square">
            <a:spAutoFit/>
          </a:bodyPr>
          <a:lstStyle/>
          <a:p>
            <a:pPr>
              <a:spcBef>
                <a:spcPct val="50000"/>
              </a:spcBef>
            </a:pPr>
            <a:r>
              <a:rPr lang="zh-CN" altLang="en-US" b="1" dirty="0"/>
              <a:t>同心球（球壳）</a:t>
            </a:r>
          </a:p>
        </p:txBody>
      </p:sp>
    </p:spTree>
    <p:extLst>
      <p:ext uri="{BB962C8B-B14F-4D97-AF65-F5344CB8AC3E}">
        <p14:creationId xmlns:p14="http://schemas.microsoft.com/office/powerpoint/2010/main" val="35458002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47813"/>
                                        </p:tgtEl>
                                        <p:attrNameLst>
                                          <p:attrName>style.visibility</p:attrName>
                                        </p:attrNameLst>
                                      </p:cBhvr>
                                      <p:to>
                                        <p:strVal val="visible"/>
                                      </p:to>
                                    </p:set>
                                    <p:animEffect transition="in" filter="barn(inHorizontal)">
                                      <p:cBhvr>
                                        <p:cTn id="7" dur="500"/>
                                        <p:tgtEl>
                                          <p:spTgt spid="247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strips(down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ox(in)">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296988" y="584200"/>
            <a:ext cx="9144000" cy="2387600"/>
          </a:xfrm>
        </p:spPr>
        <p:txBody>
          <a:bodyPr>
            <a:normAutofit/>
          </a:bodyPr>
          <a:lstStyle/>
          <a:p>
            <a:r>
              <a:rPr lang="zh-CN" altLang="en-US" sz="4400" b="1" dirty="0">
                <a:latin typeface="微软雅黑 Light" panose="020B0502040204020203" pitchFamily="34" charset="-122"/>
                <a:ea typeface="微软雅黑 Light" panose="020B0502040204020203" pitchFamily="34" charset="-122"/>
              </a:rPr>
              <a:t>第七章 恒定磁场</a:t>
            </a:r>
          </a:p>
        </p:txBody>
      </p:sp>
    </p:spTree>
    <p:extLst>
      <p:ext uri="{BB962C8B-B14F-4D97-AF65-F5344CB8AC3E}">
        <p14:creationId xmlns:p14="http://schemas.microsoft.com/office/powerpoint/2010/main" val="1907972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548118" y="493428"/>
            <a:ext cx="10165156" cy="1263956"/>
            <a:chOff x="1522729" y="1159729"/>
            <a:chExt cx="10165156" cy="1263956"/>
          </a:xfrm>
        </p:grpSpPr>
        <p:grpSp>
          <p:nvGrpSpPr>
            <p:cNvPr id="12" name="Group 43"/>
            <p:cNvGrpSpPr/>
            <p:nvPr/>
          </p:nvGrpSpPr>
          <p:grpSpPr>
            <a:xfrm>
              <a:off x="2309736" y="1159729"/>
              <a:ext cx="8077203" cy="549275"/>
              <a:chOff x="510" y="768"/>
              <a:chExt cx="5088" cy="346"/>
            </a:xfrm>
          </p:grpSpPr>
          <p:sp>
            <p:nvSpPr>
              <p:cNvPr id="3131" name="Line 44"/>
              <p:cNvSpPr/>
              <p:nvPr/>
            </p:nvSpPr>
            <p:spPr>
              <a:xfrm>
                <a:off x="510" y="937"/>
                <a:ext cx="5088" cy="19"/>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598" y="970"/>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91191" y="1676456"/>
              <a:ext cx="2371228"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基本物理量</a:t>
              </a:r>
              <a:endParaRPr lang="en-US" altLang="zh-CN" sz="2000" dirty="0">
                <a:latin typeface="楷体_GB2312" pitchFamily="49" charset="-122"/>
                <a:ea typeface="楷体_GB2312" pitchFamily="49" charset="-122"/>
              </a:endParaRPr>
            </a:p>
            <a:p>
              <a:pPr algn="ctr"/>
              <a:r>
                <a:rPr lang="zh-CN" altLang="en-US" sz="2000" dirty="0">
                  <a:latin typeface="楷体_GB2312" pitchFamily="49" charset="-122"/>
                  <a:ea typeface="楷体_GB2312" pitchFamily="49" charset="-122"/>
                </a:rPr>
                <a:t>磁感应强度</a:t>
              </a:r>
              <a:r>
                <a:rPr lang="en-US" altLang="zh-CN" sz="2000" dirty="0">
                  <a:latin typeface="楷体_GB2312" pitchFamily="49" charset="-122"/>
                  <a:ea typeface="楷体_GB2312" pitchFamily="49" charset="-122"/>
                </a:rPr>
                <a:t>B</a:t>
              </a:r>
              <a:endParaRPr lang="zh-CN" altLang="en-US" sz="2000" dirty="0">
                <a:latin typeface="楷体_GB2312" pitchFamily="49" charset="-122"/>
                <a:ea typeface="楷体_GB2312" pitchFamily="49" charset="-122"/>
              </a:endParaRPr>
            </a:p>
          </p:txBody>
        </p:sp>
        <p:sp>
          <p:nvSpPr>
            <p:cNvPr id="73806" name="Rectangle 78"/>
            <p:cNvSpPr/>
            <p:nvPr/>
          </p:nvSpPr>
          <p:spPr>
            <a:xfrm>
              <a:off x="1522729" y="1715799"/>
              <a:ext cx="156247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几何描述（磁感应线）</a:t>
              </a:r>
            </a:p>
          </p:txBody>
        </p:sp>
        <p:sp>
          <p:nvSpPr>
            <p:cNvPr id="73808" name="Rectangle 80"/>
            <p:cNvSpPr/>
            <p:nvPr/>
          </p:nvSpPr>
          <p:spPr>
            <a:xfrm>
              <a:off x="9249485" y="1709663"/>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磁场的基本规律</a:t>
              </a:r>
            </a:p>
          </p:txBody>
        </p:sp>
      </p:grpSp>
      <p:sp>
        <p:nvSpPr>
          <p:cNvPr id="73770" name="Text Box 42"/>
          <p:cNvSpPr txBox="1"/>
          <p:nvPr/>
        </p:nvSpPr>
        <p:spPr>
          <a:xfrm>
            <a:off x="4083925" y="58656"/>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恒定磁场</a:t>
            </a:r>
          </a:p>
        </p:txBody>
      </p:sp>
      <p:grpSp>
        <p:nvGrpSpPr>
          <p:cNvPr id="77" name="组合 76">
            <a:extLst>
              <a:ext uri="{FF2B5EF4-FFF2-40B4-BE49-F238E27FC236}">
                <a16:creationId xmlns:a16="http://schemas.microsoft.com/office/drawing/2014/main" id="{DE7338F2-619E-4A33-9065-D69F12D263E7}"/>
              </a:ext>
            </a:extLst>
          </p:cNvPr>
          <p:cNvGrpSpPr/>
          <p:nvPr/>
        </p:nvGrpSpPr>
        <p:grpSpPr>
          <a:xfrm>
            <a:off x="2222670" y="1740203"/>
            <a:ext cx="3880102" cy="646164"/>
            <a:chOff x="-1466097" y="1999247"/>
            <a:chExt cx="3880102" cy="646164"/>
          </a:xfrm>
        </p:grpSpPr>
        <p:sp>
          <p:nvSpPr>
            <p:cNvPr id="78" name="Line 39">
              <a:extLst>
                <a:ext uri="{FF2B5EF4-FFF2-40B4-BE49-F238E27FC236}">
                  <a16:creationId xmlns:a16="http://schemas.microsoft.com/office/drawing/2014/main" id="{B8770453-EEBD-4247-A90B-E9EDDD4D2F7A}"/>
                </a:ext>
              </a:extLst>
            </p:cNvPr>
            <p:cNvSpPr/>
            <p:nvPr/>
          </p:nvSpPr>
          <p:spPr>
            <a:xfrm flipH="1">
              <a:off x="-1466097" y="2271053"/>
              <a:ext cx="8" cy="374358"/>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1449789" y="2249114"/>
              <a:ext cx="3863793" cy="13144"/>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900885" y="1999247"/>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a:off x="2414005" y="2238461"/>
              <a:ext cx="0" cy="297616"/>
            </a:xfrm>
            <a:prstGeom prst="line">
              <a:avLst/>
            </a:prstGeom>
            <a:ln w="25400" cap="flat" cmpd="sng">
              <a:solidFill>
                <a:srgbClr val="0000FF"/>
              </a:solidFill>
              <a:prstDash val="solid"/>
              <a:headEnd type="none" w="med" len="med"/>
              <a:tailEnd type="none" w="med" len="med"/>
            </a:ln>
          </p:spPr>
        </p:sp>
      </p:grpSp>
      <p:grpSp>
        <p:nvGrpSpPr>
          <p:cNvPr id="99" name="组合 98">
            <a:extLst>
              <a:ext uri="{FF2B5EF4-FFF2-40B4-BE49-F238E27FC236}">
                <a16:creationId xmlns:a16="http://schemas.microsoft.com/office/drawing/2014/main" id="{BFECE0BA-406C-4F27-B2A7-C9EE6B9B3C08}"/>
              </a:ext>
            </a:extLst>
          </p:cNvPr>
          <p:cNvGrpSpPr/>
          <p:nvPr/>
        </p:nvGrpSpPr>
        <p:grpSpPr>
          <a:xfrm>
            <a:off x="7893800" y="1443657"/>
            <a:ext cx="3194780" cy="616977"/>
            <a:chOff x="331016" y="2101462"/>
            <a:chExt cx="3194780" cy="616977"/>
          </a:xfrm>
        </p:grpSpPr>
        <p:sp>
          <p:nvSpPr>
            <p:cNvPr id="100" name="Line 39">
              <a:extLst>
                <a:ext uri="{FF2B5EF4-FFF2-40B4-BE49-F238E27FC236}">
                  <a16:creationId xmlns:a16="http://schemas.microsoft.com/office/drawing/2014/main" id="{8DEB78F2-B608-4CCB-B4DA-DCCC2ACF75A8}"/>
                </a:ext>
              </a:extLst>
            </p:cNvPr>
            <p:cNvSpPr/>
            <p:nvPr/>
          </p:nvSpPr>
          <p:spPr>
            <a:xfrm flipH="1">
              <a:off x="331016" y="2403979"/>
              <a:ext cx="8" cy="314460"/>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05" name="Line 44">
              <a:extLst>
                <a:ext uri="{FF2B5EF4-FFF2-40B4-BE49-F238E27FC236}">
                  <a16:creationId xmlns:a16="http://schemas.microsoft.com/office/drawing/2014/main" id="{CEE1FC70-50BA-4625-AE66-0DA87A51E18C}"/>
                </a:ext>
              </a:extLst>
            </p:cNvPr>
            <p:cNvSpPr/>
            <p:nvPr/>
          </p:nvSpPr>
          <p:spPr>
            <a:xfrm>
              <a:off x="331016" y="2401651"/>
              <a:ext cx="3176630" cy="8784"/>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1885534" y="2101462"/>
              <a:ext cx="0" cy="263011"/>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17" name="Line 39">
              <a:extLst>
                <a:ext uri="{FF2B5EF4-FFF2-40B4-BE49-F238E27FC236}">
                  <a16:creationId xmlns:a16="http://schemas.microsoft.com/office/drawing/2014/main" id="{0E0BC16F-5AA0-4DAA-8532-DE1445B3C247}"/>
                </a:ext>
              </a:extLst>
            </p:cNvPr>
            <p:cNvSpPr/>
            <p:nvPr/>
          </p:nvSpPr>
          <p:spPr>
            <a:xfrm flipH="1">
              <a:off x="3525789" y="2401650"/>
              <a:ext cx="7" cy="314459"/>
            </a:xfrm>
            <a:prstGeom prst="line">
              <a:avLst/>
            </a:prstGeom>
            <a:ln w="25400" cap="flat" cmpd="sng">
              <a:solidFill>
                <a:srgbClr val="0000FF"/>
              </a:solidFill>
              <a:prstDash val="solid"/>
              <a:headEnd type="none" w="med" len="med"/>
              <a:tailEnd type="none" w="med" len="med"/>
            </a:ln>
          </p:spPr>
        </p:sp>
      </p:grpSp>
      <p:grpSp>
        <p:nvGrpSpPr>
          <p:cNvPr id="46" name="组合 45">
            <a:extLst>
              <a:ext uri="{FF2B5EF4-FFF2-40B4-BE49-F238E27FC236}">
                <a16:creationId xmlns:a16="http://schemas.microsoft.com/office/drawing/2014/main" id="{9F828B16-67F3-4AC1-B432-F76D60E3BC46}"/>
              </a:ext>
            </a:extLst>
          </p:cNvPr>
          <p:cNvGrpSpPr/>
          <p:nvPr/>
        </p:nvGrpSpPr>
        <p:grpSpPr>
          <a:xfrm rot="10800000">
            <a:off x="8436900" y="3718753"/>
            <a:ext cx="2723318" cy="582211"/>
            <a:chOff x="4929557" y="3218712"/>
            <a:chExt cx="2627576" cy="582211"/>
          </a:xfrm>
        </p:grpSpPr>
        <p:sp>
          <p:nvSpPr>
            <p:cNvPr id="150" name="Line 39">
              <a:extLst>
                <a:ext uri="{FF2B5EF4-FFF2-40B4-BE49-F238E27FC236}">
                  <a16:creationId xmlns:a16="http://schemas.microsoft.com/office/drawing/2014/main" id="{7BC8863F-59D9-4629-A940-22F4D3553A88}"/>
                </a:ext>
              </a:extLst>
            </p:cNvPr>
            <p:cNvSpPr/>
            <p:nvPr/>
          </p:nvSpPr>
          <p:spPr>
            <a:xfrm rot="10800000" flipH="1">
              <a:off x="7555227" y="3234411"/>
              <a:ext cx="1906" cy="280624"/>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rot="10800000" flipV="1">
              <a:off x="4929559" y="3544627"/>
              <a:ext cx="2613444" cy="12949"/>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rot="10800000" flipH="1">
              <a:off x="6537125" y="3520299"/>
              <a:ext cx="0" cy="280624"/>
            </a:xfrm>
            <a:prstGeom prst="line">
              <a:avLst/>
            </a:prstGeom>
            <a:ln w="25400" cap="flat" cmpd="sng">
              <a:solidFill>
                <a:srgbClr val="0000FF"/>
              </a:solidFill>
              <a:prstDash val="solid"/>
              <a:headEnd type="none" w="med" len="med"/>
              <a:tailEnd type="none" w="med" len="med"/>
            </a:ln>
          </p:spPr>
        </p:sp>
        <p:sp>
          <p:nvSpPr>
            <p:cNvPr id="153" name="Line 39">
              <a:extLst>
                <a:ext uri="{FF2B5EF4-FFF2-40B4-BE49-F238E27FC236}">
                  <a16:creationId xmlns:a16="http://schemas.microsoft.com/office/drawing/2014/main" id="{9006056B-8C3A-4216-AD7E-990143905B6A}"/>
                </a:ext>
              </a:extLst>
            </p:cNvPr>
            <p:cNvSpPr/>
            <p:nvPr/>
          </p:nvSpPr>
          <p:spPr>
            <a:xfrm rot="10800000">
              <a:off x="4929557" y="3218712"/>
              <a:ext cx="0" cy="338864"/>
            </a:xfrm>
            <a:prstGeom prst="line">
              <a:avLst/>
            </a:prstGeom>
            <a:ln w="25400" cap="flat" cmpd="sng">
              <a:solidFill>
                <a:srgbClr val="0000FF"/>
              </a:solidFill>
              <a:prstDash val="solid"/>
              <a:headEnd type="none" w="med" len="med"/>
              <a:tailEnd type="none" w="med" len="med"/>
            </a:ln>
          </p:spPr>
        </p:sp>
      </p:grpSp>
      <p:grpSp>
        <p:nvGrpSpPr>
          <p:cNvPr id="7" name="组合 6">
            <a:extLst>
              <a:ext uri="{FF2B5EF4-FFF2-40B4-BE49-F238E27FC236}">
                <a16:creationId xmlns:a16="http://schemas.microsoft.com/office/drawing/2014/main" id="{22A941BA-59EB-4A5B-AB18-8FEA6E6C7762}"/>
              </a:ext>
            </a:extLst>
          </p:cNvPr>
          <p:cNvGrpSpPr/>
          <p:nvPr/>
        </p:nvGrpSpPr>
        <p:grpSpPr>
          <a:xfrm>
            <a:off x="7729582" y="1746174"/>
            <a:ext cx="3728126" cy="1974336"/>
            <a:chOff x="7658479" y="2429678"/>
            <a:chExt cx="3728126" cy="1974336"/>
          </a:xfrm>
        </p:grpSpPr>
        <p:sp>
          <p:nvSpPr>
            <p:cNvPr id="115" name="Rectangle 50">
              <a:extLst>
                <a:ext uri="{FF2B5EF4-FFF2-40B4-BE49-F238E27FC236}">
                  <a16:creationId xmlns:a16="http://schemas.microsoft.com/office/drawing/2014/main" id="{6BB71141-3CFD-47BC-84A0-723528061655}"/>
                </a:ext>
              </a:extLst>
            </p:cNvPr>
            <p:cNvSpPr/>
            <p:nvPr/>
          </p:nvSpPr>
          <p:spPr>
            <a:xfrm>
              <a:off x="7658479" y="4034682"/>
              <a:ext cx="3728126" cy="36933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磁场对运动电荷、电流的作用</a:t>
              </a:r>
            </a:p>
          </p:txBody>
        </p:sp>
        <p:sp>
          <p:nvSpPr>
            <p:cNvPr id="93" name="Line 39">
              <a:extLst>
                <a:ext uri="{FF2B5EF4-FFF2-40B4-BE49-F238E27FC236}">
                  <a16:creationId xmlns:a16="http://schemas.microsoft.com/office/drawing/2014/main" id="{181CC13C-042E-454F-B097-C3304A116317}"/>
                </a:ext>
              </a:extLst>
            </p:cNvPr>
            <p:cNvSpPr/>
            <p:nvPr/>
          </p:nvSpPr>
          <p:spPr>
            <a:xfrm>
              <a:off x="9388442" y="2429678"/>
              <a:ext cx="16975" cy="1605004"/>
            </a:xfrm>
            <a:prstGeom prst="line">
              <a:avLst/>
            </a:prstGeom>
            <a:ln w="25400" cap="flat" cmpd="sng">
              <a:solidFill>
                <a:srgbClr val="0000FF"/>
              </a:solidFill>
              <a:prstDash val="solid"/>
              <a:headEnd type="none" w="med" len="med"/>
              <a:tailEnd type="none" w="med" len="med"/>
            </a:ln>
          </p:spPr>
        </p:sp>
      </p:grpSp>
      <p:grpSp>
        <p:nvGrpSpPr>
          <p:cNvPr id="4" name="组合 3">
            <a:extLst>
              <a:ext uri="{FF2B5EF4-FFF2-40B4-BE49-F238E27FC236}">
                <a16:creationId xmlns:a16="http://schemas.microsoft.com/office/drawing/2014/main" id="{4246465C-3778-4CBD-A1A0-30ECBFE81325}"/>
              </a:ext>
            </a:extLst>
          </p:cNvPr>
          <p:cNvGrpSpPr/>
          <p:nvPr/>
        </p:nvGrpSpPr>
        <p:grpSpPr>
          <a:xfrm>
            <a:off x="10076459" y="5033160"/>
            <a:ext cx="2178672" cy="985195"/>
            <a:chOff x="9596771" y="5692049"/>
            <a:chExt cx="2178672" cy="985195"/>
          </a:xfrm>
        </p:grpSpPr>
        <p:sp>
          <p:nvSpPr>
            <p:cNvPr id="101" name="Line 39">
              <a:extLst>
                <a:ext uri="{FF2B5EF4-FFF2-40B4-BE49-F238E27FC236}">
                  <a16:creationId xmlns:a16="http://schemas.microsoft.com/office/drawing/2014/main" id="{011C6CEA-4793-4577-87E9-47EF5B01AABC}"/>
                </a:ext>
              </a:extLst>
            </p:cNvPr>
            <p:cNvSpPr/>
            <p:nvPr/>
          </p:nvSpPr>
          <p:spPr>
            <a:xfrm>
              <a:off x="10694985" y="5692049"/>
              <a:ext cx="0" cy="400419"/>
            </a:xfrm>
            <a:prstGeom prst="line">
              <a:avLst/>
            </a:prstGeom>
            <a:ln w="25400" cap="flat" cmpd="sng">
              <a:solidFill>
                <a:srgbClr val="0000FF"/>
              </a:solidFill>
              <a:prstDash val="solid"/>
              <a:headEnd type="none" w="med" len="med"/>
              <a:tailEnd type="none" w="med" len="med"/>
            </a:ln>
          </p:spPr>
        </p:sp>
        <p:sp>
          <p:nvSpPr>
            <p:cNvPr id="102" name="Rectangle 50">
              <a:extLst>
                <a:ext uri="{FF2B5EF4-FFF2-40B4-BE49-F238E27FC236}">
                  <a16:creationId xmlns:a16="http://schemas.microsoft.com/office/drawing/2014/main" id="{7EFA0E83-84BB-4926-B0A9-CAD979C47FE7}"/>
                </a:ext>
              </a:extLst>
            </p:cNvPr>
            <p:cNvSpPr/>
            <p:nvPr/>
          </p:nvSpPr>
          <p:spPr>
            <a:xfrm>
              <a:off x="9596771" y="6092469"/>
              <a:ext cx="2178672" cy="58477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应用</a:t>
              </a:r>
              <a:r>
                <a:rPr lang="en-US" altLang="zh-CN" sz="1600" dirty="0">
                  <a:latin typeface="楷体_GB2312" pitchFamily="49" charset="-122"/>
                  <a:ea typeface="楷体_GB2312" pitchFamily="49" charset="-122"/>
                </a:rPr>
                <a:t>:</a:t>
              </a:r>
              <a:r>
                <a:rPr lang="zh-CN" altLang="en-US" sz="1600" dirty="0">
                  <a:latin typeface="楷体_GB2312" pitchFamily="49" charset="-122"/>
                  <a:ea typeface="楷体_GB2312" pitchFamily="49" charset="-122"/>
                </a:rPr>
                <a:t>质谱仪、回旋加速器、霍尔效应</a:t>
              </a:r>
              <a:endParaRPr lang="en-US" altLang="zh-CN" sz="1600" dirty="0">
                <a:latin typeface="楷体_GB2312" pitchFamily="49" charset="-122"/>
                <a:ea typeface="楷体_GB2312" pitchFamily="49" charset="-122"/>
              </a:endParaRPr>
            </a:p>
          </p:txBody>
        </p:sp>
      </p:grpSp>
      <p:grpSp>
        <p:nvGrpSpPr>
          <p:cNvPr id="3" name="组合 2">
            <a:extLst>
              <a:ext uri="{FF2B5EF4-FFF2-40B4-BE49-F238E27FC236}">
                <a16:creationId xmlns:a16="http://schemas.microsoft.com/office/drawing/2014/main" id="{1AF7C137-5E70-4430-B032-B4CDAB6DDCDB}"/>
              </a:ext>
            </a:extLst>
          </p:cNvPr>
          <p:cNvGrpSpPr/>
          <p:nvPr/>
        </p:nvGrpSpPr>
        <p:grpSpPr>
          <a:xfrm>
            <a:off x="670997" y="2860934"/>
            <a:ext cx="2959416" cy="558325"/>
            <a:chOff x="1128877" y="4035863"/>
            <a:chExt cx="2367475" cy="558325"/>
          </a:xfrm>
        </p:grpSpPr>
        <p:sp>
          <p:nvSpPr>
            <p:cNvPr id="113" name="Rectangle 50">
              <a:extLst>
                <a:ext uri="{FF2B5EF4-FFF2-40B4-BE49-F238E27FC236}">
                  <a16:creationId xmlns:a16="http://schemas.microsoft.com/office/drawing/2014/main" id="{31AD9517-382A-421D-9FE0-D6418FFE6BAA}"/>
                </a:ext>
              </a:extLst>
            </p:cNvPr>
            <p:cNvSpPr/>
            <p:nvPr/>
          </p:nvSpPr>
          <p:spPr>
            <a:xfrm>
              <a:off x="1128877" y="4255634"/>
              <a:ext cx="2367475" cy="338554"/>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几种典型恒定电流产生的磁场</a:t>
              </a:r>
            </a:p>
          </p:txBody>
        </p:sp>
        <p:sp>
          <p:nvSpPr>
            <p:cNvPr id="104" name="Line 39">
              <a:extLst>
                <a:ext uri="{FF2B5EF4-FFF2-40B4-BE49-F238E27FC236}">
                  <a16:creationId xmlns:a16="http://schemas.microsoft.com/office/drawing/2014/main" id="{06E7A794-8B71-4512-8662-E3EC353B43CC}"/>
                </a:ext>
              </a:extLst>
            </p:cNvPr>
            <p:cNvSpPr/>
            <p:nvPr/>
          </p:nvSpPr>
          <p:spPr>
            <a:xfrm flipH="1">
              <a:off x="2365933" y="4035863"/>
              <a:ext cx="1445" cy="219771"/>
            </a:xfrm>
            <a:prstGeom prst="line">
              <a:avLst/>
            </a:prstGeom>
            <a:ln w="25400" cap="flat" cmpd="sng">
              <a:solidFill>
                <a:srgbClr val="0000FF"/>
              </a:solidFill>
              <a:prstDash val="solid"/>
              <a:headEnd type="none" w="med" len="med"/>
              <a:tailEnd type="none" w="med" len="med"/>
            </a:ln>
          </p:spPr>
        </p:sp>
      </p:grpSp>
      <p:grpSp>
        <p:nvGrpSpPr>
          <p:cNvPr id="2" name="组合 1">
            <a:extLst>
              <a:ext uri="{FF2B5EF4-FFF2-40B4-BE49-F238E27FC236}">
                <a16:creationId xmlns:a16="http://schemas.microsoft.com/office/drawing/2014/main" id="{3FCD6C51-1D7E-4827-8FAE-8243ECED232A}"/>
              </a:ext>
            </a:extLst>
          </p:cNvPr>
          <p:cNvGrpSpPr/>
          <p:nvPr/>
        </p:nvGrpSpPr>
        <p:grpSpPr>
          <a:xfrm>
            <a:off x="3721235" y="3029773"/>
            <a:ext cx="5738310" cy="1967263"/>
            <a:chOff x="3124501" y="3961648"/>
            <a:chExt cx="5738310" cy="1967263"/>
          </a:xfrm>
        </p:grpSpPr>
        <p:grpSp>
          <p:nvGrpSpPr>
            <p:cNvPr id="6" name="组合 5">
              <a:extLst>
                <a:ext uri="{FF2B5EF4-FFF2-40B4-BE49-F238E27FC236}">
                  <a16:creationId xmlns:a16="http://schemas.microsoft.com/office/drawing/2014/main" id="{E202A887-6DAE-40D0-8BA6-B40315DBE7B0}"/>
                </a:ext>
              </a:extLst>
            </p:cNvPr>
            <p:cNvGrpSpPr/>
            <p:nvPr/>
          </p:nvGrpSpPr>
          <p:grpSpPr>
            <a:xfrm>
              <a:off x="4084421" y="3961648"/>
              <a:ext cx="4778390" cy="949259"/>
              <a:chOff x="4344848" y="3916712"/>
              <a:chExt cx="4778390" cy="949259"/>
            </a:xfrm>
          </p:grpSpPr>
          <p:sp>
            <p:nvSpPr>
              <p:cNvPr id="114" name="Rectangle 50">
                <a:extLst>
                  <a:ext uri="{FF2B5EF4-FFF2-40B4-BE49-F238E27FC236}">
                    <a16:creationId xmlns:a16="http://schemas.microsoft.com/office/drawing/2014/main" id="{ACA3DCF4-3013-4DD4-BED8-EBB95217C3CB}"/>
                  </a:ext>
                </a:extLst>
              </p:cNvPr>
              <p:cNvSpPr/>
              <p:nvPr/>
            </p:nvSpPr>
            <p:spPr>
              <a:xfrm>
                <a:off x="4344848" y="4219640"/>
                <a:ext cx="2148269" cy="646331"/>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磁介质中的磁场</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sp>
            <p:nvSpPr>
              <p:cNvPr id="97" name="Line 44">
                <a:extLst>
                  <a:ext uri="{FF2B5EF4-FFF2-40B4-BE49-F238E27FC236}">
                    <a16:creationId xmlns:a16="http://schemas.microsoft.com/office/drawing/2014/main" id="{FA98F66E-5A0D-430A-9466-1C494C2293D9}"/>
                  </a:ext>
                </a:extLst>
              </p:cNvPr>
              <p:cNvSpPr/>
              <p:nvPr/>
            </p:nvSpPr>
            <p:spPr>
              <a:xfrm flipV="1">
                <a:off x="5431256" y="3916712"/>
                <a:ext cx="3691982" cy="5938"/>
              </a:xfrm>
              <a:prstGeom prst="line">
                <a:avLst/>
              </a:prstGeom>
              <a:ln w="25400" cap="flat" cmpd="sng">
                <a:solidFill>
                  <a:srgbClr val="0000FF"/>
                </a:solidFill>
                <a:prstDash val="solid"/>
                <a:headEnd type="none" w="med" len="med"/>
                <a:tailEnd type="none" w="med" len="med"/>
              </a:ln>
            </p:spPr>
          </p:sp>
          <p:sp>
            <p:nvSpPr>
              <p:cNvPr id="98" name="Line 39">
                <a:extLst>
                  <a:ext uri="{FF2B5EF4-FFF2-40B4-BE49-F238E27FC236}">
                    <a16:creationId xmlns:a16="http://schemas.microsoft.com/office/drawing/2014/main" id="{A14ED13D-95F0-473C-A7E3-06A4C546C6CD}"/>
                  </a:ext>
                </a:extLst>
              </p:cNvPr>
              <p:cNvSpPr/>
              <p:nvPr/>
            </p:nvSpPr>
            <p:spPr>
              <a:xfrm>
                <a:off x="5439740" y="3922650"/>
                <a:ext cx="2" cy="262628"/>
              </a:xfrm>
              <a:prstGeom prst="line">
                <a:avLst/>
              </a:prstGeom>
              <a:ln w="25400" cap="flat" cmpd="sng">
                <a:solidFill>
                  <a:srgbClr val="0000FF"/>
                </a:solidFill>
                <a:prstDash val="solid"/>
                <a:headEnd type="none" w="med" len="med"/>
                <a:tailEnd type="none" w="med" len="med"/>
              </a:ln>
            </p:spPr>
          </p:sp>
        </p:grpSp>
        <p:grpSp>
          <p:nvGrpSpPr>
            <p:cNvPr id="53" name="组合 52">
              <a:extLst>
                <a:ext uri="{FF2B5EF4-FFF2-40B4-BE49-F238E27FC236}">
                  <a16:creationId xmlns:a16="http://schemas.microsoft.com/office/drawing/2014/main" id="{CA6AF930-0D5C-4710-B4CC-F830E090E2B8}"/>
                </a:ext>
              </a:extLst>
            </p:cNvPr>
            <p:cNvGrpSpPr/>
            <p:nvPr/>
          </p:nvGrpSpPr>
          <p:grpSpPr>
            <a:xfrm rot="10800000">
              <a:off x="3586679" y="4898247"/>
              <a:ext cx="2739096" cy="568724"/>
              <a:chOff x="4929557" y="3218712"/>
              <a:chExt cx="2642799" cy="568724"/>
            </a:xfrm>
          </p:grpSpPr>
          <p:sp>
            <p:nvSpPr>
              <p:cNvPr id="54" name="Line 39">
                <a:extLst>
                  <a:ext uri="{FF2B5EF4-FFF2-40B4-BE49-F238E27FC236}">
                    <a16:creationId xmlns:a16="http://schemas.microsoft.com/office/drawing/2014/main" id="{DF3CC74F-D4E9-409C-ADB6-59ACE83B9EE6}"/>
                  </a:ext>
                </a:extLst>
              </p:cNvPr>
              <p:cNvSpPr/>
              <p:nvPr/>
            </p:nvSpPr>
            <p:spPr>
              <a:xfrm rot="10800000" flipH="1">
                <a:off x="7572356" y="3337236"/>
                <a:ext cx="0" cy="177799"/>
              </a:xfrm>
              <a:prstGeom prst="line">
                <a:avLst/>
              </a:prstGeom>
              <a:ln w="25400" cap="flat" cmpd="sng">
                <a:solidFill>
                  <a:srgbClr val="0000FF"/>
                </a:solidFill>
                <a:prstDash val="solid"/>
                <a:headEnd type="none" w="med" len="med"/>
                <a:tailEnd type="none" w="med" len="med"/>
              </a:ln>
            </p:spPr>
          </p:sp>
          <p:sp>
            <p:nvSpPr>
              <p:cNvPr id="55" name="Line 44">
                <a:extLst>
                  <a:ext uri="{FF2B5EF4-FFF2-40B4-BE49-F238E27FC236}">
                    <a16:creationId xmlns:a16="http://schemas.microsoft.com/office/drawing/2014/main" id="{B00F05D6-BC50-4AF7-AF42-D7B7F7FC8483}"/>
                  </a:ext>
                </a:extLst>
              </p:cNvPr>
              <p:cNvSpPr/>
              <p:nvPr/>
            </p:nvSpPr>
            <p:spPr>
              <a:xfrm rot="10800000" flipV="1">
                <a:off x="4929557" y="3533912"/>
                <a:ext cx="2642799" cy="23664"/>
              </a:xfrm>
              <a:prstGeom prst="line">
                <a:avLst/>
              </a:prstGeom>
              <a:ln w="25400" cap="flat" cmpd="sng">
                <a:solidFill>
                  <a:srgbClr val="0000FF"/>
                </a:solidFill>
                <a:prstDash val="solid"/>
                <a:headEnd type="none" w="med" len="med"/>
                <a:tailEnd type="none" w="med" len="med"/>
              </a:ln>
            </p:spPr>
          </p:sp>
          <p:sp>
            <p:nvSpPr>
              <p:cNvPr id="56" name="Line 47">
                <a:extLst>
                  <a:ext uri="{FF2B5EF4-FFF2-40B4-BE49-F238E27FC236}">
                    <a16:creationId xmlns:a16="http://schemas.microsoft.com/office/drawing/2014/main" id="{19F3DEFD-FB41-4715-873A-4624F88DF3FB}"/>
                  </a:ext>
                </a:extLst>
              </p:cNvPr>
              <p:cNvSpPr/>
              <p:nvPr/>
            </p:nvSpPr>
            <p:spPr>
              <a:xfrm rot="10800000" flipH="1">
                <a:off x="6127854" y="3491448"/>
                <a:ext cx="0" cy="295988"/>
              </a:xfrm>
              <a:prstGeom prst="line">
                <a:avLst/>
              </a:prstGeom>
              <a:ln w="25400" cap="flat" cmpd="sng">
                <a:solidFill>
                  <a:srgbClr val="0000FF"/>
                </a:solidFill>
                <a:prstDash val="solid"/>
                <a:headEnd type="none" w="med" len="med"/>
                <a:tailEnd type="none" w="med" len="med"/>
              </a:ln>
            </p:spPr>
          </p:sp>
          <p:sp>
            <p:nvSpPr>
              <p:cNvPr id="57" name="Line 39">
                <a:extLst>
                  <a:ext uri="{FF2B5EF4-FFF2-40B4-BE49-F238E27FC236}">
                    <a16:creationId xmlns:a16="http://schemas.microsoft.com/office/drawing/2014/main" id="{FCD05415-8F07-4BEB-AF71-CD217FB6C5FC}"/>
                  </a:ext>
                </a:extLst>
              </p:cNvPr>
              <p:cNvSpPr/>
              <p:nvPr/>
            </p:nvSpPr>
            <p:spPr>
              <a:xfrm rot="10800000">
                <a:off x="4929557" y="3218712"/>
                <a:ext cx="0" cy="338864"/>
              </a:xfrm>
              <a:prstGeom prst="line">
                <a:avLst/>
              </a:prstGeom>
              <a:ln w="25400" cap="flat" cmpd="sng">
                <a:solidFill>
                  <a:srgbClr val="0000FF"/>
                </a:solidFill>
                <a:prstDash val="solid"/>
                <a:headEnd type="none" w="med" len="med"/>
                <a:tailEnd type="none" w="med" len="med"/>
              </a:ln>
            </p:spPr>
          </p:sp>
        </p:grpSp>
        <p:sp>
          <p:nvSpPr>
            <p:cNvPr id="58" name="Rectangle 50">
              <a:extLst>
                <a:ext uri="{FF2B5EF4-FFF2-40B4-BE49-F238E27FC236}">
                  <a16:creationId xmlns:a16="http://schemas.microsoft.com/office/drawing/2014/main" id="{29D44A29-1DFA-44F0-943D-0BA2935948BF}"/>
                </a:ext>
              </a:extLst>
            </p:cNvPr>
            <p:cNvSpPr/>
            <p:nvPr/>
          </p:nvSpPr>
          <p:spPr>
            <a:xfrm>
              <a:off x="3124501" y="5361982"/>
              <a:ext cx="959424"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顺磁质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59" name="Rectangle 50">
              <a:extLst>
                <a:ext uri="{FF2B5EF4-FFF2-40B4-BE49-F238E27FC236}">
                  <a16:creationId xmlns:a16="http://schemas.microsoft.com/office/drawing/2014/main" id="{F838B87A-E955-4F9F-A54E-3FA2073701B9}"/>
                </a:ext>
              </a:extLst>
            </p:cNvPr>
            <p:cNvSpPr/>
            <p:nvPr/>
          </p:nvSpPr>
          <p:spPr>
            <a:xfrm>
              <a:off x="4558826" y="5346593"/>
              <a:ext cx="1049978"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抗磁质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60" name="Rectangle 50">
              <a:extLst>
                <a:ext uri="{FF2B5EF4-FFF2-40B4-BE49-F238E27FC236}">
                  <a16:creationId xmlns:a16="http://schemas.microsoft.com/office/drawing/2014/main" id="{79AE5855-A3A3-4537-8CEC-2829053CFE82}"/>
                </a:ext>
              </a:extLst>
            </p:cNvPr>
            <p:cNvSpPr/>
            <p:nvPr/>
          </p:nvSpPr>
          <p:spPr>
            <a:xfrm>
              <a:off x="5789008" y="5405691"/>
              <a:ext cx="990932" cy="52322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400" dirty="0">
                  <a:latin typeface="楷体_GB2312" pitchFamily="49" charset="-122"/>
                  <a:ea typeface="楷体_GB2312" pitchFamily="49" charset="-122"/>
                </a:rPr>
                <a:t>铁磁质</a:t>
              </a:r>
              <a:endParaRPr lang="en-US" altLang="zh-CN" sz="1400" dirty="0">
                <a:latin typeface="楷体_GB2312" pitchFamily="49" charset="-122"/>
                <a:ea typeface="楷体_GB2312" pitchFamily="49" charset="-122"/>
              </a:endParaRPr>
            </a:p>
            <a:p>
              <a:pPr algn="ctr"/>
              <a:endParaRPr lang="en-US" altLang="zh-CN" sz="1400" dirty="0">
                <a:latin typeface="楷体_GB2312" pitchFamily="49" charset="-122"/>
                <a:ea typeface="楷体_GB2312" pitchFamily="49" charset="-122"/>
              </a:endParaRPr>
            </a:p>
          </p:txBody>
        </p:sp>
        <p:sp>
          <p:nvSpPr>
            <p:cNvPr id="61" name="Line 47">
              <a:extLst>
                <a:ext uri="{FF2B5EF4-FFF2-40B4-BE49-F238E27FC236}">
                  <a16:creationId xmlns:a16="http://schemas.microsoft.com/office/drawing/2014/main" id="{CB649AFB-04B8-4928-A2A8-18402EFFECD6}"/>
                </a:ext>
              </a:extLst>
            </p:cNvPr>
            <p:cNvSpPr/>
            <p:nvPr/>
          </p:nvSpPr>
          <p:spPr>
            <a:xfrm flipH="1">
              <a:off x="5083815" y="5144994"/>
              <a:ext cx="4913" cy="208787"/>
            </a:xfrm>
            <a:prstGeom prst="line">
              <a:avLst/>
            </a:prstGeom>
            <a:ln w="25400" cap="flat" cmpd="sng">
              <a:solidFill>
                <a:srgbClr val="0000FF"/>
              </a:solidFill>
              <a:prstDash val="solid"/>
              <a:headEnd type="none" w="med" len="med"/>
              <a:tailEnd type="none" w="med" len="med"/>
            </a:ln>
          </p:spPr>
        </p:sp>
        <p:graphicFrame>
          <p:nvGraphicFramePr>
            <p:cNvPr id="62" name="Object 3">
              <a:extLst>
                <a:ext uri="{FF2B5EF4-FFF2-40B4-BE49-F238E27FC236}">
                  <a16:creationId xmlns:a16="http://schemas.microsoft.com/office/drawing/2014/main" id="{1F681D39-9EF9-4451-AA46-1427E8D2E708}"/>
                </a:ext>
              </a:extLst>
            </p:cNvPr>
            <p:cNvGraphicFramePr>
              <a:graphicFrameLocks noChangeAspect="1"/>
            </p:cNvGraphicFramePr>
            <p:nvPr/>
          </p:nvGraphicFramePr>
          <p:xfrm>
            <a:off x="4515265" y="4568787"/>
            <a:ext cx="1031875" cy="338137"/>
          </p:xfrm>
          <a:graphic>
            <a:graphicData uri="http://schemas.openxmlformats.org/presentationml/2006/ole">
              <mc:AlternateContent xmlns:mc="http://schemas.openxmlformats.org/markup-compatibility/2006">
                <mc:Choice xmlns:v="urn:schemas-microsoft-com:vml" Requires="v">
                  <p:oleObj r:id="rId2" imgW="1002600" imgH="317520" progId="Equation.3">
                    <p:embed/>
                  </p:oleObj>
                </mc:Choice>
                <mc:Fallback>
                  <p:oleObj r:id="rId2" imgW="1002600" imgH="317520" progId="Equation.3">
                    <p:embed/>
                    <p:pic>
                      <p:nvPicPr>
                        <p:cNvPr id="62" name="Object 3">
                          <a:extLst>
                            <a:ext uri="{FF2B5EF4-FFF2-40B4-BE49-F238E27FC236}">
                              <a16:creationId xmlns:a16="http://schemas.microsoft.com/office/drawing/2014/main" id="{1F681D39-9EF9-4451-AA46-1427E8D2E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5265" y="4568787"/>
                          <a:ext cx="1031875" cy="338137"/>
                        </a:xfrm>
                        <a:prstGeom prst="rect">
                          <a:avLst/>
                        </a:prstGeom>
                        <a:noFill/>
                        <a:ln>
                          <a:noFill/>
                        </a:ln>
                      </p:spPr>
                    </p:pic>
                  </p:oleObj>
                </mc:Fallback>
              </mc:AlternateContent>
            </a:graphicData>
          </a:graphic>
        </p:graphicFrame>
        <p:graphicFrame>
          <p:nvGraphicFramePr>
            <p:cNvPr id="63" name="Object 26">
              <a:extLst>
                <a:ext uri="{FF2B5EF4-FFF2-40B4-BE49-F238E27FC236}">
                  <a16:creationId xmlns:a16="http://schemas.microsoft.com/office/drawing/2014/main" id="{3A3EE4DD-748C-4EC7-84CA-5ED4CB5E3AB6}"/>
                </a:ext>
              </a:extLst>
            </p:cNvPr>
            <p:cNvGraphicFramePr>
              <a:graphicFrameLocks noChangeAspect="1"/>
            </p:cNvGraphicFramePr>
            <p:nvPr/>
          </p:nvGraphicFramePr>
          <p:xfrm>
            <a:off x="3338377" y="5533891"/>
            <a:ext cx="583467" cy="316318"/>
          </p:xfrm>
          <a:graphic>
            <a:graphicData uri="http://schemas.openxmlformats.org/presentationml/2006/ole">
              <mc:AlternateContent xmlns:mc="http://schemas.openxmlformats.org/markup-compatibility/2006">
                <mc:Choice xmlns:v="urn:schemas-microsoft-com:vml" Requires="v">
                  <p:oleObj r:id="rId4" imgW="583693" imgH="317225" progId="Equation.3">
                    <p:embed/>
                  </p:oleObj>
                </mc:Choice>
                <mc:Fallback>
                  <p:oleObj r:id="rId4" imgW="583693" imgH="317225" progId="Equation.3">
                    <p:embed/>
                    <p:pic>
                      <p:nvPicPr>
                        <p:cNvPr id="63" name="Object 26">
                          <a:extLst>
                            <a:ext uri="{FF2B5EF4-FFF2-40B4-BE49-F238E27FC236}">
                              <a16:creationId xmlns:a16="http://schemas.microsoft.com/office/drawing/2014/main" id="{3A3EE4DD-748C-4EC7-84CA-5ED4CB5E3A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8377" y="5533891"/>
                          <a:ext cx="583467" cy="316318"/>
                        </a:xfrm>
                        <a:prstGeom prst="rect">
                          <a:avLst/>
                        </a:prstGeom>
                        <a:noFill/>
                        <a:ln>
                          <a:noFill/>
                        </a:ln>
                      </p:spPr>
                    </p:pic>
                  </p:oleObj>
                </mc:Fallback>
              </mc:AlternateContent>
            </a:graphicData>
          </a:graphic>
        </p:graphicFrame>
        <p:graphicFrame>
          <p:nvGraphicFramePr>
            <p:cNvPr id="64" name="Object 30">
              <a:extLst>
                <a:ext uri="{FF2B5EF4-FFF2-40B4-BE49-F238E27FC236}">
                  <a16:creationId xmlns:a16="http://schemas.microsoft.com/office/drawing/2014/main" id="{61BC4959-917A-4C5D-9520-632A3A9607EA}"/>
                </a:ext>
              </a:extLst>
            </p:cNvPr>
            <p:cNvGraphicFramePr>
              <a:graphicFrameLocks noChangeAspect="1"/>
            </p:cNvGraphicFramePr>
            <p:nvPr/>
          </p:nvGraphicFramePr>
          <p:xfrm>
            <a:off x="4708551" y="5484596"/>
            <a:ext cx="731296" cy="396461"/>
          </p:xfrm>
          <a:graphic>
            <a:graphicData uri="http://schemas.openxmlformats.org/presentationml/2006/ole">
              <mc:AlternateContent xmlns:mc="http://schemas.openxmlformats.org/markup-compatibility/2006">
                <mc:Choice xmlns:v="urn:schemas-microsoft-com:vml" Requires="v">
                  <p:oleObj r:id="rId6" imgW="583693" imgH="317225" progId="Equation.3">
                    <p:embed/>
                  </p:oleObj>
                </mc:Choice>
                <mc:Fallback>
                  <p:oleObj r:id="rId6" imgW="583693" imgH="317225" progId="Equation.3">
                    <p:embed/>
                    <p:pic>
                      <p:nvPicPr>
                        <p:cNvPr id="64" name="Object 30">
                          <a:extLst>
                            <a:ext uri="{FF2B5EF4-FFF2-40B4-BE49-F238E27FC236}">
                              <a16:creationId xmlns:a16="http://schemas.microsoft.com/office/drawing/2014/main" id="{61BC4959-917A-4C5D-9520-632A3A9607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08551" y="5484596"/>
                          <a:ext cx="731296" cy="396461"/>
                        </a:xfrm>
                        <a:prstGeom prst="rect">
                          <a:avLst/>
                        </a:prstGeom>
                        <a:noFill/>
                        <a:ln>
                          <a:noFill/>
                        </a:ln>
                      </p:spPr>
                    </p:pic>
                  </p:oleObj>
                </mc:Fallback>
              </mc:AlternateContent>
            </a:graphicData>
          </a:graphic>
        </p:graphicFrame>
        <p:graphicFrame>
          <p:nvGraphicFramePr>
            <p:cNvPr id="66" name="Object 38">
              <a:extLst>
                <a:ext uri="{FF2B5EF4-FFF2-40B4-BE49-F238E27FC236}">
                  <a16:creationId xmlns:a16="http://schemas.microsoft.com/office/drawing/2014/main" id="{AAF71598-7E77-4F6C-97BE-93FBA19ADE3B}"/>
                </a:ext>
              </a:extLst>
            </p:cNvPr>
            <p:cNvGraphicFramePr>
              <a:graphicFrameLocks noChangeAspect="1"/>
            </p:cNvGraphicFramePr>
            <p:nvPr/>
          </p:nvGraphicFramePr>
          <p:xfrm>
            <a:off x="5851688" y="5556237"/>
            <a:ext cx="782598" cy="347621"/>
          </p:xfrm>
          <a:graphic>
            <a:graphicData uri="http://schemas.openxmlformats.org/presentationml/2006/ole">
              <mc:AlternateContent xmlns:mc="http://schemas.openxmlformats.org/markup-compatibility/2006">
                <mc:Choice xmlns:v="urn:schemas-microsoft-com:vml" Requires="v">
                  <p:oleObj r:id="rId8" imgW="710891" imgH="317362" progId="Equation.3">
                    <p:embed/>
                  </p:oleObj>
                </mc:Choice>
                <mc:Fallback>
                  <p:oleObj r:id="rId8" imgW="710891" imgH="317362" progId="Equation.3">
                    <p:embed/>
                    <p:pic>
                      <p:nvPicPr>
                        <p:cNvPr id="66" name="Object 38">
                          <a:extLst>
                            <a:ext uri="{FF2B5EF4-FFF2-40B4-BE49-F238E27FC236}">
                              <a16:creationId xmlns:a16="http://schemas.microsoft.com/office/drawing/2014/main" id="{AAF71598-7E77-4F6C-97BE-93FBA19ADE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51688" y="5556237"/>
                          <a:ext cx="782598" cy="347621"/>
                        </a:xfrm>
                        <a:prstGeom prst="rect">
                          <a:avLst/>
                        </a:prstGeom>
                        <a:noFill/>
                        <a:ln>
                          <a:noFill/>
                        </a:ln>
                      </p:spPr>
                    </p:pic>
                  </p:oleObj>
                </mc:Fallback>
              </mc:AlternateContent>
            </a:graphicData>
          </a:graphic>
        </p:graphicFrame>
      </p:grpSp>
      <p:grpSp>
        <p:nvGrpSpPr>
          <p:cNvPr id="9" name="组合 8">
            <a:extLst>
              <a:ext uri="{FF2B5EF4-FFF2-40B4-BE49-F238E27FC236}">
                <a16:creationId xmlns:a16="http://schemas.microsoft.com/office/drawing/2014/main" id="{AF3C6562-808F-4EC9-823A-B07B4B4870A5}"/>
              </a:ext>
            </a:extLst>
          </p:cNvPr>
          <p:cNvGrpSpPr/>
          <p:nvPr/>
        </p:nvGrpSpPr>
        <p:grpSpPr>
          <a:xfrm>
            <a:off x="2100787" y="3706688"/>
            <a:ext cx="2584119" cy="1232464"/>
            <a:chOff x="2098774" y="3779633"/>
            <a:chExt cx="2584119" cy="1232464"/>
          </a:xfrm>
        </p:grpSpPr>
        <p:sp>
          <p:nvSpPr>
            <p:cNvPr id="68" name="Line 44">
              <a:extLst>
                <a:ext uri="{FF2B5EF4-FFF2-40B4-BE49-F238E27FC236}">
                  <a16:creationId xmlns:a16="http://schemas.microsoft.com/office/drawing/2014/main" id="{468C299E-E8E3-4038-9D9F-1A54959B6F83}"/>
                </a:ext>
              </a:extLst>
            </p:cNvPr>
            <p:cNvSpPr/>
            <p:nvPr/>
          </p:nvSpPr>
          <p:spPr>
            <a:xfrm flipV="1">
              <a:off x="2632115" y="3779633"/>
              <a:ext cx="2050778" cy="42068"/>
            </a:xfrm>
            <a:prstGeom prst="line">
              <a:avLst/>
            </a:prstGeom>
            <a:ln w="25400" cap="flat" cmpd="sng">
              <a:solidFill>
                <a:srgbClr val="0000FF"/>
              </a:solidFill>
              <a:prstDash val="solid"/>
              <a:headEnd type="none" w="med" len="med"/>
              <a:tailEnd type="none" w="med" len="med"/>
            </a:ln>
          </p:spPr>
        </p:sp>
        <p:sp>
          <p:nvSpPr>
            <p:cNvPr id="69" name="Line 39">
              <a:extLst>
                <a:ext uri="{FF2B5EF4-FFF2-40B4-BE49-F238E27FC236}">
                  <a16:creationId xmlns:a16="http://schemas.microsoft.com/office/drawing/2014/main" id="{BC422813-D465-48B3-B18B-C54B13E4DFB5}"/>
                </a:ext>
              </a:extLst>
            </p:cNvPr>
            <p:cNvSpPr/>
            <p:nvPr/>
          </p:nvSpPr>
          <p:spPr>
            <a:xfrm flipH="1">
              <a:off x="2632114" y="3810416"/>
              <a:ext cx="2" cy="302945"/>
            </a:xfrm>
            <a:prstGeom prst="line">
              <a:avLst/>
            </a:prstGeom>
            <a:ln w="25400" cap="flat" cmpd="sng">
              <a:solidFill>
                <a:srgbClr val="0000FF"/>
              </a:solidFill>
              <a:prstDash val="solid"/>
              <a:headEnd type="none" w="med" len="med"/>
              <a:tailEnd type="none" w="med" len="med"/>
            </a:ln>
          </p:spPr>
        </p:sp>
        <p:sp>
          <p:nvSpPr>
            <p:cNvPr id="70" name="Rectangle 50">
              <a:extLst>
                <a:ext uri="{FF2B5EF4-FFF2-40B4-BE49-F238E27FC236}">
                  <a16:creationId xmlns:a16="http://schemas.microsoft.com/office/drawing/2014/main" id="{3D0E580D-C9AE-48A1-83AE-E6814038AFB5}"/>
                </a:ext>
              </a:extLst>
            </p:cNvPr>
            <p:cNvSpPr/>
            <p:nvPr/>
          </p:nvSpPr>
          <p:spPr>
            <a:xfrm>
              <a:off x="2098774" y="4088767"/>
              <a:ext cx="1382640" cy="923330"/>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磁场强度</a:t>
              </a:r>
              <a:r>
                <a:rPr lang="en-US" altLang="zh-CN" dirty="0">
                  <a:latin typeface="楷体_GB2312" pitchFamily="49" charset="-122"/>
                  <a:ea typeface="楷体_GB2312" pitchFamily="49" charset="-122"/>
                </a:rPr>
                <a:t>H</a:t>
              </a: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73" name="Object 14">
              <a:extLst>
                <a:ext uri="{FF2B5EF4-FFF2-40B4-BE49-F238E27FC236}">
                  <a16:creationId xmlns:a16="http://schemas.microsoft.com/office/drawing/2014/main" id="{AF6404AE-4ECA-479B-8CCD-1A5245C7DC64}"/>
                </a:ext>
              </a:extLst>
            </p:cNvPr>
            <p:cNvGraphicFramePr>
              <a:graphicFrameLocks noChangeAspect="1"/>
            </p:cNvGraphicFramePr>
            <p:nvPr/>
          </p:nvGraphicFramePr>
          <p:xfrm>
            <a:off x="2267886" y="4380427"/>
            <a:ext cx="1046749" cy="627883"/>
          </p:xfrm>
          <a:graphic>
            <a:graphicData uri="http://schemas.openxmlformats.org/presentationml/2006/ole">
              <mc:AlternateContent xmlns:mc="http://schemas.openxmlformats.org/markup-compatibility/2006">
                <mc:Choice xmlns:v="urn:schemas-microsoft-com:vml" Requires="v">
                  <p:oleObj r:id="rId10" imgW="812447" imgH="457002" progId="Equation.3">
                    <p:embed/>
                  </p:oleObj>
                </mc:Choice>
                <mc:Fallback>
                  <p:oleObj r:id="rId10" imgW="812447" imgH="457002" progId="Equation.3">
                    <p:embed/>
                    <p:pic>
                      <p:nvPicPr>
                        <p:cNvPr id="73" name="Object 14">
                          <a:extLst>
                            <a:ext uri="{FF2B5EF4-FFF2-40B4-BE49-F238E27FC236}">
                              <a16:creationId xmlns:a16="http://schemas.microsoft.com/office/drawing/2014/main" id="{AF6404AE-4ECA-479B-8CCD-1A5245C7DC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7886" y="4380427"/>
                          <a:ext cx="1046749" cy="627883"/>
                        </a:xfrm>
                        <a:prstGeom prst="rect">
                          <a:avLst/>
                        </a:prstGeom>
                        <a:noFill/>
                        <a:ln w="12700">
                          <a:noFill/>
                          <a:miter lim="800000"/>
                          <a:headEnd/>
                          <a:tailEnd/>
                        </a:ln>
                      </p:spPr>
                    </p:pic>
                  </p:oleObj>
                </mc:Fallback>
              </mc:AlternateContent>
            </a:graphicData>
          </a:graphic>
        </p:graphicFrame>
      </p:grpSp>
      <p:grpSp>
        <p:nvGrpSpPr>
          <p:cNvPr id="10" name="组合 9">
            <a:extLst>
              <a:ext uri="{FF2B5EF4-FFF2-40B4-BE49-F238E27FC236}">
                <a16:creationId xmlns:a16="http://schemas.microsoft.com/office/drawing/2014/main" id="{D88AFEDA-9170-48BF-8D8E-37694CE1EB0C}"/>
              </a:ext>
            </a:extLst>
          </p:cNvPr>
          <p:cNvGrpSpPr/>
          <p:nvPr/>
        </p:nvGrpSpPr>
        <p:grpSpPr>
          <a:xfrm>
            <a:off x="1762906" y="4945463"/>
            <a:ext cx="1904881" cy="1290512"/>
            <a:chOff x="1837653" y="5028422"/>
            <a:chExt cx="1904881" cy="1290512"/>
          </a:xfrm>
        </p:grpSpPr>
        <p:sp>
          <p:nvSpPr>
            <p:cNvPr id="74" name="Line 39">
              <a:extLst>
                <a:ext uri="{FF2B5EF4-FFF2-40B4-BE49-F238E27FC236}">
                  <a16:creationId xmlns:a16="http://schemas.microsoft.com/office/drawing/2014/main" id="{395EF05A-EA87-43D9-AA6F-003B9953B570}"/>
                </a:ext>
              </a:extLst>
            </p:cNvPr>
            <p:cNvSpPr/>
            <p:nvPr/>
          </p:nvSpPr>
          <p:spPr>
            <a:xfrm>
              <a:off x="2732304" y="5028422"/>
              <a:ext cx="0" cy="306167"/>
            </a:xfrm>
            <a:prstGeom prst="line">
              <a:avLst/>
            </a:prstGeom>
            <a:ln w="25400" cap="flat" cmpd="sng">
              <a:solidFill>
                <a:srgbClr val="0000FF"/>
              </a:solidFill>
              <a:prstDash val="solid"/>
              <a:headEnd type="none" w="med" len="med"/>
              <a:tailEnd type="none" w="med" len="med"/>
            </a:ln>
          </p:spPr>
        </p:sp>
        <p:sp>
          <p:nvSpPr>
            <p:cNvPr id="86" name="Rectangle 50">
              <a:extLst>
                <a:ext uri="{FF2B5EF4-FFF2-40B4-BE49-F238E27FC236}">
                  <a16:creationId xmlns:a16="http://schemas.microsoft.com/office/drawing/2014/main" id="{06E13575-2BCF-469E-B332-49F9FFD24E8B}"/>
                </a:ext>
              </a:extLst>
            </p:cNvPr>
            <p:cNvSpPr/>
            <p:nvPr/>
          </p:nvSpPr>
          <p:spPr>
            <a:xfrm>
              <a:off x="1837653" y="5356446"/>
              <a:ext cx="1904881" cy="95410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介质中的安培环路定理</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71" name="Object 19">
              <a:extLst>
                <a:ext uri="{FF2B5EF4-FFF2-40B4-BE49-F238E27FC236}">
                  <a16:creationId xmlns:a16="http://schemas.microsoft.com/office/drawing/2014/main" id="{E37FCFC5-DA6A-4F49-BF0C-D1A1590D02B6}"/>
                </a:ext>
              </a:extLst>
            </p:cNvPr>
            <p:cNvGraphicFramePr>
              <a:graphicFrameLocks noChangeAspect="1"/>
            </p:cNvGraphicFramePr>
            <p:nvPr/>
          </p:nvGraphicFramePr>
          <p:xfrm>
            <a:off x="2049384" y="5879270"/>
            <a:ext cx="1655776" cy="439664"/>
          </p:xfrm>
          <a:graphic>
            <a:graphicData uri="http://schemas.openxmlformats.org/presentationml/2006/ole">
              <mc:AlternateContent xmlns:mc="http://schemas.openxmlformats.org/markup-compatibility/2006">
                <mc:Choice xmlns:v="urn:schemas-microsoft-com:vml" Requires="v">
                  <p:oleObj r:id="rId12" imgW="901309" imgH="291973" progId="Equation.3">
                    <p:embed/>
                  </p:oleObj>
                </mc:Choice>
                <mc:Fallback>
                  <p:oleObj r:id="rId12" imgW="901309" imgH="291973" progId="Equation.3">
                    <p:embed/>
                    <p:pic>
                      <p:nvPicPr>
                        <p:cNvPr id="71" name="Object 19">
                          <a:extLst>
                            <a:ext uri="{FF2B5EF4-FFF2-40B4-BE49-F238E27FC236}">
                              <a16:creationId xmlns:a16="http://schemas.microsoft.com/office/drawing/2014/main" id="{E37FCFC5-DA6A-4F49-BF0C-D1A1590D02B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9384" y="5879270"/>
                          <a:ext cx="1655776" cy="439664"/>
                        </a:xfrm>
                        <a:prstGeom prst="rect">
                          <a:avLst/>
                        </a:prstGeom>
                        <a:noFill/>
                        <a:ln>
                          <a:noFill/>
                        </a:ln>
                      </p:spPr>
                    </p:pic>
                  </p:oleObj>
                </mc:Fallback>
              </mc:AlternateContent>
            </a:graphicData>
          </a:graphic>
        </p:graphicFrame>
      </p:grpSp>
      <p:grpSp>
        <p:nvGrpSpPr>
          <p:cNvPr id="11" name="组合 10">
            <a:extLst>
              <a:ext uri="{FF2B5EF4-FFF2-40B4-BE49-F238E27FC236}">
                <a16:creationId xmlns:a16="http://schemas.microsoft.com/office/drawing/2014/main" id="{B5C621B7-6F18-45B9-9536-568B0315B16C}"/>
              </a:ext>
            </a:extLst>
          </p:cNvPr>
          <p:cNvGrpSpPr/>
          <p:nvPr/>
        </p:nvGrpSpPr>
        <p:grpSpPr>
          <a:xfrm>
            <a:off x="351304" y="3897681"/>
            <a:ext cx="1759284" cy="1231106"/>
            <a:chOff x="351304" y="3897681"/>
            <a:chExt cx="1759284" cy="1231106"/>
          </a:xfrm>
        </p:grpSpPr>
        <p:grpSp>
          <p:nvGrpSpPr>
            <p:cNvPr id="8" name="组合 7">
              <a:extLst>
                <a:ext uri="{FF2B5EF4-FFF2-40B4-BE49-F238E27FC236}">
                  <a16:creationId xmlns:a16="http://schemas.microsoft.com/office/drawing/2014/main" id="{CA790670-13C1-4576-8951-686D76439049}"/>
                </a:ext>
              </a:extLst>
            </p:cNvPr>
            <p:cNvGrpSpPr/>
            <p:nvPr/>
          </p:nvGrpSpPr>
          <p:grpSpPr>
            <a:xfrm>
              <a:off x="351304" y="3897681"/>
              <a:ext cx="1759284" cy="1231106"/>
              <a:chOff x="351304" y="3897681"/>
              <a:chExt cx="1759284" cy="1231106"/>
            </a:xfrm>
          </p:grpSpPr>
          <p:sp>
            <p:nvSpPr>
              <p:cNvPr id="84" name="Line 39">
                <a:extLst>
                  <a:ext uri="{FF2B5EF4-FFF2-40B4-BE49-F238E27FC236}">
                    <a16:creationId xmlns:a16="http://schemas.microsoft.com/office/drawing/2014/main" id="{9F633248-5E5B-4002-B8ED-D96F7B4EFDBF}"/>
                  </a:ext>
                </a:extLst>
              </p:cNvPr>
              <p:cNvSpPr/>
              <p:nvPr/>
            </p:nvSpPr>
            <p:spPr>
              <a:xfrm>
                <a:off x="1774259" y="4565820"/>
                <a:ext cx="336329" cy="0"/>
              </a:xfrm>
              <a:prstGeom prst="line">
                <a:avLst/>
              </a:prstGeom>
              <a:ln w="25400" cap="flat" cmpd="sng">
                <a:solidFill>
                  <a:srgbClr val="0000FF"/>
                </a:solidFill>
                <a:prstDash val="solid"/>
                <a:headEnd type="none" w="med" len="med"/>
                <a:tailEnd type="none" w="med" len="med"/>
              </a:ln>
            </p:spPr>
          </p:sp>
          <p:sp>
            <p:nvSpPr>
              <p:cNvPr id="85" name="Rectangle 50">
                <a:extLst>
                  <a:ext uri="{FF2B5EF4-FFF2-40B4-BE49-F238E27FC236}">
                    <a16:creationId xmlns:a16="http://schemas.microsoft.com/office/drawing/2014/main" id="{84038786-0152-490E-A116-641E496997E0}"/>
                  </a:ext>
                </a:extLst>
              </p:cNvPr>
              <p:cNvSpPr/>
              <p:nvPr/>
            </p:nvSpPr>
            <p:spPr>
              <a:xfrm>
                <a:off x="351304" y="3897681"/>
                <a:ext cx="1410561"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各向同性均匀磁介质</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72" name="Object 11">
                <a:extLst>
                  <a:ext uri="{FF2B5EF4-FFF2-40B4-BE49-F238E27FC236}">
                    <a16:creationId xmlns:a16="http://schemas.microsoft.com/office/drawing/2014/main" id="{10138D86-B714-4F9B-8BAE-9839FC12D45A}"/>
                  </a:ext>
                </a:extLst>
              </p:cNvPr>
              <p:cNvGraphicFramePr>
                <a:graphicFrameLocks noChangeAspect="1"/>
              </p:cNvGraphicFramePr>
              <p:nvPr/>
            </p:nvGraphicFramePr>
            <p:xfrm>
              <a:off x="436656" y="4446594"/>
              <a:ext cx="1284162" cy="339695"/>
            </p:xfrm>
            <a:graphic>
              <a:graphicData uri="http://schemas.openxmlformats.org/presentationml/2006/ole">
                <mc:AlternateContent xmlns:mc="http://schemas.openxmlformats.org/markup-compatibility/2006">
                  <mc:Choice xmlns:v="urn:schemas-microsoft-com:vml" Requires="v">
                    <p:oleObj r:id="rId14" imgW="1104900" imgH="241300" progId="Equation.3">
                      <p:embed/>
                    </p:oleObj>
                  </mc:Choice>
                  <mc:Fallback>
                    <p:oleObj r:id="rId14" imgW="1104900" imgH="241300" progId="Equation.3">
                      <p:embed/>
                      <p:pic>
                        <p:nvPicPr>
                          <p:cNvPr id="72" name="Object 11">
                            <a:extLst>
                              <a:ext uri="{FF2B5EF4-FFF2-40B4-BE49-F238E27FC236}">
                                <a16:creationId xmlns:a16="http://schemas.microsoft.com/office/drawing/2014/main" id="{10138D86-B714-4F9B-8BAE-9839FC12D45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656" y="4446594"/>
                            <a:ext cx="1284162" cy="339695"/>
                          </a:xfrm>
                          <a:prstGeom prst="rect">
                            <a:avLst/>
                          </a:prstGeom>
                          <a:noFill/>
                          <a:ln w="9525">
                            <a:noFill/>
                            <a:miter lim="800000"/>
                            <a:headEnd/>
                            <a:tailEnd/>
                          </a:ln>
                        </p:spPr>
                      </p:pic>
                    </p:oleObj>
                  </mc:Fallback>
                </mc:AlternateContent>
              </a:graphicData>
            </a:graphic>
          </p:graphicFrame>
        </p:grpSp>
        <p:graphicFrame>
          <p:nvGraphicFramePr>
            <p:cNvPr id="87" name="Object 155">
              <a:extLst>
                <a:ext uri="{FF2B5EF4-FFF2-40B4-BE49-F238E27FC236}">
                  <a16:creationId xmlns:a16="http://schemas.microsoft.com/office/drawing/2014/main" id="{FFC4F137-CFD6-4321-BF14-2AFD92E190FF}"/>
                </a:ext>
              </a:extLst>
            </p:cNvPr>
            <p:cNvGraphicFramePr>
              <a:graphicFrameLocks noChangeAspect="1"/>
            </p:cNvGraphicFramePr>
            <p:nvPr/>
          </p:nvGraphicFramePr>
          <p:xfrm>
            <a:off x="548118" y="4773193"/>
            <a:ext cx="772693" cy="318567"/>
          </p:xfrm>
          <a:graphic>
            <a:graphicData uri="http://schemas.openxmlformats.org/presentationml/2006/ole">
              <mc:AlternateContent xmlns:mc="http://schemas.openxmlformats.org/markup-compatibility/2006">
                <mc:Choice xmlns:v="urn:schemas-microsoft-com:vml" Requires="v">
                  <p:oleObj r:id="rId16" imgW="583947" imgH="241195" progId="Equation.3">
                    <p:embed/>
                  </p:oleObj>
                </mc:Choice>
                <mc:Fallback>
                  <p:oleObj r:id="rId16" imgW="583947" imgH="241195" progId="Equation.3">
                    <p:embed/>
                    <p:pic>
                      <p:nvPicPr>
                        <p:cNvPr id="87" name="Object 155">
                          <a:extLst>
                            <a:ext uri="{FF2B5EF4-FFF2-40B4-BE49-F238E27FC236}">
                              <a16:creationId xmlns:a16="http://schemas.microsoft.com/office/drawing/2014/main" id="{FFC4F137-CFD6-4321-BF14-2AFD92E190F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8118" y="4773193"/>
                          <a:ext cx="772693" cy="318567"/>
                        </a:xfrm>
                        <a:prstGeom prst="rect">
                          <a:avLst/>
                        </a:prstGeom>
                        <a:noFill/>
                        <a:ln>
                          <a:noFill/>
                        </a:ln>
                      </p:spPr>
                    </p:pic>
                  </p:oleObj>
                </mc:Fallback>
              </mc:AlternateContent>
            </a:graphicData>
          </a:graphic>
        </p:graphicFrame>
      </p:grpSp>
      <p:grpSp>
        <p:nvGrpSpPr>
          <p:cNvPr id="16" name="组合 15">
            <a:extLst>
              <a:ext uri="{FF2B5EF4-FFF2-40B4-BE49-F238E27FC236}">
                <a16:creationId xmlns:a16="http://schemas.microsoft.com/office/drawing/2014/main" id="{85412B1E-D39F-46C5-8D10-B703249BF728}"/>
              </a:ext>
            </a:extLst>
          </p:cNvPr>
          <p:cNvGrpSpPr/>
          <p:nvPr/>
        </p:nvGrpSpPr>
        <p:grpSpPr>
          <a:xfrm>
            <a:off x="4050478" y="4945463"/>
            <a:ext cx="3380746" cy="1495197"/>
            <a:chOff x="4050478" y="4945463"/>
            <a:chExt cx="3380746" cy="1495197"/>
          </a:xfrm>
        </p:grpSpPr>
        <p:grpSp>
          <p:nvGrpSpPr>
            <p:cNvPr id="15" name="组合 14">
              <a:extLst>
                <a:ext uri="{FF2B5EF4-FFF2-40B4-BE49-F238E27FC236}">
                  <a16:creationId xmlns:a16="http://schemas.microsoft.com/office/drawing/2014/main" id="{8AD9D353-155F-4F2F-835E-4AF3B1CAC9CE}"/>
                </a:ext>
              </a:extLst>
            </p:cNvPr>
            <p:cNvGrpSpPr/>
            <p:nvPr/>
          </p:nvGrpSpPr>
          <p:grpSpPr>
            <a:xfrm>
              <a:off x="4050478" y="4945463"/>
              <a:ext cx="1836993" cy="1248550"/>
              <a:chOff x="4050478" y="4945463"/>
              <a:chExt cx="1836993" cy="1248550"/>
            </a:xfrm>
          </p:grpSpPr>
          <p:sp>
            <p:nvSpPr>
              <p:cNvPr id="88" name="Rectangle 50">
                <a:extLst>
                  <a:ext uri="{FF2B5EF4-FFF2-40B4-BE49-F238E27FC236}">
                    <a16:creationId xmlns:a16="http://schemas.microsoft.com/office/drawing/2014/main" id="{A15112A1-50FE-4F40-A35F-13E047DF3AA4}"/>
                  </a:ext>
                </a:extLst>
              </p:cNvPr>
              <p:cNvSpPr/>
              <p:nvPr/>
            </p:nvSpPr>
            <p:spPr>
              <a:xfrm>
                <a:off x="4050478" y="5516905"/>
                <a:ext cx="1836993" cy="677108"/>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磁化电流面密度</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89" name="Object 197">
                    <a:extLst>
                      <a:ext uri="{FF2B5EF4-FFF2-40B4-BE49-F238E27FC236}">
                        <a16:creationId xmlns:a16="http://schemas.microsoft.com/office/drawing/2014/main" id="{5532DCEE-08AC-412F-ACCE-BBFBF5ED660A}"/>
                      </a:ext>
                    </a:extLst>
                  </p:cNvPr>
                  <p:cNvSpPr txBox="1"/>
                  <p:nvPr/>
                </p:nvSpPr>
                <p:spPr bwMode="auto">
                  <a:xfrm>
                    <a:off x="4566502" y="5809688"/>
                    <a:ext cx="1015280" cy="3843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𝑖</m:t>
                              </m:r>
                            </m:e>
                            <m:sub>
                              <m:r>
                                <a:rPr lang="zh-CN" altLang="en-US" i="1">
                                  <a:solidFill>
                                    <a:srgbClr val="000000"/>
                                  </a:solidFill>
                                  <a:latin typeface="Cambria Math" panose="02040503050406030204" pitchFamily="18" charset="0"/>
                                </a:rPr>
                                <m:t>𝑠</m:t>
                              </m:r>
                            </m:sub>
                          </m:sSub>
                          <m:r>
                            <a:rPr lang="zh-CN" altLang="en-US"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𝑀</m:t>
                          </m:r>
                        </m:oMath>
                      </m:oMathPara>
                    </a14:m>
                    <a:endParaRPr lang="zh-CN" altLang="en-US" dirty="0"/>
                  </a:p>
                </p:txBody>
              </p:sp>
            </mc:Choice>
            <mc:Fallback xmlns="">
              <p:sp>
                <p:nvSpPr>
                  <p:cNvPr id="89" name="Object 197">
                    <a:extLst>
                      <a:ext uri="{FF2B5EF4-FFF2-40B4-BE49-F238E27FC236}">
                        <a16:creationId xmlns:a16="http://schemas.microsoft.com/office/drawing/2014/main" id="{5532DCEE-08AC-412F-ACCE-BBFBF5ED660A}"/>
                      </a:ext>
                    </a:extLst>
                  </p:cNvPr>
                  <p:cNvSpPr txBox="1">
                    <a:spLocks noRot="1" noChangeAspect="1" noMove="1" noResize="1" noEditPoints="1" noAdjustHandles="1" noChangeArrowheads="1" noChangeShapeType="1" noTextEdit="1"/>
                  </p:cNvSpPr>
                  <p:nvPr/>
                </p:nvSpPr>
                <p:spPr bwMode="auto">
                  <a:xfrm>
                    <a:off x="4566502" y="5809688"/>
                    <a:ext cx="1015280" cy="384325"/>
                  </a:xfrm>
                  <a:prstGeom prst="rect">
                    <a:avLst/>
                  </a:prstGeom>
                  <a:blipFill>
                    <a:blip r:embed="rId19"/>
                    <a:stretch>
                      <a:fillRect/>
                    </a:stretch>
                  </a:blipFill>
                  <a:ln>
                    <a:noFill/>
                  </a:ln>
                  <a:effectLst/>
                </p:spPr>
                <p:txBody>
                  <a:bodyPr/>
                  <a:lstStyle/>
                  <a:p>
                    <a:r>
                      <a:rPr lang="zh-CN" altLang="en-US">
                        <a:noFill/>
                      </a:rPr>
                      <a:t> </a:t>
                    </a:r>
                  </a:p>
                </p:txBody>
              </p:sp>
            </mc:Fallback>
          </mc:AlternateContent>
          <p:sp>
            <p:nvSpPr>
              <p:cNvPr id="90" name="Line 39">
                <a:extLst>
                  <a:ext uri="{FF2B5EF4-FFF2-40B4-BE49-F238E27FC236}">
                    <a16:creationId xmlns:a16="http://schemas.microsoft.com/office/drawing/2014/main" id="{8ED2C888-08C1-47DD-A991-38B0FDCC8074}"/>
                  </a:ext>
                </a:extLst>
              </p:cNvPr>
              <p:cNvSpPr/>
              <p:nvPr/>
            </p:nvSpPr>
            <p:spPr>
              <a:xfrm>
                <a:off x="4169068" y="4945463"/>
                <a:ext cx="0" cy="306167"/>
              </a:xfrm>
              <a:prstGeom prst="line">
                <a:avLst/>
              </a:prstGeom>
              <a:ln w="25400" cap="flat" cmpd="sng">
                <a:solidFill>
                  <a:srgbClr val="0000FF"/>
                </a:solidFill>
                <a:prstDash val="solid"/>
                <a:headEnd type="none" w="med" len="med"/>
                <a:tailEnd type="none" w="med" len="med"/>
              </a:ln>
            </p:spPr>
          </p:sp>
          <p:sp>
            <p:nvSpPr>
              <p:cNvPr id="91" name="Line 39">
                <a:extLst>
                  <a:ext uri="{FF2B5EF4-FFF2-40B4-BE49-F238E27FC236}">
                    <a16:creationId xmlns:a16="http://schemas.microsoft.com/office/drawing/2014/main" id="{2262D81E-484C-4A81-950A-E172275DFA03}"/>
                  </a:ext>
                </a:extLst>
              </p:cNvPr>
              <p:cNvSpPr/>
              <p:nvPr/>
            </p:nvSpPr>
            <p:spPr>
              <a:xfrm>
                <a:off x="5680549" y="4945463"/>
                <a:ext cx="0" cy="306167"/>
              </a:xfrm>
              <a:prstGeom prst="line">
                <a:avLst/>
              </a:prstGeom>
              <a:ln w="25400" cap="flat" cmpd="sng">
                <a:solidFill>
                  <a:srgbClr val="0000FF"/>
                </a:solidFill>
                <a:prstDash val="solid"/>
                <a:headEnd type="none" w="med" len="med"/>
                <a:tailEnd type="none" w="med" len="med"/>
              </a:ln>
            </p:spPr>
          </p:sp>
          <p:sp>
            <p:nvSpPr>
              <p:cNvPr id="92" name="Line 44">
                <a:extLst>
                  <a:ext uri="{FF2B5EF4-FFF2-40B4-BE49-F238E27FC236}">
                    <a16:creationId xmlns:a16="http://schemas.microsoft.com/office/drawing/2014/main" id="{07A09548-7C29-432E-B03F-8B82E28CF34C}"/>
                  </a:ext>
                </a:extLst>
              </p:cNvPr>
              <p:cNvSpPr/>
              <p:nvPr/>
            </p:nvSpPr>
            <p:spPr>
              <a:xfrm flipV="1">
                <a:off x="4154760" y="5246109"/>
                <a:ext cx="1525785" cy="21945"/>
              </a:xfrm>
              <a:prstGeom prst="line">
                <a:avLst/>
              </a:prstGeom>
              <a:ln w="25400" cap="flat" cmpd="sng">
                <a:solidFill>
                  <a:srgbClr val="0000FF"/>
                </a:solidFill>
                <a:prstDash val="solid"/>
                <a:headEnd type="none" w="med" len="med"/>
                <a:tailEnd type="none" w="med" len="med"/>
              </a:ln>
            </p:spPr>
          </p:sp>
          <p:sp>
            <p:nvSpPr>
              <p:cNvPr id="94" name="Line 39">
                <a:extLst>
                  <a:ext uri="{FF2B5EF4-FFF2-40B4-BE49-F238E27FC236}">
                    <a16:creationId xmlns:a16="http://schemas.microsoft.com/office/drawing/2014/main" id="{119FEE12-2141-4D4E-A2D4-1A9C0BF6F96B}"/>
                  </a:ext>
                </a:extLst>
              </p:cNvPr>
              <p:cNvSpPr/>
              <p:nvPr/>
            </p:nvSpPr>
            <p:spPr>
              <a:xfrm>
                <a:off x="4954060" y="5266985"/>
                <a:ext cx="0" cy="251788"/>
              </a:xfrm>
              <a:prstGeom prst="line">
                <a:avLst/>
              </a:prstGeom>
              <a:ln w="25400" cap="flat" cmpd="sng">
                <a:solidFill>
                  <a:srgbClr val="0000FF"/>
                </a:solidFill>
                <a:prstDash val="solid"/>
                <a:headEnd type="none" w="med" len="med"/>
                <a:tailEnd type="none" w="med" len="med"/>
              </a:ln>
            </p:spPr>
          </p:sp>
        </p:grpSp>
        <p:grpSp>
          <p:nvGrpSpPr>
            <p:cNvPr id="14" name="组合 13">
              <a:extLst>
                <a:ext uri="{FF2B5EF4-FFF2-40B4-BE49-F238E27FC236}">
                  <a16:creationId xmlns:a16="http://schemas.microsoft.com/office/drawing/2014/main" id="{63B192CE-5B49-4DAB-AA24-3FA0025D1A8B}"/>
                </a:ext>
              </a:extLst>
            </p:cNvPr>
            <p:cNvGrpSpPr/>
            <p:nvPr/>
          </p:nvGrpSpPr>
          <p:grpSpPr>
            <a:xfrm>
              <a:off x="5906799" y="5455775"/>
              <a:ext cx="1524425" cy="984885"/>
              <a:chOff x="5887470" y="5516905"/>
              <a:chExt cx="1524425" cy="984885"/>
            </a:xfrm>
          </p:grpSpPr>
          <p:sp>
            <p:nvSpPr>
              <p:cNvPr id="96" name="Rectangle 50">
                <a:extLst>
                  <a:ext uri="{FF2B5EF4-FFF2-40B4-BE49-F238E27FC236}">
                    <a16:creationId xmlns:a16="http://schemas.microsoft.com/office/drawing/2014/main" id="{3F30F0D0-0CD1-4F24-B3E3-5AB87FF0CB44}"/>
                  </a:ext>
                </a:extLst>
              </p:cNvPr>
              <p:cNvSpPr/>
              <p:nvPr/>
            </p:nvSpPr>
            <p:spPr>
              <a:xfrm>
                <a:off x="6126835" y="5516905"/>
                <a:ext cx="1285060"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磁化强度</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graphicFrame>
                <p:nvGraphicFramePr>
                  <p:cNvPr id="95" name="Object 3">
                    <a:extLst>
                      <a:ext uri="{FF2B5EF4-FFF2-40B4-BE49-F238E27FC236}">
                        <a16:creationId xmlns:a16="http://schemas.microsoft.com/office/drawing/2014/main" id="{5559213E-6516-429C-850D-490F427337FA}"/>
                      </a:ext>
                    </a:extLst>
                  </p:cNvPr>
                  <p:cNvGraphicFramePr>
                    <a:graphicFrameLocks noChangeAspect="1"/>
                  </p:cNvGraphicFramePr>
                  <p:nvPr/>
                </p:nvGraphicFramePr>
                <p:xfrm>
                  <a:off x="6251810" y="5820333"/>
                  <a:ext cx="791132" cy="582806"/>
                </p:xfrm>
                <a:graphic>
                  <a:graphicData uri="http://schemas.openxmlformats.org/presentationml/2006/ole">
                    <mc:AlternateContent>
                      <mc:Choice xmlns:v="urn:schemas-microsoft-com:vml" Requires="v">
                        <p:oleObj r:id="rId20" imgW="672808" imgH="431613" progId="Equation.3">
                          <p:embed/>
                        </p:oleObj>
                      </mc:Choice>
                      <mc:Fallback>
                        <p:oleObj r:id="rId20" imgW="672808" imgH="431613" progId="Equation.3">
                          <p:embed/>
                          <p:pic>
                            <p:nvPicPr>
                              <p:cNvPr id="95" name="Object 3">
                                <a:extLst>
                                  <a:ext uri="{FF2B5EF4-FFF2-40B4-BE49-F238E27FC236}">
                                    <a16:creationId xmlns:a16="http://schemas.microsoft.com/office/drawing/2014/main" id="{5559213E-6516-429C-850D-490F427337FA}"/>
                                  </a:ext>
                                </a:extLst>
                              </p:cNvPr>
                              <p:cNvPicPr>
                                <a:picLocks noChangeAspect="1" noChangeArrowheads="1"/>
                              </p:cNvPicPr>
                              <p:nvPr/>
                            </p:nvPicPr>
                            <p:blipFill>
                              <a:blip r:embed="rId21">
                                <a:extLst>
                                  <a:ext uri="{28A0092B-C50C-407E-A947-70E740481C1C}">
                                    <a14:useLocalDpi val="0"/>
                                  </a:ext>
                                </a:extLst>
                              </a:blip>
                              <a:srcRect/>
                              <a:stretch>
                                <a:fillRect/>
                              </a:stretch>
                            </p:blipFill>
                            <p:spPr bwMode="auto">
                              <a:xfrm>
                                <a:off x="6251810" y="5820333"/>
                                <a:ext cx="791132" cy="582806"/>
                              </a:xfrm>
                              <a:prstGeom prst="rect">
                                <a:avLst/>
                              </a:prstGeom>
                              <a:noFill/>
                              <a:ln w="12700">
                                <a:noFill/>
                                <a:miter lim="800000"/>
                                <a:headEnd/>
                                <a:tailEnd/>
                              </a:ln>
                            </p:spPr>
                          </p:pic>
                        </p:oleObj>
                      </mc:Fallback>
                    </mc:AlternateContent>
                  </a:graphicData>
                </a:graphic>
              </p:graphicFrame>
            </mc:Choice>
            <mc:Fallback xmlns="">
              <p:graphicFrame>
                <p:nvGraphicFramePr>
                  <p:cNvPr id="95" name="Object 3">
                    <a:extLst>
                      <a:ext uri="{FF2B5EF4-FFF2-40B4-BE49-F238E27FC236}">
                        <a16:creationId xmlns:a16="http://schemas.microsoft.com/office/drawing/2014/main" id="{5559213E-6516-429C-850D-490F427337FA}"/>
                      </a:ext>
                    </a:extLst>
                  </p:cNvPr>
                  <p:cNvGraphicFramePr>
                    <a:graphicFrameLocks noChangeAspect="1"/>
                  </p:cNvGraphicFramePr>
                  <p:nvPr>
                    <p:extLst>
                      <p:ext uri="{D42A27DB-BD31-4B8C-83A1-F6EECF244321}">
                        <p14:modId xmlns:p14="http://schemas.microsoft.com/office/powerpoint/2010/main" val="179761887"/>
                      </p:ext>
                    </p:extLst>
                  </p:nvPr>
                </p:nvGraphicFramePr>
                <p:xfrm>
                  <a:off x="6251810" y="5820333"/>
                  <a:ext cx="791132" cy="582806"/>
                </p:xfrm>
                <a:graphic>
                  <a:graphicData uri="http://schemas.openxmlformats.org/presentationml/2006/ole">
                    <mc:AlternateContent>
                      <mc:Choice xmlns:v="urn:schemas-microsoft-com:vml" Requires="v">
                        <p:oleObj spid="_x0000_s179325" r:id="rId22" imgW="672808" imgH="431613" progId="Equation.3">
                          <p:embed/>
                        </p:oleObj>
                      </mc:Choice>
                      <mc:Fallback>
                        <p:oleObj r:id="rId22" imgW="672808" imgH="431613" progId="Equation.3">
                          <p:embed/>
                          <p:pic>
                            <p:nvPicPr>
                              <p:cNvPr id="22531" name="Object 3">
                                <a:extLst>
                                  <a:ext uri="{FF2B5EF4-FFF2-40B4-BE49-F238E27FC236}">
                                    <a16:creationId xmlns:a16="http://schemas.microsoft.com/office/drawing/2014/main" id="{D9EB7502-A6E0-4610-BACF-ED7772E4552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251810" y="5820333"/>
                                <a:ext cx="791132" cy="582806"/>
                              </a:xfrm>
                              <a:prstGeom prst="rect">
                                <a:avLst/>
                              </a:prstGeom>
                              <a:noFill/>
                              <a:ln w="12700">
                                <a:noFill/>
                                <a:miter lim="800000"/>
                                <a:headEnd/>
                                <a:tailEnd/>
                              </a:ln>
                            </p:spPr>
                          </p:pic>
                        </p:oleObj>
                      </mc:Fallback>
                    </mc:AlternateContent>
                  </a:graphicData>
                </a:graphic>
              </p:graphicFrame>
            </mc:Fallback>
          </mc:AlternateContent>
          <p:sp>
            <p:nvSpPr>
              <p:cNvPr id="103" name="Line 39">
                <a:extLst>
                  <a:ext uri="{FF2B5EF4-FFF2-40B4-BE49-F238E27FC236}">
                    <a16:creationId xmlns:a16="http://schemas.microsoft.com/office/drawing/2014/main" id="{503B85C5-33DC-42B5-8A7C-6557F2566D6D}"/>
                  </a:ext>
                </a:extLst>
              </p:cNvPr>
              <p:cNvSpPr/>
              <p:nvPr/>
            </p:nvSpPr>
            <p:spPr>
              <a:xfrm flipV="1">
                <a:off x="5887470" y="5889211"/>
                <a:ext cx="226285" cy="0"/>
              </a:xfrm>
              <a:prstGeom prst="line">
                <a:avLst/>
              </a:prstGeom>
              <a:ln w="25400" cap="flat" cmpd="sng">
                <a:solidFill>
                  <a:srgbClr val="0000FF"/>
                </a:solidFill>
                <a:prstDash val="solid"/>
                <a:headEnd type="none" w="med" len="med"/>
                <a:tailEnd type="none" w="med" len="med"/>
              </a:ln>
            </p:spPr>
          </p:sp>
        </p:grpSp>
      </p:grpSp>
      <p:grpSp>
        <p:nvGrpSpPr>
          <p:cNvPr id="23" name="组合 22">
            <a:extLst>
              <a:ext uri="{FF2B5EF4-FFF2-40B4-BE49-F238E27FC236}">
                <a16:creationId xmlns:a16="http://schemas.microsoft.com/office/drawing/2014/main" id="{CA343D30-F22E-4C4E-AD10-14AB96EA922E}"/>
              </a:ext>
            </a:extLst>
          </p:cNvPr>
          <p:cNvGrpSpPr/>
          <p:nvPr/>
        </p:nvGrpSpPr>
        <p:grpSpPr>
          <a:xfrm>
            <a:off x="525915" y="2319723"/>
            <a:ext cx="3387525" cy="638599"/>
            <a:chOff x="525915" y="2319723"/>
            <a:chExt cx="3387525" cy="638599"/>
          </a:xfrm>
        </p:grpSpPr>
        <p:sp>
          <p:nvSpPr>
            <p:cNvPr id="83" name="Text Box 85">
              <a:extLst>
                <a:ext uri="{FF2B5EF4-FFF2-40B4-BE49-F238E27FC236}">
                  <a16:creationId xmlns:a16="http://schemas.microsoft.com/office/drawing/2014/main" id="{7DA4FCE7-31AD-4AA6-9869-453FE4266640}"/>
                </a:ext>
              </a:extLst>
            </p:cNvPr>
            <p:cNvSpPr txBox="1"/>
            <p:nvPr/>
          </p:nvSpPr>
          <p:spPr>
            <a:xfrm>
              <a:off x="525915" y="2337993"/>
              <a:ext cx="3387525" cy="504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毕奥</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萨伐尔定律</a:t>
              </a: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09" name="Object 14">
                  <a:extLst>
                    <a:ext uri="{FF2B5EF4-FFF2-40B4-BE49-F238E27FC236}">
                      <a16:creationId xmlns:a16="http://schemas.microsoft.com/office/drawing/2014/main" id="{67B9B9E1-D13F-43CE-A821-25916D73DB95}"/>
                    </a:ext>
                  </a:extLst>
                </p:cNvPr>
                <p:cNvSpPr txBox="1"/>
                <p:nvPr/>
              </p:nvSpPr>
              <p:spPr bwMode="auto">
                <a:xfrm>
                  <a:off x="2332031" y="2319723"/>
                  <a:ext cx="1524931" cy="638599"/>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zh-CN" altLang="en-US" sz="1400" i="1">
                            <a:solidFill>
                              <a:srgbClr val="000000"/>
                            </a:solidFill>
                            <a:latin typeface="Cambria Math" panose="02040503050406030204" pitchFamily="18" charset="0"/>
                          </a:rPr>
                          <m:t>𝑑</m:t>
                        </m:r>
                        <m:groupChr>
                          <m:groupChrPr>
                            <m:chr m:val="→"/>
                            <m:pos m:val="top"/>
                            <m:vertJc m:val="bot"/>
                            <m:ctrlPr>
                              <a:rPr lang="zh-CN" altLang="en-US" sz="1400" i="1">
                                <a:solidFill>
                                  <a:srgbClr val="000000"/>
                                </a:solidFill>
                                <a:latin typeface="Cambria Math" panose="02040503050406030204" pitchFamily="18" charset="0"/>
                              </a:rPr>
                            </m:ctrlPr>
                          </m:groupChrPr>
                          <m:e>
                            <m:r>
                              <a:rPr lang="zh-CN" altLang="en-US" sz="1400" i="1">
                                <a:solidFill>
                                  <a:srgbClr val="000000"/>
                                </a:solidFill>
                                <a:latin typeface="Cambria Math" panose="02040503050406030204" pitchFamily="18" charset="0"/>
                              </a:rPr>
                              <m:t>𝐵</m:t>
                            </m:r>
                          </m:e>
                        </m:groupChr>
                        <m:r>
                          <a:rPr lang="zh-CN" altLang="en-US" sz="1400" i="1">
                            <a:solidFill>
                              <a:srgbClr val="000000"/>
                            </a:solidFill>
                            <a:latin typeface="Cambria Math" panose="02040503050406030204" pitchFamily="18" charset="0"/>
                          </a:rPr>
                          <m:t>=</m:t>
                        </m:r>
                        <m:f>
                          <m:fPr>
                            <m:ctrlPr>
                              <a:rPr lang="zh-CN" altLang="en-US" sz="1400" i="1">
                                <a:solidFill>
                                  <a:srgbClr val="000000"/>
                                </a:solidFill>
                                <a:latin typeface="Cambria Math" panose="02040503050406030204" pitchFamily="18" charset="0"/>
                              </a:rPr>
                            </m:ctrlPr>
                          </m:fPr>
                          <m:num>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𝜇</m:t>
                                </m:r>
                              </m:e>
                              <m:sub>
                                <m:r>
                                  <a:rPr lang="zh-CN" altLang="en-US" sz="1400" i="1">
                                    <a:solidFill>
                                      <a:srgbClr val="000000"/>
                                    </a:solidFill>
                                    <a:latin typeface="Cambria Math" panose="02040503050406030204" pitchFamily="18" charset="0"/>
                                  </a:rPr>
                                  <m:t>0</m:t>
                                </m:r>
                              </m:sub>
                            </m:sSub>
                          </m:num>
                          <m:den>
                            <m:r>
                              <a:rPr lang="zh-CN" altLang="en-US" sz="1400" i="1">
                                <a:solidFill>
                                  <a:srgbClr val="000000"/>
                                </a:solidFill>
                                <a:latin typeface="Cambria Math" panose="02040503050406030204" pitchFamily="18" charset="0"/>
                              </a:rPr>
                              <m:t>4</m:t>
                            </m:r>
                            <m:r>
                              <a:rPr lang="zh-CN" altLang="en-US" sz="1400" i="1">
                                <a:solidFill>
                                  <a:srgbClr val="000000"/>
                                </a:solidFill>
                                <a:latin typeface="Cambria Math" panose="02040503050406030204" pitchFamily="18" charset="0"/>
                              </a:rPr>
                              <m:t>𝜋</m:t>
                            </m:r>
                          </m:den>
                        </m:f>
                        <m:f>
                          <m:fPr>
                            <m:ctrlPr>
                              <a:rPr lang="zh-CN" altLang="en-US" sz="1400" i="1">
                                <a:solidFill>
                                  <a:srgbClr val="000000"/>
                                </a:solidFill>
                                <a:latin typeface="Cambria Math" panose="02040503050406030204" pitchFamily="18" charset="0"/>
                              </a:rPr>
                            </m:ctrlPr>
                          </m:fPr>
                          <m:num>
                            <m:r>
                              <a:rPr lang="zh-CN" altLang="en-US" sz="1400" i="1">
                                <a:solidFill>
                                  <a:srgbClr val="000000"/>
                                </a:solidFill>
                                <a:latin typeface="Cambria Math" panose="02040503050406030204" pitchFamily="18" charset="0"/>
                              </a:rPr>
                              <m:t>𝐼𝑑</m:t>
                            </m:r>
                            <m:groupChr>
                              <m:groupChrPr>
                                <m:chr m:val="→"/>
                                <m:pos m:val="top"/>
                                <m:vertJc m:val="bot"/>
                                <m:ctrlPr>
                                  <a:rPr lang="zh-CN" altLang="en-US" sz="1400" i="1">
                                    <a:solidFill>
                                      <a:srgbClr val="000000"/>
                                    </a:solidFill>
                                    <a:latin typeface="Cambria Math" panose="02040503050406030204" pitchFamily="18" charset="0"/>
                                  </a:rPr>
                                </m:ctrlPr>
                              </m:groupChrPr>
                              <m:e>
                                <m:r>
                                  <a:rPr lang="zh-CN" altLang="en-US" sz="1400" i="1">
                                    <a:solidFill>
                                      <a:srgbClr val="000000"/>
                                    </a:solidFill>
                                    <a:latin typeface="Cambria Math" panose="02040503050406030204" pitchFamily="18" charset="0"/>
                                  </a:rPr>
                                  <m:t>𝑙</m:t>
                                </m:r>
                              </m:e>
                            </m:groupChr>
                            <m:r>
                              <a:rPr lang="zh-CN" altLang="en-US" sz="1400" i="1">
                                <a:solidFill>
                                  <a:srgbClr val="000000"/>
                                </a:solidFill>
                                <a:latin typeface="Cambria Math" panose="02040503050406030204" pitchFamily="18" charset="0"/>
                              </a:rPr>
                              <m:t>×</m:t>
                            </m:r>
                            <m:groupChr>
                              <m:groupChrPr>
                                <m:chr m:val="→"/>
                                <m:pos m:val="top"/>
                                <m:vertJc m:val="bot"/>
                                <m:ctrlPr>
                                  <a:rPr lang="zh-CN" altLang="en-US" sz="1400" i="1">
                                    <a:solidFill>
                                      <a:srgbClr val="000000"/>
                                    </a:solidFill>
                                    <a:latin typeface="Cambria Math" panose="02040503050406030204" pitchFamily="18" charset="0"/>
                                  </a:rPr>
                                </m:ctrlPr>
                              </m:groupChrPr>
                              <m:e>
                                <m:sSub>
                                  <m:sSubPr>
                                    <m:ctrlPr>
                                      <a:rPr lang="zh-CN" altLang="en-US" sz="1400" i="1">
                                        <a:solidFill>
                                          <a:srgbClr val="000000"/>
                                        </a:solidFill>
                                        <a:latin typeface="Cambria Math" panose="02040503050406030204" pitchFamily="18" charset="0"/>
                                      </a:rPr>
                                    </m:ctrlPr>
                                  </m:sSubPr>
                                  <m:e>
                                    <m:r>
                                      <a:rPr lang="zh-CN" altLang="en-US" sz="1400" i="1">
                                        <a:solidFill>
                                          <a:srgbClr val="000000"/>
                                        </a:solidFill>
                                        <a:latin typeface="Cambria Math" panose="02040503050406030204" pitchFamily="18" charset="0"/>
                                      </a:rPr>
                                      <m:t>𝑒</m:t>
                                    </m:r>
                                  </m:e>
                                  <m:sub>
                                    <m:r>
                                      <a:rPr lang="zh-CN" altLang="en-US" sz="1400" i="1">
                                        <a:solidFill>
                                          <a:srgbClr val="000000"/>
                                        </a:solidFill>
                                        <a:latin typeface="Cambria Math" panose="02040503050406030204" pitchFamily="18" charset="0"/>
                                      </a:rPr>
                                      <m:t>𝑟</m:t>
                                    </m:r>
                                  </m:sub>
                                </m:sSub>
                              </m:e>
                            </m:groupChr>
                          </m:num>
                          <m:den>
                            <m:sSup>
                              <m:sSupPr>
                                <m:ctrlPr>
                                  <a:rPr lang="zh-CN" altLang="en-US" sz="1400" i="1">
                                    <a:solidFill>
                                      <a:srgbClr val="000000"/>
                                    </a:solidFill>
                                    <a:latin typeface="Cambria Math" panose="02040503050406030204" pitchFamily="18" charset="0"/>
                                  </a:rPr>
                                </m:ctrlPr>
                              </m:sSupPr>
                              <m:e>
                                <m:r>
                                  <a:rPr lang="zh-CN" altLang="en-US" sz="1400" i="1">
                                    <a:solidFill>
                                      <a:srgbClr val="000000"/>
                                    </a:solidFill>
                                    <a:latin typeface="Cambria Math" panose="02040503050406030204" pitchFamily="18" charset="0"/>
                                  </a:rPr>
                                  <m:t>𝑟</m:t>
                                </m:r>
                              </m:e>
                              <m:sup>
                                <m:r>
                                  <a:rPr lang="zh-CN" altLang="en-US" sz="1400" i="1">
                                    <a:solidFill>
                                      <a:srgbClr val="000000"/>
                                    </a:solidFill>
                                    <a:latin typeface="Cambria Math" panose="02040503050406030204" pitchFamily="18" charset="0"/>
                                  </a:rPr>
                                  <m:t>2</m:t>
                                </m:r>
                              </m:sup>
                            </m:sSup>
                          </m:den>
                        </m:f>
                      </m:oMath>
                    </m:oMathPara>
                  </a14:m>
                  <a:endParaRPr lang="zh-CN" altLang="en-US" sz="1400" dirty="0"/>
                </a:p>
              </p:txBody>
            </p:sp>
          </mc:Choice>
          <mc:Fallback xmlns="">
            <p:sp>
              <p:nvSpPr>
                <p:cNvPr id="109" name="Object 14">
                  <a:extLst>
                    <a:ext uri="{FF2B5EF4-FFF2-40B4-BE49-F238E27FC236}">
                      <a16:creationId xmlns:a16="http://schemas.microsoft.com/office/drawing/2014/main" id="{67B9B9E1-D13F-43CE-A821-25916D73DB95}"/>
                    </a:ext>
                  </a:extLst>
                </p:cNvPr>
                <p:cNvSpPr txBox="1">
                  <a:spLocks noRot="1" noChangeAspect="1" noMove="1" noResize="1" noEditPoints="1" noAdjustHandles="1" noChangeArrowheads="1" noChangeShapeType="1" noTextEdit="1"/>
                </p:cNvSpPr>
                <p:nvPr/>
              </p:nvSpPr>
              <p:spPr bwMode="auto">
                <a:xfrm>
                  <a:off x="2332031" y="2319723"/>
                  <a:ext cx="1524931" cy="638599"/>
                </a:xfrm>
                <a:prstGeom prst="rect">
                  <a:avLst/>
                </a:prstGeom>
                <a:blipFill>
                  <a:blip r:embed="rId24"/>
                  <a:stretch>
                    <a:fillRect/>
                  </a:stretch>
                </a:blipFill>
                <a:ln>
                  <a:noFill/>
                </a:ln>
                <a:effectLst/>
              </p:spPr>
              <p:txBody>
                <a:bodyPr/>
                <a:lstStyle/>
                <a:p>
                  <a:r>
                    <a:rPr lang="zh-CN" altLang="en-US">
                      <a:noFill/>
                    </a:rPr>
                    <a:t> </a:t>
                  </a:r>
                </a:p>
              </p:txBody>
            </p:sp>
          </mc:Fallback>
        </mc:AlternateContent>
      </p:grpSp>
      <p:grpSp>
        <p:nvGrpSpPr>
          <p:cNvPr id="29" name="组合 28">
            <a:extLst>
              <a:ext uri="{FF2B5EF4-FFF2-40B4-BE49-F238E27FC236}">
                <a16:creationId xmlns:a16="http://schemas.microsoft.com/office/drawing/2014/main" id="{869CA35C-7579-494F-9240-443D2CF3FA57}"/>
              </a:ext>
            </a:extLst>
          </p:cNvPr>
          <p:cNvGrpSpPr/>
          <p:nvPr/>
        </p:nvGrpSpPr>
        <p:grpSpPr>
          <a:xfrm>
            <a:off x="10125887" y="2085419"/>
            <a:ext cx="1646164" cy="937500"/>
            <a:chOff x="10125887" y="2085419"/>
            <a:chExt cx="1646164" cy="937500"/>
          </a:xfrm>
        </p:grpSpPr>
        <p:sp>
          <p:nvSpPr>
            <p:cNvPr id="129" name="Text Box 85">
              <a:extLst>
                <a:ext uri="{FF2B5EF4-FFF2-40B4-BE49-F238E27FC236}">
                  <a16:creationId xmlns:a16="http://schemas.microsoft.com/office/drawing/2014/main" id="{565ACB74-3386-4C36-84B2-7E5F10CF8FA9}"/>
                </a:ext>
              </a:extLst>
            </p:cNvPr>
            <p:cNvSpPr txBox="1"/>
            <p:nvPr/>
          </p:nvSpPr>
          <p:spPr>
            <a:xfrm>
              <a:off x="10125887" y="2085419"/>
              <a:ext cx="1646164" cy="828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环路定理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10" name="Object 8">
                  <a:extLst>
                    <a:ext uri="{FF2B5EF4-FFF2-40B4-BE49-F238E27FC236}">
                      <a16:creationId xmlns:a16="http://schemas.microsoft.com/office/drawing/2014/main" id="{2B6B2A0A-CDD4-48E6-ACE9-355EACCBC339}"/>
                    </a:ext>
                  </a:extLst>
                </p:cNvPr>
                <p:cNvSpPr txBox="1"/>
                <p:nvPr/>
              </p:nvSpPr>
              <p:spPr bwMode="auto">
                <a:xfrm>
                  <a:off x="10134929" y="2419669"/>
                  <a:ext cx="1574546" cy="603250"/>
                </a:xfrm>
                <a:prstGeom prst="rect">
                  <a:avLst/>
                </a:prstGeom>
                <a:noFill/>
                <a:ln>
                  <a:noFill/>
                </a:ln>
                <a:effectLst/>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𝑙</m:t>
                            </m:r>
                          </m:sub>
                          <m:sup/>
                          <m:e>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𝐵</m:t>
                                </m:r>
                              </m:e>
                            </m:groupCh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𝑙</m:t>
                                </m:r>
                              </m:e>
                            </m:groupCh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e>
                        </m:nary>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𝐼</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10" name="Object 8">
                  <a:extLst>
                    <a:ext uri="{FF2B5EF4-FFF2-40B4-BE49-F238E27FC236}">
                      <a16:creationId xmlns:a16="http://schemas.microsoft.com/office/drawing/2014/main" id="{2B6B2A0A-CDD4-48E6-ACE9-355EACCBC339}"/>
                    </a:ext>
                  </a:extLst>
                </p:cNvPr>
                <p:cNvSpPr txBox="1">
                  <a:spLocks noRot="1" noChangeAspect="1" noMove="1" noResize="1" noEditPoints="1" noAdjustHandles="1" noChangeArrowheads="1" noChangeShapeType="1" noTextEdit="1"/>
                </p:cNvSpPr>
                <p:nvPr/>
              </p:nvSpPr>
              <p:spPr bwMode="auto">
                <a:xfrm>
                  <a:off x="10134929" y="2419669"/>
                  <a:ext cx="1574546" cy="603250"/>
                </a:xfrm>
                <a:prstGeom prst="rect">
                  <a:avLst/>
                </a:prstGeom>
                <a:blipFill>
                  <a:blip r:embed="rId25"/>
                  <a:stretch>
                    <a:fillRect l="-39535" t="-132323" r="-67829" b="-178788"/>
                  </a:stretch>
                </a:blipFill>
                <a:ln>
                  <a:noFill/>
                </a:ln>
                <a:effectLst/>
              </p:spPr>
              <p:txBody>
                <a:bodyPr/>
                <a:lstStyle/>
                <a:p>
                  <a:r>
                    <a:rPr lang="zh-CN" altLang="en-US">
                      <a:noFill/>
                    </a:rPr>
                    <a:t> </a:t>
                  </a:r>
                </a:p>
              </p:txBody>
            </p:sp>
          </mc:Fallback>
        </mc:AlternateContent>
      </p:grpSp>
      <p:grpSp>
        <p:nvGrpSpPr>
          <p:cNvPr id="28" name="组合 27">
            <a:extLst>
              <a:ext uri="{FF2B5EF4-FFF2-40B4-BE49-F238E27FC236}">
                <a16:creationId xmlns:a16="http://schemas.microsoft.com/office/drawing/2014/main" id="{B7A29B49-D40B-46B6-BA33-5B516330F59F}"/>
              </a:ext>
            </a:extLst>
          </p:cNvPr>
          <p:cNvGrpSpPr/>
          <p:nvPr/>
        </p:nvGrpSpPr>
        <p:grpSpPr>
          <a:xfrm>
            <a:off x="7168365" y="2084177"/>
            <a:ext cx="1671628" cy="782638"/>
            <a:chOff x="7168365" y="2084177"/>
            <a:chExt cx="1671628" cy="782638"/>
          </a:xfrm>
        </p:grpSpPr>
        <p:sp>
          <p:nvSpPr>
            <p:cNvPr id="106" name="Text Box 85">
              <a:extLst>
                <a:ext uri="{FF2B5EF4-FFF2-40B4-BE49-F238E27FC236}">
                  <a16:creationId xmlns:a16="http://schemas.microsoft.com/office/drawing/2014/main" id="{D13BCECA-A7FD-4C03-B027-122DCC27934A}"/>
                </a:ext>
              </a:extLst>
            </p:cNvPr>
            <p:cNvSpPr txBox="1"/>
            <p:nvPr/>
          </p:nvSpPr>
          <p:spPr>
            <a:xfrm>
              <a:off x="7168365" y="2084177"/>
              <a:ext cx="1591307" cy="7200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高斯定理</a:t>
              </a: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11" name="Object 18">
                  <a:extLst>
                    <a:ext uri="{FF2B5EF4-FFF2-40B4-BE49-F238E27FC236}">
                      <a16:creationId xmlns:a16="http://schemas.microsoft.com/office/drawing/2014/main" id="{C4721E85-4041-49A9-90AF-F6A37FD30FD9}"/>
                    </a:ext>
                  </a:extLst>
                </p:cNvPr>
                <p:cNvSpPr txBox="1"/>
                <p:nvPr/>
              </p:nvSpPr>
              <p:spPr bwMode="auto">
                <a:xfrm>
                  <a:off x="7364902" y="2289814"/>
                  <a:ext cx="1475091" cy="577001"/>
                </a:xfrm>
                <a:prstGeom prst="rect">
                  <a:avLst/>
                </a:prstGeom>
                <a:noFill/>
                <a:ln>
                  <a:noFill/>
                </a:ln>
                <a:effectLst/>
              </p:spPr>
              <p:txBody>
                <a:bodyPr>
                  <a:normAutofit fontScale="85000" lnSpcReduction="10000"/>
                </a:bodyPr>
                <a:lstStyle/>
                <a:p>
                  <a:pPr/>
                  <a14:m>
                    <m:oMathPara xmlns:m="http://schemas.openxmlformats.org/officeDocument/2006/math">
                      <m:oMathParaPr>
                        <m:jc m:val="left"/>
                      </m:oMathParaPr>
                      <m:oMath xmlns:m="http://schemas.openxmlformats.org/officeDocument/2006/math">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𝐵</m:t>
                                </m:r>
                              </m:e>
                            </m:groupCh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𝑆</m:t>
                                </m:r>
                              </m:e>
                            </m:groupChr>
                            <m:r>
                              <a:rPr lang="zh-CN" altLang="en-US" i="1">
                                <a:solidFill>
                                  <a:srgbClr val="000000"/>
                                </a:solidFill>
                                <a:latin typeface="Cambria Math" panose="02040503050406030204" pitchFamily="18" charset="0"/>
                              </a:rPr>
                              <m:t>=0</m:t>
                            </m:r>
                          </m:e>
                        </m:nary>
                      </m:oMath>
                    </m:oMathPara>
                  </a14:m>
                  <a:endParaRPr lang="zh-CN" altLang="en-US" dirty="0"/>
                </a:p>
              </p:txBody>
            </p:sp>
          </mc:Choice>
          <mc:Fallback xmlns="">
            <p:sp>
              <p:nvSpPr>
                <p:cNvPr id="111" name="Object 18">
                  <a:extLst>
                    <a:ext uri="{FF2B5EF4-FFF2-40B4-BE49-F238E27FC236}">
                      <a16:creationId xmlns:a16="http://schemas.microsoft.com/office/drawing/2014/main" id="{C4721E85-4041-49A9-90AF-F6A37FD30FD9}"/>
                    </a:ext>
                  </a:extLst>
                </p:cNvPr>
                <p:cNvSpPr txBox="1">
                  <a:spLocks noRot="1" noChangeAspect="1" noMove="1" noResize="1" noEditPoints="1" noAdjustHandles="1" noChangeArrowheads="1" noChangeShapeType="1" noTextEdit="1"/>
                </p:cNvSpPr>
                <p:nvPr/>
              </p:nvSpPr>
              <p:spPr bwMode="auto">
                <a:xfrm>
                  <a:off x="7364902" y="2289814"/>
                  <a:ext cx="1475091" cy="577001"/>
                </a:xfrm>
                <a:prstGeom prst="rect">
                  <a:avLst/>
                </a:prstGeom>
                <a:blipFill>
                  <a:blip r:embed="rId26"/>
                  <a:stretch>
                    <a:fillRect l="-49174" t="-164894" b="-235106"/>
                  </a:stretch>
                </a:blipFill>
                <a:ln>
                  <a:noFill/>
                </a:ln>
                <a:effectLst/>
              </p:spPr>
              <p:txBody>
                <a:bodyPr/>
                <a:lstStyle/>
                <a:p>
                  <a:r>
                    <a:rPr lang="zh-CN" altLang="en-US">
                      <a:noFill/>
                    </a:rPr>
                    <a:t> </a:t>
                  </a:r>
                </a:p>
              </p:txBody>
            </p:sp>
          </mc:Fallback>
        </mc:AlternateContent>
      </p:grpSp>
      <p:grpSp>
        <p:nvGrpSpPr>
          <p:cNvPr id="31" name="组合 30">
            <a:extLst>
              <a:ext uri="{FF2B5EF4-FFF2-40B4-BE49-F238E27FC236}">
                <a16:creationId xmlns:a16="http://schemas.microsoft.com/office/drawing/2014/main" id="{AB408551-B30B-4106-B4AE-F70540FE32BF}"/>
              </a:ext>
            </a:extLst>
          </p:cNvPr>
          <p:cNvGrpSpPr/>
          <p:nvPr/>
        </p:nvGrpSpPr>
        <p:grpSpPr>
          <a:xfrm>
            <a:off x="7742714" y="4272618"/>
            <a:ext cx="1942385" cy="701021"/>
            <a:chOff x="7742714" y="4272618"/>
            <a:chExt cx="1942385" cy="701021"/>
          </a:xfrm>
        </p:grpSpPr>
        <p:sp>
          <p:nvSpPr>
            <p:cNvPr id="142" name="Rectangle 50">
              <a:extLst>
                <a:ext uri="{FF2B5EF4-FFF2-40B4-BE49-F238E27FC236}">
                  <a16:creationId xmlns:a16="http://schemas.microsoft.com/office/drawing/2014/main" id="{CE26A7A9-8394-4699-AF2F-38D9F0A2C619}"/>
                </a:ext>
              </a:extLst>
            </p:cNvPr>
            <p:cNvSpPr/>
            <p:nvPr/>
          </p:nvSpPr>
          <p:spPr>
            <a:xfrm>
              <a:off x="7742714" y="4272618"/>
              <a:ext cx="1942385" cy="677108"/>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安培力</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112" name="Object 3">
              <a:extLst>
                <a:ext uri="{FF2B5EF4-FFF2-40B4-BE49-F238E27FC236}">
                  <a16:creationId xmlns:a16="http://schemas.microsoft.com/office/drawing/2014/main" id="{A695AD05-3873-42E8-A06C-D96DD0BEEEA5}"/>
                </a:ext>
              </a:extLst>
            </p:cNvPr>
            <p:cNvGraphicFramePr>
              <a:graphicFrameLocks noChangeAspect="1"/>
            </p:cNvGraphicFramePr>
            <p:nvPr/>
          </p:nvGraphicFramePr>
          <p:xfrm>
            <a:off x="8093645" y="4523276"/>
            <a:ext cx="1224942" cy="450363"/>
          </p:xfrm>
          <a:graphic>
            <a:graphicData uri="http://schemas.openxmlformats.org/presentationml/2006/ole">
              <mc:AlternateContent xmlns:mc="http://schemas.openxmlformats.org/markup-compatibility/2006">
                <mc:Choice xmlns:v="urn:schemas-microsoft-com:vml" Requires="v">
                  <p:oleObj name="公式" r:id="rId27" imgW="819194" imgH="295307" progId="Equation.3">
                    <p:embed/>
                  </p:oleObj>
                </mc:Choice>
                <mc:Fallback>
                  <p:oleObj name="公式" r:id="rId27" imgW="819194" imgH="295307" progId="Equation.3">
                    <p:embed/>
                    <p:pic>
                      <p:nvPicPr>
                        <p:cNvPr id="112" name="Object 3">
                          <a:extLst>
                            <a:ext uri="{FF2B5EF4-FFF2-40B4-BE49-F238E27FC236}">
                              <a16:creationId xmlns:a16="http://schemas.microsoft.com/office/drawing/2014/main" id="{A695AD05-3873-42E8-A06C-D96DD0BEEEA5}"/>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093645" y="4523276"/>
                          <a:ext cx="1224942" cy="450363"/>
                        </a:xfrm>
                        <a:prstGeom prst="rect">
                          <a:avLst/>
                        </a:prstGeom>
                        <a:noFill/>
                        <a:ln>
                          <a:noFill/>
                        </a:ln>
                        <a:effectLst/>
                      </p:spPr>
                    </p:pic>
                  </p:oleObj>
                </mc:Fallback>
              </mc:AlternateContent>
            </a:graphicData>
          </a:graphic>
        </p:graphicFrame>
      </p:grpSp>
      <p:grpSp>
        <p:nvGrpSpPr>
          <p:cNvPr id="32" name="组合 31">
            <a:extLst>
              <a:ext uri="{FF2B5EF4-FFF2-40B4-BE49-F238E27FC236}">
                <a16:creationId xmlns:a16="http://schemas.microsoft.com/office/drawing/2014/main" id="{BCEE43FF-AA31-45EF-8813-C1FFD7D72AE7}"/>
              </a:ext>
            </a:extLst>
          </p:cNvPr>
          <p:cNvGrpSpPr/>
          <p:nvPr/>
        </p:nvGrpSpPr>
        <p:grpSpPr>
          <a:xfrm>
            <a:off x="7651260" y="4981271"/>
            <a:ext cx="1942385" cy="1175054"/>
            <a:chOff x="7651260" y="4981271"/>
            <a:chExt cx="1942385" cy="1175054"/>
          </a:xfrm>
        </p:grpSpPr>
        <p:grpSp>
          <p:nvGrpSpPr>
            <p:cNvPr id="5" name="组合 4">
              <a:extLst>
                <a:ext uri="{FF2B5EF4-FFF2-40B4-BE49-F238E27FC236}">
                  <a16:creationId xmlns:a16="http://schemas.microsoft.com/office/drawing/2014/main" id="{9C476FA8-44C3-4DA6-9BD0-D01FB896FDBB}"/>
                </a:ext>
              </a:extLst>
            </p:cNvPr>
            <p:cNvGrpSpPr/>
            <p:nvPr/>
          </p:nvGrpSpPr>
          <p:grpSpPr>
            <a:xfrm>
              <a:off x="7651260" y="4981271"/>
              <a:ext cx="1942385" cy="1154162"/>
              <a:chOff x="6923187" y="5560616"/>
              <a:chExt cx="1942385" cy="1154162"/>
            </a:xfrm>
          </p:grpSpPr>
          <p:sp>
            <p:nvSpPr>
              <p:cNvPr id="107" name="Rectangle 50">
                <a:extLst>
                  <a:ext uri="{FF2B5EF4-FFF2-40B4-BE49-F238E27FC236}">
                    <a16:creationId xmlns:a16="http://schemas.microsoft.com/office/drawing/2014/main" id="{46A6DDA9-D7DD-42F0-887E-5A932BB958D0}"/>
                  </a:ext>
                </a:extLst>
              </p:cNvPr>
              <p:cNvSpPr/>
              <p:nvPr/>
            </p:nvSpPr>
            <p:spPr>
              <a:xfrm>
                <a:off x="6923187" y="5883781"/>
                <a:ext cx="1942385" cy="830997"/>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载流线圈所受的磁力矩</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p:txBody>
          </p:sp>
          <p:sp>
            <p:nvSpPr>
              <p:cNvPr id="108" name="Line 39">
                <a:extLst>
                  <a:ext uri="{FF2B5EF4-FFF2-40B4-BE49-F238E27FC236}">
                    <a16:creationId xmlns:a16="http://schemas.microsoft.com/office/drawing/2014/main" id="{3A490E7C-BCA1-477C-B57E-B2D7D25D724A}"/>
                  </a:ext>
                </a:extLst>
              </p:cNvPr>
              <p:cNvSpPr/>
              <p:nvPr/>
            </p:nvSpPr>
            <p:spPr>
              <a:xfrm>
                <a:off x="7894379" y="5560616"/>
                <a:ext cx="0" cy="338864"/>
              </a:xfrm>
              <a:prstGeom prst="line">
                <a:avLst/>
              </a:prstGeom>
              <a:ln w="25400" cap="flat" cmpd="sng">
                <a:solidFill>
                  <a:srgbClr val="0000FF"/>
                </a:solidFill>
                <a:prstDash val="solid"/>
                <a:headEnd type="none" w="med" len="med"/>
                <a:tailEnd type="none" w="med" len="med"/>
              </a:ln>
            </p:spPr>
          </p:sp>
        </p:grpSp>
        <p:graphicFrame>
          <p:nvGraphicFramePr>
            <p:cNvPr id="118" name="Object 5">
              <a:extLst>
                <a:ext uri="{FF2B5EF4-FFF2-40B4-BE49-F238E27FC236}">
                  <a16:creationId xmlns:a16="http://schemas.microsoft.com/office/drawing/2014/main" id="{E87B75AF-191F-418F-888E-CC4ED4918334}"/>
                </a:ext>
              </a:extLst>
            </p:cNvPr>
            <p:cNvGraphicFramePr>
              <a:graphicFrameLocks noChangeAspect="1"/>
            </p:cNvGraphicFramePr>
            <p:nvPr/>
          </p:nvGraphicFramePr>
          <p:xfrm>
            <a:off x="8048625" y="5795963"/>
            <a:ext cx="1147763" cy="360362"/>
          </p:xfrm>
          <a:graphic>
            <a:graphicData uri="http://schemas.openxmlformats.org/presentationml/2006/ole">
              <mc:AlternateContent xmlns:mc="http://schemas.openxmlformats.org/markup-compatibility/2006">
                <mc:Choice xmlns:v="urn:schemas-microsoft-com:vml" Requires="v">
                  <p:oleObj name="Equation" r:id="rId29" imgW="714363" imgH="219186" progId="Equation.3">
                    <p:embed/>
                  </p:oleObj>
                </mc:Choice>
                <mc:Fallback>
                  <p:oleObj name="Equation" r:id="rId29" imgW="714363" imgH="219186" progId="Equation.3">
                    <p:embed/>
                    <p:pic>
                      <p:nvPicPr>
                        <p:cNvPr id="118" name="Object 5">
                          <a:extLst>
                            <a:ext uri="{FF2B5EF4-FFF2-40B4-BE49-F238E27FC236}">
                              <a16:creationId xmlns:a16="http://schemas.microsoft.com/office/drawing/2014/main" id="{E87B75AF-191F-418F-888E-CC4ED491833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048625" y="5795963"/>
                          <a:ext cx="1147763" cy="360362"/>
                        </a:xfrm>
                        <a:prstGeom prst="rect">
                          <a:avLst/>
                        </a:prstGeom>
                        <a:noFill/>
                        <a:ln>
                          <a:noFill/>
                        </a:ln>
                        <a:effectLst/>
                      </p:spPr>
                    </p:pic>
                  </p:oleObj>
                </mc:Fallback>
              </mc:AlternateContent>
            </a:graphicData>
          </a:graphic>
        </p:graphicFrame>
      </p:grpSp>
      <p:grpSp>
        <p:nvGrpSpPr>
          <p:cNvPr id="30" name="组合 29">
            <a:extLst>
              <a:ext uri="{FF2B5EF4-FFF2-40B4-BE49-F238E27FC236}">
                <a16:creationId xmlns:a16="http://schemas.microsoft.com/office/drawing/2014/main" id="{368A729E-E72A-4A04-9694-DF9A8A7C8BAB}"/>
              </a:ext>
            </a:extLst>
          </p:cNvPr>
          <p:cNvGrpSpPr/>
          <p:nvPr/>
        </p:nvGrpSpPr>
        <p:grpSpPr>
          <a:xfrm>
            <a:off x="10070882" y="4325275"/>
            <a:ext cx="2178672" cy="707886"/>
            <a:chOff x="10070882" y="4325275"/>
            <a:chExt cx="2178672" cy="707886"/>
          </a:xfrm>
        </p:grpSpPr>
        <p:sp>
          <p:nvSpPr>
            <p:cNvPr id="144" name="Rectangle 50">
              <a:extLst>
                <a:ext uri="{FF2B5EF4-FFF2-40B4-BE49-F238E27FC236}">
                  <a16:creationId xmlns:a16="http://schemas.microsoft.com/office/drawing/2014/main" id="{962EFBAB-3200-45F0-B38F-B0802CAB0105}"/>
                </a:ext>
              </a:extLst>
            </p:cNvPr>
            <p:cNvSpPr/>
            <p:nvPr/>
          </p:nvSpPr>
          <p:spPr>
            <a:xfrm>
              <a:off x="10070882" y="4325275"/>
              <a:ext cx="2178672" cy="70788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洛伦兹力</a:t>
              </a: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p:graphicFrame>
          <p:nvGraphicFramePr>
            <p:cNvPr id="119" name="Object 7">
              <a:extLst>
                <a:ext uri="{FF2B5EF4-FFF2-40B4-BE49-F238E27FC236}">
                  <a16:creationId xmlns:a16="http://schemas.microsoft.com/office/drawing/2014/main" id="{56A02FA5-BDFD-4F50-B20E-B802E46600FC}"/>
                </a:ext>
              </a:extLst>
            </p:cNvPr>
            <p:cNvGraphicFramePr>
              <a:graphicFrameLocks noChangeAspect="1"/>
            </p:cNvGraphicFramePr>
            <p:nvPr/>
          </p:nvGraphicFramePr>
          <p:xfrm>
            <a:off x="10604829" y="4627953"/>
            <a:ext cx="931201" cy="331239"/>
          </p:xfrm>
          <a:graphic>
            <a:graphicData uri="http://schemas.openxmlformats.org/presentationml/2006/ole">
              <mc:AlternateContent xmlns:mc="http://schemas.openxmlformats.org/markup-compatibility/2006">
                <mc:Choice xmlns:v="urn:schemas-microsoft-com:vml" Requires="v">
                  <p:oleObj name="公式" r:id="rId31" imgW="743003" imgH="257247" progId="Equation.3">
                    <p:embed/>
                  </p:oleObj>
                </mc:Choice>
                <mc:Fallback>
                  <p:oleObj name="公式" r:id="rId31" imgW="743003" imgH="257247" progId="Equation.3">
                    <p:embed/>
                    <p:pic>
                      <p:nvPicPr>
                        <p:cNvPr id="119" name="Object 7">
                          <a:extLst>
                            <a:ext uri="{FF2B5EF4-FFF2-40B4-BE49-F238E27FC236}">
                              <a16:creationId xmlns:a16="http://schemas.microsoft.com/office/drawing/2014/main" id="{56A02FA5-BDFD-4F50-B20E-B802E46600FC}"/>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0604829" y="4627953"/>
                          <a:ext cx="931201" cy="331239"/>
                        </a:xfrm>
                        <a:prstGeom prst="rect">
                          <a:avLst/>
                        </a:prstGeom>
                        <a:noFill/>
                        <a:ln>
                          <a:noFill/>
                        </a:ln>
                        <a:effectLst/>
                      </p:spPr>
                    </p:pic>
                  </p:oleObj>
                </mc:Fallback>
              </mc:AlternateContent>
            </a:graphicData>
          </a:graphic>
        </p:graphicFrame>
      </p:grpSp>
      <p:grpSp>
        <p:nvGrpSpPr>
          <p:cNvPr id="25" name="组合 24">
            <a:extLst>
              <a:ext uri="{FF2B5EF4-FFF2-40B4-BE49-F238E27FC236}">
                <a16:creationId xmlns:a16="http://schemas.microsoft.com/office/drawing/2014/main" id="{FA1CE1C8-20BB-43C0-AE08-E36C71D25948}"/>
              </a:ext>
            </a:extLst>
          </p:cNvPr>
          <p:cNvGrpSpPr/>
          <p:nvPr/>
        </p:nvGrpSpPr>
        <p:grpSpPr>
          <a:xfrm>
            <a:off x="4866543" y="2253543"/>
            <a:ext cx="2041857" cy="646331"/>
            <a:chOff x="4866543" y="2253543"/>
            <a:chExt cx="2041857" cy="646331"/>
          </a:xfrm>
        </p:grpSpPr>
        <p:sp>
          <p:nvSpPr>
            <p:cNvPr id="82" name="Text Box 85">
              <a:extLst>
                <a:ext uri="{FF2B5EF4-FFF2-40B4-BE49-F238E27FC236}">
                  <a16:creationId xmlns:a16="http://schemas.microsoft.com/office/drawing/2014/main" id="{143790E1-B252-4B75-AF64-F0BCFA6C5006}"/>
                </a:ext>
              </a:extLst>
            </p:cNvPr>
            <p:cNvSpPr txBox="1"/>
            <p:nvPr/>
          </p:nvSpPr>
          <p:spPr>
            <a:xfrm>
              <a:off x="4866543" y="2253543"/>
              <a:ext cx="2041857"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磁感应</a:t>
              </a:r>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强度定义</a:t>
              </a:r>
              <a:endParaRPr lang="en-US" altLang="zh-CN" dirty="0">
                <a:latin typeface="楷体_GB2312" pitchFamily="49" charset="-122"/>
                <a:ea typeface="楷体_GB2312" pitchFamily="49" charset="-122"/>
              </a:endParaRPr>
            </a:p>
          </p:txBody>
        </p:sp>
        <p:graphicFrame>
          <p:nvGraphicFramePr>
            <p:cNvPr id="120" name="Object 9">
              <a:extLst>
                <a:ext uri="{FF2B5EF4-FFF2-40B4-BE49-F238E27FC236}">
                  <a16:creationId xmlns:a16="http://schemas.microsoft.com/office/drawing/2014/main" id="{9DEC2F93-6215-4B09-96F6-56BAD95FD139}"/>
                </a:ext>
              </a:extLst>
            </p:cNvPr>
            <p:cNvGraphicFramePr>
              <a:graphicFrameLocks/>
            </p:cNvGraphicFramePr>
            <p:nvPr/>
          </p:nvGraphicFramePr>
          <p:xfrm>
            <a:off x="5924807" y="2333219"/>
            <a:ext cx="861127" cy="490189"/>
          </p:xfrm>
          <a:graphic>
            <a:graphicData uri="http://schemas.openxmlformats.org/presentationml/2006/ole">
              <mc:AlternateContent xmlns:mc="http://schemas.openxmlformats.org/markup-compatibility/2006">
                <mc:Choice xmlns:v="urn:schemas-microsoft-com:vml" Requires="v">
                  <p:oleObj r:id="rId33" imgW="977476" imgH="660113" progId="Equation.3">
                    <p:embed/>
                  </p:oleObj>
                </mc:Choice>
                <mc:Fallback>
                  <p:oleObj r:id="rId33" imgW="977476" imgH="660113" progId="Equation.3">
                    <p:embed/>
                    <p:pic>
                      <p:nvPicPr>
                        <p:cNvPr id="120" name="Object 9">
                          <a:extLst>
                            <a:ext uri="{FF2B5EF4-FFF2-40B4-BE49-F238E27FC236}">
                              <a16:creationId xmlns:a16="http://schemas.microsoft.com/office/drawing/2014/main" id="{9DEC2F93-6215-4B09-96F6-56BAD95FD139}"/>
                            </a:ext>
                          </a:extLst>
                        </p:cNvPr>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924807" y="2333219"/>
                          <a:ext cx="861127" cy="490189"/>
                        </a:xfrm>
                        <a:prstGeom prst="rect">
                          <a:avLst/>
                        </a:prstGeom>
                        <a:noFill/>
                        <a:ln w="12700">
                          <a:noFill/>
                          <a:miter lim="800000"/>
                          <a:headEnd/>
                          <a:tailEnd/>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BDF44861-B3D5-489C-98CC-F3B979E61E8A}"/>
              </a:ext>
            </a:extLst>
          </p:cNvPr>
          <p:cNvSpPr txBox="1">
            <a:spLocks noChangeArrowheads="1"/>
          </p:cNvSpPr>
          <p:nvPr/>
        </p:nvSpPr>
        <p:spPr bwMode="auto">
          <a:xfrm>
            <a:off x="8534400" y="1752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磁场的计算</a:t>
            </a:r>
          </a:p>
        </p:txBody>
      </p:sp>
      <p:sp>
        <p:nvSpPr>
          <p:cNvPr id="4099" name="Text Box 3">
            <a:extLst>
              <a:ext uri="{FF2B5EF4-FFF2-40B4-BE49-F238E27FC236}">
                <a16:creationId xmlns:a16="http://schemas.microsoft.com/office/drawing/2014/main" id="{08CB48C0-7B3D-4440-9B4E-274800D11254}"/>
              </a:ext>
            </a:extLst>
          </p:cNvPr>
          <p:cNvSpPr txBox="1">
            <a:spLocks noChangeArrowheads="1"/>
          </p:cNvSpPr>
          <p:nvPr/>
        </p:nvSpPr>
        <p:spPr bwMode="auto">
          <a:xfrm>
            <a:off x="1752600" y="17526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1. </a:t>
            </a:r>
            <a:r>
              <a:rPr kumimoji="1" lang="zh-CN" altLang="en-US" sz="2400" dirty="0">
                <a:latin typeface="楷体_GB2312" pitchFamily="49" charset="-122"/>
                <a:ea typeface="楷体_GB2312" pitchFamily="49" charset="-122"/>
              </a:rPr>
              <a:t>毕奥</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萨伐尔定律：</a:t>
            </a:r>
          </a:p>
        </p:txBody>
      </p:sp>
      <p:graphicFrame>
        <p:nvGraphicFramePr>
          <p:cNvPr id="4100" name="Object 4">
            <a:extLst>
              <a:ext uri="{FF2B5EF4-FFF2-40B4-BE49-F238E27FC236}">
                <a16:creationId xmlns:a16="http://schemas.microsoft.com/office/drawing/2014/main" id="{1DE50422-CECD-4D21-BC51-48D444FFEED7}"/>
              </a:ext>
            </a:extLst>
          </p:cNvPr>
          <p:cNvGraphicFramePr>
            <a:graphicFrameLocks noChangeAspect="1"/>
          </p:cNvGraphicFramePr>
          <p:nvPr/>
        </p:nvGraphicFramePr>
        <p:xfrm>
          <a:off x="4953000" y="1463676"/>
          <a:ext cx="2362200" cy="898525"/>
        </p:xfrm>
        <a:graphic>
          <a:graphicData uri="http://schemas.openxmlformats.org/presentationml/2006/ole">
            <mc:AlternateContent xmlns:mc="http://schemas.openxmlformats.org/markup-compatibility/2006">
              <mc:Choice xmlns:v="urn:schemas-microsoft-com:vml" Requires="v">
                <p:oleObj name="Equation" r:id="rId2" imgW="1104778" imgH="438102" progId="Equation.3">
                  <p:embed/>
                </p:oleObj>
              </mc:Choice>
              <mc:Fallback>
                <p:oleObj name="Equation" r:id="rId2" imgW="1104778" imgH="438102" progId="Equation.3">
                  <p:embed/>
                  <p:pic>
                    <p:nvPicPr>
                      <p:cNvPr id="4100" name="Object 4">
                        <a:extLst>
                          <a:ext uri="{FF2B5EF4-FFF2-40B4-BE49-F238E27FC236}">
                            <a16:creationId xmlns:a16="http://schemas.microsoft.com/office/drawing/2014/main" id="{1DE50422-CECD-4D21-BC51-48D444FFE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63676"/>
                        <a:ext cx="2362200" cy="8985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1" name="Text Box 5">
            <a:extLst>
              <a:ext uri="{FF2B5EF4-FFF2-40B4-BE49-F238E27FC236}">
                <a16:creationId xmlns:a16="http://schemas.microsoft.com/office/drawing/2014/main" id="{41C98638-78EA-4BFA-AF40-52D66313DF41}"/>
              </a:ext>
            </a:extLst>
          </p:cNvPr>
          <p:cNvSpPr txBox="1">
            <a:spLocks noChangeArrowheads="1"/>
          </p:cNvSpPr>
          <p:nvPr/>
        </p:nvSpPr>
        <p:spPr bwMode="auto">
          <a:xfrm>
            <a:off x="2438400" y="24384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电流产生磁场</a:t>
            </a:r>
          </a:p>
        </p:txBody>
      </p:sp>
      <p:graphicFrame>
        <p:nvGraphicFramePr>
          <p:cNvPr id="4102" name="Object 6">
            <a:extLst>
              <a:ext uri="{FF2B5EF4-FFF2-40B4-BE49-F238E27FC236}">
                <a16:creationId xmlns:a16="http://schemas.microsoft.com/office/drawing/2014/main" id="{6F4D9F74-569E-4938-B2AD-93274A3ED762}"/>
              </a:ext>
            </a:extLst>
          </p:cNvPr>
          <p:cNvGraphicFramePr>
            <a:graphicFrameLocks noChangeAspect="1"/>
          </p:cNvGraphicFramePr>
          <p:nvPr/>
        </p:nvGraphicFramePr>
        <p:xfrm>
          <a:off x="4495800" y="2438400"/>
          <a:ext cx="1143000" cy="533400"/>
        </p:xfrm>
        <a:graphic>
          <a:graphicData uri="http://schemas.openxmlformats.org/presentationml/2006/ole">
            <mc:AlternateContent xmlns:mc="http://schemas.openxmlformats.org/markup-compatibility/2006">
              <mc:Choice xmlns:v="urn:schemas-microsoft-com:vml" Requires="v">
                <p:oleObj name="Equation" r:id="rId4" imgW="609532" imgH="285860" progId="Equation.3">
                  <p:embed/>
                </p:oleObj>
              </mc:Choice>
              <mc:Fallback>
                <p:oleObj name="Equation" r:id="rId4" imgW="609532" imgH="285860" progId="Equation.3">
                  <p:embed/>
                  <p:pic>
                    <p:nvPicPr>
                      <p:cNvPr id="4102" name="Object 6">
                        <a:extLst>
                          <a:ext uri="{FF2B5EF4-FFF2-40B4-BE49-F238E27FC236}">
                            <a16:creationId xmlns:a16="http://schemas.microsoft.com/office/drawing/2014/main" id="{6F4D9F74-569E-4938-B2AD-93274A3ED7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2438400"/>
                        <a:ext cx="11430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3" name="Text Box 7">
            <a:extLst>
              <a:ext uri="{FF2B5EF4-FFF2-40B4-BE49-F238E27FC236}">
                <a16:creationId xmlns:a16="http://schemas.microsoft.com/office/drawing/2014/main" id="{D7EC43A6-D0D9-45C8-B343-1BC732D9F560}"/>
              </a:ext>
            </a:extLst>
          </p:cNvPr>
          <p:cNvSpPr txBox="1">
            <a:spLocks noChangeArrowheads="1"/>
          </p:cNvSpPr>
          <p:nvPr/>
        </p:nvSpPr>
        <p:spPr bwMode="auto">
          <a:xfrm>
            <a:off x="1752600" y="40386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2. </a:t>
            </a:r>
            <a:r>
              <a:rPr kumimoji="1" lang="zh-CN" altLang="en-US" sz="2400" dirty="0">
                <a:latin typeface="楷体_GB2312" pitchFamily="49" charset="-122"/>
                <a:ea typeface="楷体_GB2312" pitchFamily="49" charset="-122"/>
              </a:rPr>
              <a:t>安培环路定理：</a:t>
            </a:r>
          </a:p>
        </p:txBody>
      </p:sp>
      <p:graphicFrame>
        <p:nvGraphicFramePr>
          <p:cNvPr id="4104" name="Object 8">
            <a:extLst>
              <a:ext uri="{FF2B5EF4-FFF2-40B4-BE49-F238E27FC236}">
                <a16:creationId xmlns:a16="http://schemas.microsoft.com/office/drawing/2014/main" id="{DA802FDE-5BE8-4533-B3FE-24D863BE89AC}"/>
              </a:ext>
            </a:extLst>
          </p:cNvPr>
          <p:cNvGraphicFramePr>
            <a:graphicFrameLocks noChangeAspect="1"/>
          </p:cNvGraphicFramePr>
          <p:nvPr/>
        </p:nvGraphicFramePr>
        <p:xfrm>
          <a:off x="4267200" y="3968750"/>
          <a:ext cx="2209800" cy="603250"/>
        </p:xfrm>
        <a:graphic>
          <a:graphicData uri="http://schemas.openxmlformats.org/presentationml/2006/ole">
            <mc:AlternateContent xmlns:mc="http://schemas.openxmlformats.org/markup-compatibility/2006">
              <mc:Choice xmlns:v="urn:schemas-microsoft-com:vml" Requires="v">
                <p:oleObj name="Equation" r:id="rId6" imgW="1104778" imgH="295307" progId="Equation.3">
                  <p:embed/>
                </p:oleObj>
              </mc:Choice>
              <mc:Fallback>
                <p:oleObj name="Equation" r:id="rId6" imgW="1104778" imgH="295307" progId="Equation.3">
                  <p:embed/>
                  <p:pic>
                    <p:nvPicPr>
                      <p:cNvPr id="4104" name="Object 8">
                        <a:extLst>
                          <a:ext uri="{FF2B5EF4-FFF2-40B4-BE49-F238E27FC236}">
                            <a16:creationId xmlns:a16="http://schemas.microsoft.com/office/drawing/2014/main" id="{DA802FDE-5BE8-4533-B3FE-24D863BE89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67200" y="3968750"/>
                        <a:ext cx="2209800" cy="6032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5" name="Text Box 9">
            <a:extLst>
              <a:ext uri="{FF2B5EF4-FFF2-40B4-BE49-F238E27FC236}">
                <a16:creationId xmlns:a16="http://schemas.microsoft.com/office/drawing/2014/main" id="{822A958B-E541-4546-B622-B21D57B8F764}"/>
              </a:ext>
            </a:extLst>
          </p:cNvPr>
          <p:cNvSpPr txBox="1">
            <a:spLocks noChangeArrowheads="1"/>
          </p:cNvSpPr>
          <p:nvPr/>
        </p:nvSpPr>
        <p:spPr bwMode="auto">
          <a:xfrm>
            <a:off x="2533650" y="32004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运动电荷产生的磁场</a:t>
            </a:r>
          </a:p>
        </p:txBody>
      </p:sp>
      <p:graphicFrame>
        <p:nvGraphicFramePr>
          <p:cNvPr id="4106" name="Object 10">
            <a:extLst>
              <a:ext uri="{FF2B5EF4-FFF2-40B4-BE49-F238E27FC236}">
                <a16:creationId xmlns:a16="http://schemas.microsoft.com/office/drawing/2014/main" id="{A2EC939A-B36C-4E28-9122-900DFE6383E0}"/>
              </a:ext>
            </a:extLst>
          </p:cNvPr>
          <p:cNvGraphicFramePr>
            <a:graphicFrameLocks noChangeAspect="1"/>
          </p:cNvGraphicFramePr>
          <p:nvPr/>
        </p:nvGraphicFramePr>
        <p:xfrm>
          <a:off x="5581650" y="2971800"/>
          <a:ext cx="2114550" cy="901700"/>
        </p:xfrm>
        <a:graphic>
          <a:graphicData uri="http://schemas.openxmlformats.org/presentationml/2006/ole">
            <mc:AlternateContent xmlns:mc="http://schemas.openxmlformats.org/markup-compatibility/2006">
              <mc:Choice xmlns:v="urn:schemas-microsoft-com:vml" Requires="v">
                <p:oleObj name="Equation" r:id="rId8" imgW="952394" imgH="438102" progId="Equation.3">
                  <p:embed/>
                </p:oleObj>
              </mc:Choice>
              <mc:Fallback>
                <p:oleObj name="Equation" r:id="rId8" imgW="952394" imgH="438102" progId="Equation.3">
                  <p:embed/>
                  <p:pic>
                    <p:nvPicPr>
                      <p:cNvPr id="4106" name="Object 10">
                        <a:extLst>
                          <a:ext uri="{FF2B5EF4-FFF2-40B4-BE49-F238E27FC236}">
                            <a16:creationId xmlns:a16="http://schemas.microsoft.com/office/drawing/2014/main" id="{A2EC939A-B36C-4E28-9122-900DFE6383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1650" y="2971800"/>
                        <a:ext cx="2114550" cy="9017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576869"/>
                                </a:gs>
                              </a:gsLst>
                              <a:lin ang="189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Rectangle 11">
            <a:extLst>
              <a:ext uri="{FF2B5EF4-FFF2-40B4-BE49-F238E27FC236}">
                <a16:creationId xmlns:a16="http://schemas.microsoft.com/office/drawing/2014/main" id="{EAC4FD89-E921-436F-8D47-7565AE20D201}"/>
              </a:ext>
            </a:extLst>
          </p:cNvPr>
          <p:cNvSpPr>
            <a:spLocks noChangeArrowheads="1"/>
          </p:cNvSpPr>
          <p:nvPr/>
        </p:nvSpPr>
        <p:spPr bwMode="auto">
          <a:xfrm>
            <a:off x="6858000" y="2438400"/>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dirty="0">
                <a:latin typeface="Times New Roman" panose="02020603050405020304" pitchFamily="18" charset="0"/>
                <a:ea typeface="楷体_GB2312" pitchFamily="49" charset="-122"/>
              </a:rPr>
              <a:t>磁场叠加原理</a:t>
            </a:r>
          </a:p>
        </p:txBody>
      </p:sp>
      <p:sp>
        <p:nvSpPr>
          <p:cNvPr id="4108" name="Line 12">
            <a:extLst>
              <a:ext uri="{FF2B5EF4-FFF2-40B4-BE49-F238E27FC236}">
                <a16:creationId xmlns:a16="http://schemas.microsoft.com/office/drawing/2014/main" id="{F911E1AD-1A2A-4763-8B4C-713D031C4F6C}"/>
              </a:ext>
            </a:extLst>
          </p:cNvPr>
          <p:cNvSpPr>
            <a:spLocks noChangeShapeType="1"/>
          </p:cNvSpPr>
          <p:nvPr/>
        </p:nvSpPr>
        <p:spPr bwMode="auto">
          <a:xfrm>
            <a:off x="5791200" y="2667000"/>
            <a:ext cx="1066800" cy="0"/>
          </a:xfrm>
          <a:prstGeom prst="line">
            <a:avLst/>
          </a:prstGeom>
          <a:noFill/>
          <a:ln w="57150">
            <a:solidFill>
              <a:srgbClr val="9933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09" name="Text Box 13">
            <a:extLst>
              <a:ext uri="{FF2B5EF4-FFF2-40B4-BE49-F238E27FC236}">
                <a16:creationId xmlns:a16="http://schemas.microsoft.com/office/drawing/2014/main" id="{B7C45FBE-1EA7-453B-BD7A-BFCFD1B5FF76}"/>
              </a:ext>
            </a:extLst>
          </p:cNvPr>
          <p:cNvSpPr txBox="1">
            <a:spLocks noChangeArrowheads="1"/>
          </p:cNvSpPr>
          <p:nvPr/>
        </p:nvSpPr>
        <p:spPr bwMode="auto">
          <a:xfrm>
            <a:off x="1600201" y="990601"/>
            <a:ext cx="5235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latin typeface="Times New Roman" panose="02020603050405020304" pitchFamily="18" charset="0"/>
                <a:ea typeface="楷体_GB2312" pitchFamily="49" charset="-122"/>
              </a:rPr>
              <a:t>一、基本定理和定律</a:t>
            </a:r>
          </a:p>
        </p:txBody>
      </p:sp>
      <p:sp>
        <p:nvSpPr>
          <p:cNvPr id="4110" name="Rectangle 14">
            <a:extLst>
              <a:ext uri="{FF2B5EF4-FFF2-40B4-BE49-F238E27FC236}">
                <a16:creationId xmlns:a16="http://schemas.microsoft.com/office/drawing/2014/main" id="{019E3BDC-395D-495B-91DB-FE191E1AC2F8}"/>
              </a:ext>
            </a:extLst>
          </p:cNvPr>
          <p:cNvSpPr>
            <a:spLocks noChangeArrowheads="1"/>
          </p:cNvSpPr>
          <p:nvPr/>
        </p:nvSpPr>
        <p:spPr bwMode="auto">
          <a:xfrm>
            <a:off x="1752600" y="4810125"/>
            <a:ext cx="3589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3. </a:t>
            </a:r>
            <a:r>
              <a:rPr kumimoji="1" lang="zh-CN" altLang="en-US" sz="2400" dirty="0">
                <a:latin typeface="楷体_GB2312" pitchFamily="49" charset="-122"/>
                <a:ea typeface="楷体_GB2312" pitchFamily="49" charset="-122"/>
              </a:rPr>
              <a:t>磁场高斯定理：</a:t>
            </a:r>
          </a:p>
        </p:txBody>
      </p:sp>
      <p:grpSp>
        <p:nvGrpSpPr>
          <p:cNvPr id="4111" name="Group 15">
            <a:extLst>
              <a:ext uri="{FF2B5EF4-FFF2-40B4-BE49-F238E27FC236}">
                <a16:creationId xmlns:a16="http://schemas.microsoft.com/office/drawing/2014/main" id="{9E95441F-8106-4FF2-993A-EE0D71556884}"/>
              </a:ext>
            </a:extLst>
          </p:cNvPr>
          <p:cNvGrpSpPr>
            <a:grpSpLocks/>
          </p:cNvGrpSpPr>
          <p:nvPr/>
        </p:nvGrpSpPr>
        <p:grpSpPr bwMode="auto">
          <a:xfrm>
            <a:off x="7391400" y="1600201"/>
            <a:ext cx="1143000" cy="396875"/>
            <a:chOff x="3840" y="912"/>
            <a:chExt cx="624" cy="260"/>
          </a:xfrm>
        </p:grpSpPr>
        <p:sp>
          <p:nvSpPr>
            <p:cNvPr id="4124" name="Line 16">
              <a:extLst>
                <a:ext uri="{FF2B5EF4-FFF2-40B4-BE49-F238E27FC236}">
                  <a16:creationId xmlns:a16="http://schemas.microsoft.com/office/drawing/2014/main" id="{7F09490A-6156-4ECB-A6F3-5452E80BDBCA}"/>
                </a:ext>
              </a:extLst>
            </p:cNvPr>
            <p:cNvSpPr>
              <a:spLocks noChangeShapeType="1"/>
            </p:cNvSpPr>
            <p:nvPr/>
          </p:nvSpPr>
          <p:spPr bwMode="auto">
            <a:xfrm>
              <a:off x="3840" y="1152"/>
              <a:ext cx="624" cy="0"/>
            </a:xfrm>
            <a:prstGeom prst="line">
              <a:avLst/>
            </a:prstGeom>
            <a:noFill/>
            <a:ln w="571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5" name="Text Box 17">
              <a:extLst>
                <a:ext uri="{FF2B5EF4-FFF2-40B4-BE49-F238E27FC236}">
                  <a16:creationId xmlns:a16="http://schemas.microsoft.com/office/drawing/2014/main" id="{983E6514-76F4-4B47-8D13-A56CB15E4662}"/>
                </a:ext>
              </a:extLst>
            </p:cNvPr>
            <p:cNvSpPr txBox="1">
              <a:spLocks noChangeArrowheads="1"/>
            </p:cNvSpPr>
            <p:nvPr/>
          </p:nvSpPr>
          <p:spPr bwMode="auto">
            <a:xfrm>
              <a:off x="3917" y="912"/>
              <a:ext cx="3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0000FF"/>
                  </a:solidFill>
                  <a:latin typeface="Times New Roman" panose="02020603050405020304" pitchFamily="18" charset="0"/>
                  <a:ea typeface="楷体_GB2312" pitchFamily="49" charset="-122"/>
                </a:rPr>
                <a:t>作用</a:t>
              </a:r>
            </a:p>
          </p:txBody>
        </p:sp>
      </p:grpSp>
      <p:graphicFrame>
        <p:nvGraphicFramePr>
          <p:cNvPr id="4112" name="Object 18">
            <a:extLst>
              <a:ext uri="{FF2B5EF4-FFF2-40B4-BE49-F238E27FC236}">
                <a16:creationId xmlns:a16="http://schemas.microsoft.com/office/drawing/2014/main" id="{06D99DF9-4AF5-4083-87B7-1E01697332E6}"/>
              </a:ext>
            </a:extLst>
          </p:cNvPr>
          <p:cNvGraphicFramePr>
            <a:graphicFrameLocks noChangeAspect="1"/>
          </p:cNvGraphicFramePr>
          <p:nvPr/>
        </p:nvGraphicFramePr>
        <p:xfrm>
          <a:off x="4267200" y="4727576"/>
          <a:ext cx="1524000" cy="606425"/>
        </p:xfrm>
        <a:graphic>
          <a:graphicData uri="http://schemas.openxmlformats.org/presentationml/2006/ole">
            <mc:AlternateContent xmlns:mc="http://schemas.openxmlformats.org/markup-compatibility/2006">
              <mc:Choice xmlns:v="urn:schemas-microsoft-com:vml" Requires="v">
                <p:oleObj name="Equation" r:id="rId10" imgW="752459" imgH="295307" progId="Equation.3">
                  <p:embed/>
                </p:oleObj>
              </mc:Choice>
              <mc:Fallback>
                <p:oleObj name="Equation" r:id="rId10" imgW="752459" imgH="295307" progId="Equation.3">
                  <p:embed/>
                  <p:pic>
                    <p:nvPicPr>
                      <p:cNvPr id="4112" name="Object 18">
                        <a:extLst>
                          <a:ext uri="{FF2B5EF4-FFF2-40B4-BE49-F238E27FC236}">
                            <a16:creationId xmlns:a16="http://schemas.microsoft.com/office/drawing/2014/main" id="{06D99DF9-4AF5-4083-87B7-1E01697332E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4727576"/>
                        <a:ext cx="1524000" cy="606425"/>
                      </a:xfrm>
                      <a:prstGeom prst="rect">
                        <a:avLst/>
                      </a:prstGeom>
                      <a:noFill/>
                      <a:ln>
                        <a:noFill/>
                      </a:ln>
                      <a:effectLst/>
                      <a:extLst>
                        <a:ext uri="{909E8E84-426E-40DD-AFC4-6F175D3DCCD1}">
                          <a14:hiddenFill xmlns:a14="http://schemas.microsoft.com/office/drawing/2010/main">
                            <a:gradFill rotWithShape="0">
                              <a:gsLst>
                                <a:gs pos="0">
                                  <a:srgbClr val="666699"/>
                                </a:gs>
                                <a:gs pos="50000">
                                  <a:srgbClr val="FFFFFF"/>
                                </a:gs>
                                <a:gs pos="100000">
                                  <a:srgbClr val="666699"/>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3" name="Text Box 19">
            <a:extLst>
              <a:ext uri="{FF2B5EF4-FFF2-40B4-BE49-F238E27FC236}">
                <a16:creationId xmlns:a16="http://schemas.microsoft.com/office/drawing/2014/main" id="{5FD90AEB-9799-4CC0-8B2A-DD59543488B4}"/>
              </a:ext>
            </a:extLst>
          </p:cNvPr>
          <p:cNvSpPr txBox="1">
            <a:spLocks noChangeArrowheads="1"/>
          </p:cNvSpPr>
          <p:nvPr/>
        </p:nvSpPr>
        <p:spPr bwMode="auto">
          <a:xfrm>
            <a:off x="5943600" y="4800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稳恒磁场无源</a:t>
            </a:r>
            <a:r>
              <a:rPr kumimoji="1" lang="en-US" altLang="zh-CN" sz="2400" dirty="0">
                <a:latin typeface="楷体_GB2312" pitchFamily="49" charset="-122"/>
                <a:ea typeface="楷体_GB2312" pitchFamily="49" charset="-122"/>
              </a:rPr>
              <a:t>)</a:t>
            </a:r>
          </a:p>
        </p:txBody>
      </p:sp>
      <p:sp>
        <p:nvSpPr>
          <p:cNvPr id="4114" name="Text Box 20">
            <a:extLst>
              <a:ext uri="{FF2B5EF4-FFF2-40B4-BE49-F238E27FC236}">
                <a16:creationId xmlns:a16="http://schemas.microsoft.com/office/drawing/2014/main" id="{A056BD79-EAF4-4F65-BFEF-00902929F592}"/>
              </a:ext>
            </a:extLst>
          </p:cNvPr>
          <p:cNvSpPr txBox="1">
            <a:spLocks noChangeArrowheads="1"/>
          </p:cNvSpPr>
          <p:nvPr/>
        </p:nvSpPr>
        <p:spPr bwMode="auto">
          <a:xfrm>
            <a:off x="7543800" y="41148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400" dirty="0">
                <a:latin typeface="Times New Roman" panose="02020603050405020304" pitchFamily="18" charset="0"/>
                <a:ea typeface="楷体_GB2312" pitchFamily="49" charset="-122"/>
              </a:rPr>
              <a:t>对称磁场的计算</a:t>
            </a:r>
          </a:p>
        </p:txBody>
      </p:sp>
      <p:grpSp>
        <p:nvGrpSpPr>
          <p:cNvPr id="4115" name="Group 21">
            <a:extLst>
              <a:ext uri="{FF2B5EF4-FFF2-40B4-BE49-F238E27FC236}">
                <a16:creationId xmlns:a16="http://schemas.microsoft.com/office/drawing/2014/main" id="{D6E05C70-4DEF-43F6-A2A5-3E7A8224AD2D}"/>
              </a:ext>
            </a:extLst>
          </p:cNvPr>
          <p:cNvGrpSpPr>
            <a:grpSpLocks/>
          </p:cNvGrpSpPr>
          <p:nvPr/>
        </p:nvGrpSpPr>
        <p:grpSpPr bwMode="auto">
          <a:xfrm>
            <a:off x="6553200" y="3962401"/>
            <a:ext cx="990600" cy="396875"/>
            <a:chOff x="3600" y="2448"/>
            <a:chExt cx="624" cy="250"/>
          </a:xfrm>
        </p:grpSpPr>
        <p:sp>
          <p:nvSpPr>
            <p:cNvPr id="4122" name="Line 22">
              <a:extLst>
                <a:ext uri="{FF2B5EF4-FFF2-40B4-BE49-F238E27FC236}">
                  <a16:creationId xmlns:a16="http://schemas.microsoft.com/office/drawing/2014/main" id="{CB029200-1D2C-4FDF-9E29-1D3455CE362E}"/>
                </a:ext>
              </a:extLst>
            </p:cNvPr>
            <p:cNvSpPr>
              <a:spLocks noChangeShapeType="1"/>
            </p:cNvSpPr>
            <p:nvPr/>
          </p:nvSpPr>
          <p:spPr bwMode="auto">
            <a:xfrm>
              <a:off x="3600" y="2688"/>
              <a:ext cx="624" cy="0"/>
            </a:xfrm>
            <a:prstGeom prst="line">
              <a:avLst/>
            </a:prstGeom>
            <a:noFill/>
            <a:ln w="57150">
              <a:solidFill>
                <a:srgbClr val="6600C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23" name="Text Box 23">
              <a:extLst>
                <a:ext uri="{FF2B5EF4-FFF2-40B4-BE49-F238E27FC236}">
                  <a16:creationId xmlns:a16="http://schemas.microsoft.com/office/drawing/2014/main" id="{01AAABF1-A26E-4BC4-B1C8-65607209873D}"/>
                </a:ext>
              </a:extLst>
            </p:cNvPr>
            <p:cNvSpPr txBox="1">
              <a:spLocks noChangeArrowheads="1"/>
            </p:cNvSpPr>
            <p:nvPr/>
          </p:nvSpPr>
          <p:spPr bwMode="auto">
            <a:xfrm>
              <a:off x="3648" y="2448"/>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FF"/>
                  </a:solidFill>
                  <a:latin typeface="Times New Roman" panose="02020603050405020304" pitchFamily="18" charset="0"/>
                  <a:ea typeface="楷体_GB2312" pitchFamily="49" charset="-122"/>
                </a:rPr>
                <a:t>作用</a:t>
              </a:r>
            </a:p>
          </p:txBody>
        </p:sp>
      </p:grpSp>
      <p:sp>
        <p:nvSpPr>
          <p:cNvPr id="4116" name="Rectangle 24">
            <a:extLst>
              <a:ext uri="{FF2B5EF4-FFF2-40B4-BE49-F238E27FC236}">
                <a16:creationId xmlns:a16="http://schemas.microsoft.com/office/drawing/2014/main" id="{B16A02D9-C877-41CF-96E3-2E14AEB962C3}"/>
              </a:ext>
            </a:extLst>
          </p:cNvPr>
          <p:cNvSpPr>
            <a:spLocks noChangeArrowheads="1"/>
          </p:cNvSpPr>
          <p:nvPr/>
        </p:nvSpPr>
        <p:spPr bwMode="auto">
          <a:xfrm>
            <a:off x="1752600" y="5534025"/>
            <a:ext cx="236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latin typeface="Times New Roman" panose="02020603050405020304" pitchFamily="18" charset="0"/>
                <a:ea typeface="楷体_GB2312" pitchFamily="49" charset="-122"/>
                <a:sym typeface="MS Outlook" panose="05010100010000000000" pitchFamily="2" charset="2"/>
              </a:rPr>
              <a:t>4. </a:t>
            </a:r>
            <a:r>
              <a:rPr kumimoji="1" lang="zh-CN" altLang="en-US" sz="2400" dirty="0">
                <a:latin typeface="楷体_GB2312" pitchFamily="49" charset="-122"/>
                <a:ea typeface="楷体_GB2312" pitchFamily="49" charset="-122"/>
              </a:rPr>
              <a:t>安培定律：</a:t>
            </a:r>
          </a:p>
        </p:txBody>
      </p:sp>
      <p:sp>
        <p:nvSpPr>
          <p:cNvPr id="4117" name="AutoShape 25">
            <a:extLst>
              <a:ext uri="{FF2B5EF4-FFF2-40B4-BE49-F238E27FC236}">
                <a16:creationId xmlns:a16="http://schemas.microsoft.com/office/drawing/2014/main" id="{CE46C54F-ACF9-4D69-B0E5-9BBAD93941DD}"/>
              </a:ext>
            </a:extLst>
          </p:cNvPr>
          <p:cNvSpPr>
            <a:spLocks noChangeArrowheads="1"/>
          </p:cNvSpPr>
          <p:nvPr/>
        </p:nvSpPr>
        <p:spPr bwMode="auto">
          <a:xfrm>
            <a:off x="2209800" y="2590800"/>
            <a:ext cx="304800" cy="1524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18" name="AutoShape 26">
            <a:extLst>
              <a:ext uri="{FF2B5EF4-FFF2-40B4-BE49-F238E27FC236}">
                <a16:creationId xmlns:a16="http://schemas.microsoft.com/office/drawing/2014/main" id="{D925D69B-E319-4274-8ED7-2C4C34B4D33F}"/>
              </a:ext>
            </a:extLst>
          </p:cNvPr>
          <p:cNvSpPr>
            <a:spLocks noChangeArrowheads="1"/>
          </p:cNvSpPr>
          <p:nvPr/>
        </p:nvSpPr>
        <p:spPr bwMode="auto">
          <a:xfrm>
            <a:off x="2228850" y="3352800"/>
            <a:ext cx="304800" cy="1524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4119" name="Object 27">
            <a:extLst>
              <a:ext uri="{FF2B5EF4-FFF2-40B4-BE49-F238E27FC236}">
                <a16:creationId xmlns:a16="http://schemas.microsoft.com/office/drawing/2014/main" id="{257834E6-12EC-48F4-9227-4C3308846C4B}"/>
              </a:ext>
            </a:extLst>
          </p:cNvPr>
          <p:cNvGraphicFramePr>
            <a:graphicFrameLocks noChangeAspect="1"/>
          </p:cNvGraphicFramePr>
          <p:nvPr/>
        </p:nvGraphicFramePr>
        <p:xfrm>
          <a:off x="3619501" y="5511800"/>
          <a:ext cx="1674813" cy="465138"/>
        </p:xfrm>
        <a:graphic>
          <a:graphicData uri="http://schemas.openxmlformats.org/presentationml/2006/ole">
            <mc:AlternateContent xmlns:mc="http://schemas.openxmlformats.org/markup-compatibility/2006">
              <mc:Choice xmlns:v="urn:schemas-microsoft-com:vml" Requires="v">
                <p:oleObj name="公式" r:id="rId12" imgW="819194" imgH="219186" progId="Equation.3">
                  <p:embed/>
                </p:oleObj>
              </mc:Choice>
              <mc:Fallback>
                <p:oleObj name="公式" r:id="rId12" imgW="819194" imgH="219186" progId="Equation.3">
                  <p:embed/>
                  <p:pic>
                    <p:nvPicPr>
                      <p:cNvPr id="4119" name="Object 27">
                        <a:extLst>
                          <a:ext uri="{FF2B5EF4-FFF2-40B4-BE49-F238E27FC236}">
                            <a16:creationId xmlns:a16="http://schemas.microsoft.com/office/drawing/2014/main" id="{257834E6-12EC-48F4-9227-4C3308846C4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19501" y="5511800"/>
                        <a:ext cx="1674813" cy="465138"/>
                      </a:xfrm>
                      <a:prstGeom prst="rect">
                        <a:avLst/>
                      </a:prstGeom>
                      <a:noFill/>
                      <a:ln>
                        <a:noFill/>
                      </a:ln>
                      <a:effectLst/>
                      <a:extLst>
                        <a:ext uri="{909E8E84-426E-40DD-AFC4-6F175D3DCCD1}">
                          <a14:hiddenFill xmlns:a14="http://schemas.microsoft.com/office/drawing/2010/main">
                            <a:gradFill rotWithShape="0">
                              <a:gsLst>
                                <a:gs pos="0">
                                  <a:srgbClr val="00CC00"/>
                                </a:gs>
                                <a:gs pos="50000">
                                  <a:srgbClr val="FFFFFF"/>
                                </a:gs>
                                <a:gs pos="100000">
                                  <a:srgbClr val="00CC00"/>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20" name="Rectangle 28">
            <a:extLst>
              <a:ext uri="{FF2B5EF4-FFF2-40B4-BE49-F238E27FC236}">
                <a16:creationId xmlns:a16="http://schemas.microsoft.com/office/drawing/2014/main" id="{7D1AF0A3-BA7D-47DB-B6A3-B4D8DD7ED86C}"/>
              </a:ext>
            </a:extLst>
          </p:cNvPr>
          <p:cNvSpPr>
            <a:spLocks noChangeArrowheads="1"/>
          </p:cNvSpPr>
          <p:nvPr/>
        </p:nvSpPr>
        <p:spPr bwMode="auto">
          <a:xfrm>
            <a:off x="5562600" y="56007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dirty="0">
                <a:latin typeface="楷体_GB2312" pitchFamily="49" charset="-122"/>
                <a:ea typeface="楷体_GB2312" pitchFamily="49" charset="-122"/>
              </a:rPr>
              <a:t>磁场对电流元的作用力</a:t>
            </a:r>
            <a:r>
              <a:rPr kumimoji="1" lang="en-US" altLang="zh-CN" sz="2400" dirty="0">
                <a:latin typeface="Times New Roman" panose="02020603050405020304" pitchFamily="18" charset="0"/>
                <a:ea typeface="楷体_GB2312" pitchFamily="49" charset="-122"/>
              </a:rPr>
              <a:t>—</a:t>
            </a:r>
            <a:r>
              <a:rPr kumimoji="1" lang="zh-CN" altLang="en-US" sz="2400" dirty="0">
                <a:latin typeface="楷体_GB2312" pitchFamily="49" charset="-122"/>
                <a:ea typeface="楷体_GB2312" pitchFamily="49" charset="-122"/>
              </a:rPr>
              <a:t>安培力</a:t>
            </a:r>
          </a:p>
        </p:txBody>
      </p:sp>
      <p:sp>
        <p:nvSpPr>
          <p:cNvPr id="4121" name="Text Box 29">
            <a:extLst>
              <a:ext uri="{FF2B5EF4-FFF2-40B4-BE49-F238E27FC236}">
                <a16:creationId xmlns:a16="http://schemas.microsoft.com/office/drawing/2014/main" id="{0E24CF20-25FF-4DEF-97F8-9736600C8F08}"/>
              </a:ext>
            </a:extLst>
          </p:cNvPr>
          <p:cNvSpPr txBox="1">
            <a:spLocks noChangeArrowheads="1"/>
          </p:cNvSpPr>
          <p:nvPr/>
        </p:nvSpPr>
        <p:spPr bwMode="auto">
          <a:xfrm>
            <a:off x="3924300" y="160339"/>
            <a:ext cx="3733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kumimoji="1" lang="zh-CN" altLang="en-US" sz="4000" dirty="0">
                <a:solidFill>
                  <a:srgbClr val="C00000"/>
                </a:solidFill>
                <a:latin typeface="Times New Roman" panose="02020603050405020304" pitchFamily="18" charset="0"/>
                <a:ea typeface="隶书" panose="02010509060101010101" pitchFamily="49" charset="-122"/>
              </a:rPr>
              <a:t>本 章 小 结</a:t>
            </a: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D37E7D72-0505-4C17-A6C1-E07771D69C5B}"/>
              </a:ext>
            </a:extLst>
          </p:cNvPr>
          <p:cNvSpPr txBox="1">
            <a:spLocks noChangeArrowheads="1"/>
          </p:cNvSpPr>
          <p:nvPr/>
        </p:nvSpPr>
        <p:spPr bwMode="auto">
          <a:xfrm>
            <a:off x="1752600" y="1676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磁场对载流导线的安培力：</a:t>
            </a:r>
          </a:p>
        </p:txBody>
      </p:sp>
      <p:graphicFrame>
        <p:nvGraphicFramePr>
          <p:cNvPr id="5123" name="Object 3">
            <a:extLst>
              <a:ext uri="{FF2B5EF4-FFF2-40B4-BE49-F238E27FC236}">
                <a16:creationId xmlns:a16="http://schemas.microsoft.com/office/drawing/2014/main" id="{7140215E-D7B0-45B4-8E48-5AEB1FC3C420}"/>
              </a:ext>
            </a:extLst>
          </p:cNvPr>
          <p:cNvGraphicFramePr>
            <a:graphicFrameLocks noChangeAspect="1"/>
          </p:cNvGraphicFramePr>
          <p:nvPr/>
        </p:nvGraphicFramePr>
        <p:xfrm>
          <a:off x="5830888" y="1600201"/>
          <a:ext cx="1757362" cy="646113"/>
        </p:xfrm>
        <a:graphic>
          <a:graphicData uri="http://schemas.openxmlformats.org/presentationml/2006/ole">
            <mc:AlternateContent xmlns:mc="http://schemas.openxmlformats.org/markup-compatibility/2006">
              <mc:Choice xmlns:v="urn:schemas-microsoft-com:vml" Requires="v">
                <p:oleObj name="公式" r:id="rId2" imgW="819194" imgH="295307" progId="Equation.3">
                  <p:embed/>
                </p:oleObj>
              </mc:Choice>
              <mc:Fallback>
                <p:oleObj name="公式" r:id="rId2" imgW="819194" imgH="295307" progId="Equation.3">
                  <p:embed/>
                  <p:pic>
                    <p:nvPicPr>
                      <p:cNvPr id="5123" name="Object 3">
                        <a:extLst>
                          <a:ext uri="{FF2B5EF4-FFF2-40B4-BE49-F238E27FC236}">
                            <a16:creationId xmlns:a16="http://schemas.microsoft.com/office/drawing/2014/main" id="{7140215E-D7B0-45B4-8E48-5AEB1FC3C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0888" y="1600201"/>
                        <a:ext cx="1757362" cy="646113"/>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4DC39967-05D1-4CA9-BB73-4EFC89AB958D}"/>
              </a:ext>
            </a:extLst>
          </p:cNvPr>
          <p:cNvSpPr txBox="1">
            <a:spLocks noChangeArrowheads="1"/>
          </p:cNvSpPr>
          <p:nvPr/>
        </p:nvSpPr>
        <p:spPr bwMode="auto">
          <a:xfrm>
            <a:off x="1752600" y="2325688"/>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磁场对载流平面线圈的力矩作用：</a:t>
            </a:r>
          </a:p>
        </p:txBody>
      </p:sp>
      <p:graphicFrame>
        <p:nvGraphicFramePr>
          <p:cNvPr id="5125" name="Object 5">
            <a:extLst>
              <a:ext uri="{FF2B5EF4-FFF2-40B4-BE49-F238E27FC236}">
                <a16:creationId xmlns:a16="http://schemas.microsoft.com/office/drawing/2014/main" id="{0F687A1B-42D7-47C0-B709-DD3DC775094D}"/>
              </a:ext>
            </a:extLst>
          </p:cNvPr>
          <p:cNvGraphicFramePr>
            <a:graphicFrameLocks noChangeAspect="1"/>
          </p:cNvGraphicFramePr>
          <p:nvPr/>
        </p:nvGraphicFramePr>
        <p:xfrm>
          <a:off x="6797676" y="2286000"/>
          <a:ext cx="1584325" cy="496888"/>
        </p:xfrm>
        <a:graphic>
          <a:graphicData uri="http://schemas.openxmlformats.org/presentationml/2006/ole">
            <mc:AlternateContent xmlns:mc="http://schemas.openxmlformats.org/markup-compatibility/2006">
              <mc:Choice xmlns:v="urn:schemas-microsoft-com:vml" Requires="v">
                <p:oleObj name="Equation" r:id="rId4" imgW="714363" imgH="219186" progId="Equation.3">
                  <p:embed/>
                </p:oleObj>
              </mc:Choice>
              <mc:Fallback>
                <p:oleObj name="Equation" r:id="rId4" imgW="714363" imgH="219186" progId="Equation.3">
                  <p:embed/>
                  <p:pic>
                    <p:nvPicPr>
                      <p:cNvPr id="5125" name="Object 5">
                        <a:extLst>
                          <a:ext uri="{FF2B5EF4-FFF2-40B4-BE49-F238E27FC236}">
                            <a16:creationId xmlns:a16="http://schemas.microsoft.com/office/drawing/2014/main" id="{0F687A1B-42D7-47C0-B709-DD3DC77509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7676" y="2286000"/>
                        <a:ext cx="1584325" cy="496888"/>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Rectangle 6">
            <a:extLst>
              <a:ext uri="{FF2B5EF4-FFF2-40B4-BE49-F238E27FC236}">
                <a16:creationId xmlns:a16="http://schemas.microsoft.com/office/drawing/2014/main" id="{AAE27E69-96D4-4C64-A6DE-F8A2465B2CD3}"/>
              </a:ext>
            </a:extLst>
          </p:cNvPr>
          <p:cNvSpPr>
            <a:spLocks noChangeArrowheads="1"/>
          </p:cNvSpPr>
          <p:nvPr/>
        </p:nvSpPr>
        <p:spPr bwMode="auto">
          <a:xfrm>
            <a:off x="1749426" y="1069975"/>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b="1" dirty="0">
                <a:solidFill>
                  <a:schemeClr val="tx2"/>
                </a:solidFill>
                <a:latin typeface="楷体_GB2312" pitchFamily="49" charset="-122"/>
                <a:ea typeface="楷体_GB2312" pitchFamily="49" charset="-122"/>
                <a:sym typeface="Wingdings" panose="05000000000000000000" pitchFamily="2" charset="2"/>
              </a:rPr>
              <a:t></a:t>
            </a:r>
            <a:r>
              <a:rPr kumimoji="1" lang="zh-CN" altLang="en-US" sz="2400" dirty="0">
                <a:latin typeface="楷体_GB2312" pitchFamily="49" charset="-122"/>
                <a:ea typeface="楷体_GB2312" pitchFamily="49" charset="-122"/>
              </a:rPr>
              <a:t>磁场对运动电荷的作用力</a:t>
            </a:r>
            <a:r>
              <a:rPr kumimoji="1" lang="en-US" altLang="zh-CN" sz="2400" dirty="0">
                <a:latin typeface="Times New Roman" panose="02020603050405020304" pitchFamily="18" charset="0"/>
                <a:ea typeface="楷体_GB2312" pitchFamily="49" charset="-122"/>
              </a:rPr>
              <a:t>—</a:t>
            </a:r>
            <a:r>
              <a:rPr kumimoji="1" lang="en-US" altLang="zh-CN" sz="2400"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洛仑兹力：</a:t>
            </a:r>
          </a:p>
        </p:txBody>
      </p:sp>
      <p:graphicFrame>
        <p:nvGraphicFramePr>
          <p:cNvPr id="5127" name="Object 7">
            <a:extLst>
              <a:ext uri="{FF2B5EF4-FFF2-40B4-BE49-F238E27FC236}">
                <a16:creationId xmlns:a16="http://schemas.microsoft.com/office/drawing/2014/main" id="{B87F60A3-8760-404B-95E5-881DCCF79B94}"/>
              </a:ext>
            </a:extLst>
          </p:cNvPr>
          <p:cNvGraphicFramePr>
            <a:graphicFrameLocks noChangeAspect="1"/>
          </p:cNvGraphicFramePr>
          <p:nvPr/>
        </p:nvGraphicFramePr>
        <p:xfrm>
          <a:off x="7427914" y="977901"/>
          <a:ext cx="1584325" cy="563563"/>
        </p:xfrm>
        <a:graphic>
          <a:graphicData uri="http://schemas.openxmlformats.org/presentationml/2006/ole">
            <mc:AlternateContent xmlns:mc="http://schemas.openxmlformats.org/markup-compatibility/2006">
              <mc:Choice xmlns:v="urn:schemas-microsoft-com:vml" Requires="v">
                <p:oleObj name="公式" r:id="rId6" imgW="743003" imgH="257247" progId="Equation.3">
                  <p:embed/>
                </p:oleObj>
              </mc:Choice>
              <mc:Fallback>
                <p:oleObj name="公式" r:id="rId6" imgW="743003" imgH="257247" progId="Equation.3">
                  <p:embed/>
                  <p:pic>
                    <p:nvPicPr>
                      <p:cNvPr id="5127" name="Object 7">
                        <a:extLst>
                          <a:ext uri="{FF2B5EF4-FFF2-40B4-BE49-F238E27FC236}">
                            <a16:creationId xmlns:a16="http://schemas.microsoft.com/office/drawing/2014/main" id="{B87F60A3-8760-404B-95E5-881DCCF79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7914" y="977901"/>
                        <a:ext cx="1584325" cy="563563"/>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8" name="Rectangle 8">
            <a:extLst>
              <a:ext uri="{FF2B5EF4-FFF2-40B4-BE49-F238E27FC236}">
                <a16:creationId xmlns:a16="http://schemas.microsoft.com/office/drawing/2014/main" id="{40BE7049-ECB6-43C0-8D09-2AE2BED34FBB}"/>
              </a:ext>
            </a:extLst>
          </p:cNvPr>
          <p:cNvSpPr>
            <a:spLocks noChangeArrowheads="1"/>
          </p:cNvSpPr>
          <p:nvPr/>
        </p:nvSpPr>
        <p:spPr bwMode="auto">
          <a:xfrm>
            <a:off x="1828800" y="3525838"/>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1. </a:t>
            </a:r>
            <a:r>
              <a:rPr kumimoji="1" lang="zh-CN" altLang="en-US" sz="2400" dirty="0">
                <a:solidFill>
                  <a:schemeClr val="tx2"/>
                </a:solidFill>
                <a:latin typeface="楷体_GB2312" pitchFamily="49" charset="-122"/>
                <a:ea typeface="楷体_GB2312" pitchFamily="49" charset="-122"/>
              </a:rPr>
              <a:t>直电流的磁场</a:t>
            </a:r>
          </a:p>
        </p:txBody>
      </p:sp>
      <p:grpSp>
        <p:nvGrpSpPr>
          <p:cNvPr id="5129" name="Group 9">
            <a:extLst>
              <a:ext uri="{FF2B5EF4-FFF2-40B4-BE49-F238E27FC236}">
                <a16:creationId xmlns:a16="http://schemas.microsoft.com/office/drawing/2014/main" id="{7B6FFD9E-DCAF-4B9D-B50E-3B037A505DCA}"/>
              </a:ext>
            </a:extLst>
          </p:cNvPr>
          <p:cNvGrpSpPr>
            <a:grpSpLocks/>
          </p:cNvGrpSpPr>
          <p:nvPr/>
        </p:nvGrpSpPr>
        <p:grpSpPr bwMode="auto">
          <a:xfrm>
            <a:off x="7848602" y="2971801"/>
            <a:ext cx="2349501" cy="3575051"/>
            <a:chOff x="4272" y="2128"/>
            <a:chExt cx="1480" cy="2252"/>
          </a:xfrm>
        </p:grpSpPr>
        <p:sp>
          <p:nvSpPr>
            <p:cNvPr id="5140" name="Rectangle 10">
              <a:extLst>
                <a:ext uri="{FF2B5EF4-FFF2-40B4-BE49-F238E27FC236}">
                  <a16:creationId xmlns:a16="http://schemas.microsoft.com/office/drawing/2014/main" id="{F24DD7DC-3D1A-465F-AD0A-100EE4626A0D}"/>
                </a:ext>
              </a:extLst>
            </p:cNvPr>
            <p:cNvSpPr>
              <a:spLocks noChangeArrowheads="1"/>
            </p:cNvSpPr>
            <p:nvPr/>
          </p:nvSpPr>
          <p:spPr bwMode="auto">
            <a:xfrm>
              <a:off x="4272" y="2478"/>
              <a:ext cx="69" cy="1045"/>
            </a:xfrm>
            <a:prstGeom prst="rect">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41" name="Line 11">
              <a:extLst>
                <a:ext uri="{FF2B5EF4-FFF2-40B4-BE49-F238E27FC236}">
                  <a16:creationId xmlns:a16="http://schemas.microsoft.com/office/drawing/2014/main" id="{A4B36783-0FBA-4D68-B047-39BB76F00FF7}"/>
                </a:ext>
              </a:extLst>
            </p:cNvPr>
            <p:cNvSpPr>
              <a:spLocks noChangeShapeType="1"/>
            </p:cNvSpPr>
            <p:nvPr/>
          </p:nvSpPr>
          <p:spPr bwMode="auto">
            <a:xfrm>
              <a:off x="4307" y="4016"/>
              <a:ext cx="116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Line 12">
              <a:extLst>
                <a:ext uri="{FF2B5EF4-FFF2-40B4-BE49-F238E27FC236}">
                  <a16:creationId xmlns:a16="http://schemas.microsoft.com/office/drawing/2014/main" id="{A3C8FF27-2AF0-41C2-A851-0AF411C3A327}"/>
                </a:ext>
              </a:extLst>
            </p:cNvPr>
            <p:cNvSpPr>
              <a:spLocks noChangeShapeType="1"/>
            </p:cNvSpPr>
            <p:nvPr/>
          </p:nvSpPr>
          <p:spPr bwMode="auto">
            <a:xfrm>
              <a:off x="5512" y="4016"/>
              <a:ext cx="0" cy="1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Oval 13">
              <a:extLst>
                <a:ext uri="{FF2B5EF4-FFF2-40B4-BE49-F238E27FC236}">
                  <a16:creationId xmlns:a16="http://schemas.microsoft.com/office/drawing/2014/main" id="{13EF2C72-EA67-4EAF-8CB1-BE68F2FDF802}"/>
                </a:ext>
              </a:extLst>
            </p:cNvPr>
            <p:cNvSpPr>
              <a:spLocks noChangeArrowheads="1"/>
            </p:cNvSpPr>
            <p:nvPr/>
          </p:nvSpPr>
          <p:spPr bwMode="auto">
            <a:xfrm>
              <a:off x="5440" y="3948"/>
              <a:ext cx="145" cy="135"/>
            </a:xfrm>
            <a:prstGeom prst="ellipse">
              <a:avLst/>
            </a:prstGeom>
            <a:solidFill>
              <a:schemeClr val="accent1"/>
            </a:solidFill>
            <a:ln w="12700">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44" name="Rectangle 14">
              <a:extLst>
                <a:ext uri="{FF2B5EF4-FFF2-40B4-BE49-F238E27FC236}">
                  <a16:creationId xmlns:a16="http://schemas.microsoft.com/office/drawing/2014/main" id="{F8B7F583-E64E-4A17-A749-81F07DC3C50C}"/>
                </a:ext>
              </a:extLst>
            </p:cNvPr>
            <p:cNvSpPr>
              <a:spLocks noChangeArrowheads="1"/>
            </p:cNvSpPr>
            <p:nvPr/>
          </p:nvSpPr>
          <p:spPr bwMode="auto">
            <a:xfrm rot="2700000">
              <a:off x="5315" y="3859"/>
              <a:ext cx="117"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en-US" altLang="zh-CN" sz="3600">
                <a:latin typeface="Bookman Old Style" panose="02050604050505020204" pitchFamily="18" charset="0"/>
              </a:endParaRPr>
            </a:p>
            <a:p>
              <a:pPr eaLnBrk="1" hangingPunct="1">
                <a:spcBef>
                  <a:spcPct val="0"/>
                </a:spcBef>
                <a:buFontTx/>
                <a:buNone/>
              </a:pPr>
              <a:endParaRPr kumimoji="1" lang="en-US" altLang="zh-CN" sz="3600">
                <a:latin typeface="Bookman Old Style" panose="02050604050505020204" pitchFamily="18" charset="0"/>
              </a:endParaRPr>
            </a:p>
          </p:txBody>
        </p:sp>
        <p:sp>
          <p:nvSpPr>
            <p:cNvPr id="5145" name="Line 15">
              <a:extLst>
                <a:ext uri="{FF2B5EF4-FFF2-40B4-BE49-F238E27FC236}">
                  <a16:creationId xmlns:a16="http://schemas.microsoft.com/office/drawing/2014/main" id="{71C87B8F-83AC-4EF6-83D1-F1B35D888F02}"/>
                </a:ext>
              </a:extLst>
            </p:cNvPr>
            <p:cNvSpPr>
              <a:spLocks noChangeShapeType="1"/>
            </p:cNvSpPr>
            <p:nvPr/>
          </p:nvSpPr>
          <p:spPr bwMode="auto">
            <a:xfrm>
              <a:off x="4307" y="2825"/>
              <a:ext cx="0" cy="245"/>
            </a:xfrm>
            <a:prstGeom prst="line">
              <a:avLst/>
            </a:prstGeom>
            <a:noFill/>
            <a:ln w="50800">
              <a:solidFill>
                <a:srgbClr val="66FF33"/>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6" name="Line 16">
              <a:extLst>
                <a:ext uri="{FF2B5EF4-FFF2-40B4-BE49-F238E27FC236}">
                  <a16:creationId xmlns:a16="http://schemas.microsoft.com/office/drawing/2014/main" id="{19ADD5BA-4EEC-4B6E-B319-909FA8AD2504}"/>
                </a:ext>
              </a:extLst>
            </p:cNvPr>
            <p:cNvSpPr>
              <a:spLocks noChangeShapeType="1"/>
            </p:cNvSpPr>
            <p:nvPr/>
          </p:nvSpPr>
          <p:spPr bwMode="auto">
            <a:xfrm>
              <a:off x="4307" y="3525"/>
              <a:ext cx="0" cy="526"/>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7" name="Line 17">
              <a:extLst>
                <a:ext uri="{FF2B5EF4-FFF2-40B4-BE49-F238E27FC236}">
                  <a16:creationId xmlns:a16="http://schemas.microsoft.com/office/drawing/2014/main" id="{9BF77128-1CB5-4C9F-B11D-F36D8D603558}"/>
                </a:ext>
              </a:extLst>
            </p:cNvPr>
            <p:cNvSpPr>
              <a:spLocks noChangeShapeType="1"/>
            </p:cNvSpPr>
            <p:nvPr/>
          </p:nvSpPr>
          <p:spPr bwMode="auto">
            <a:xfrm>
              <a:off x="4307" y="4016"/>
              <a:ext cx="0" cy="1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8" name="Line 18">
              <a:extLst>
                <a:ext uri="{FF2B5EF4-FFF2-40B4-BE49-F238E27FC236}">
                  <a16:creationId xmlns:a16="http://schemas.microsoft.com/office/drawing/2014/main" id="{483FFB9B-BD26-4FFE-A5BB-50E6AAD8E8E1}"/>
                </a:ext>
              </a:extLst>
            </p:cNvPr>
            <p:cNvSpPr>
              <a:spLocks noChangeShapeType="1"/>
            </p:cNvSpPr>
            <p:nvPr/>
          </p:nvSpPr>
          <p:spPr bwMode="auto">
            <a:xfrm>
              <a:off x="4307" y="4121"/>
              <a:ext cx="414"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19">
              <a:extLst>
                <a:ext uri="{FF2B5EF4-FFF2-40B4-BE49-F238E27FC236}">
                  <a16:creationId xmlns:a16="http://schemas.microsoft.com/office/drawing/2014/main" id="{2A20906D-B3A2-41B7-ADB4-019026DCE3DF}"/>
                </a:ext>
              </a:extLst>
            </p:cNvPr>
            <p:cNvSpPr>
              <a:spLocks noChangeShapeType="1"/>
            </p:cNvSpPr>
            <p:nvPr/>
          </p:nvSpPr>
          <p:spPr bwMode="auto">
            <a:xfrm flipH="1">
              <a:off x="5022" y="4121"/>
              <a:ext cx="453"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Rectangle 20">
              <a:extLst>
                <a:ext uri="{FF2B5EF4-FFF2-40B4-BE49-F238E27FC236}">
                  <a16:creationId xmlns:a16="http://schemas.microsoft.com/office/drawing/2014/main" id="{B5438813-07D3-44CF-B590-82767A94F587}"/>
                </a:ext>
              </a:extLst>
            </p:cNvPr>
            <p:cNvSpPr>
              <a:spLocks noChangeArrowheads="1"/>
            </p:cNvSpPr>
            <p:nvPr/>
          </p:nvSpPr>
          <p:spPr bwMode="auto">
            <a:xfrm>
              <a:off x="4767" y="396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solidFill>
                    <a:schemeClr val="bg2"/>
                  </a:solidFill>
                  <a:latin typeface="Times New Roman" panose="02020603050405020304" pitchFamily="18" charset="0"/>
                </a:rPr>
                <a:t>a</a:t>
              </a:r>
            </a:p>
          </p:txBody>
        </p:sp>
        <p:sp>
          <p:nvSpPr>
            <p:cNvPr id="5151" name="Rectangle 21">
              <a:extLst>
                <a:ext uri="{FF2B5EF4-FFF2-40B4-BE49-F238E27FC236}">
                  <a16:creationId xmlns:a16="http://schemas.microsoft.com/office/drawing/2014/main" id="{39F20F65-52BC-465F-8FAF-C5100C3BFD22}"/>
                </a:ext>
              </a:extLst>
            </p:cNvPr>
            <p:cNvSpPr>
              <a:spLocks noChangeArrowheads="1"/>
            </p:cNvSpPr>
            <p:nvPr/>
          </p:nvSpPr>
          <p:spPr bwMode="auto">
            <a:xfrm>
              <a:off x="5474" y="4089"/>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b="1" i="1">
                  <a:latin typeface="Times New Roman" panose="02020603050405020304" pitchFamily="18" charset="0"/>
                </a:rPr>
                <a:t>P</a:t>
              </a:r>
            </a:p>
          </p:txBody>
        </p:sp>
        <p:sp>
          <p:nvSpPr>
            <p:cNvPr id="5152" name="Line 22">
              <a:extLst>
                <a:ext uri="{FF2B5EF4-FFF2-40B4-BE49-F238E27FC236}">
                  <a16:creationId xmlns:a16="http://schemas.microsoft.com/office/drawing/2014/main" id="{46F62542-3767-40B6-8609-B4F7E9062F07}"/>
                </a:ext>
              </a:extLst>
            </p:cNvPr>
            <p:cNvSpPr>
              <a:spLocks noChangeShapeType="1"/>
            </p:cNvSpPr>
            <p:nvPr/>
          </p:nvSpPr>
          <p:spPr bwMode="auto">
            <a:xfrm flipV="1">
              <a:off x="4306" y="2128"/>
              <a:ext cx="0" cy="3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23">
              <a:extLst>
                <a:ext uri="{FF2B5EF4-FFF2-40B4-BE49-F238E27FC236}">
                  <a16:creationId xmlns:a16="http://schemas.microsoft.com/office/drawing/2014/main" id="{BE494ED9-9FE0-486C-BBA3-9C25268F4DDD}"/>
                </a:ext>
              </a:extLst>
            </p:cNvPr>
            <p:cNvSpPr>
              <a:spLocks noChangeShapeType="1"/>
            </p:cNvSpPr>
            <p:nvPr/>
          </p:nvSpPr>
          <p:spPr bwMode="auto">
            <a:xfrm>
              <a:off x="4306" y="3528"/>
              <a:ext cx="1130" cy="455"/>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Line 24">
              <a:extLst>
                <a:ext uri="{FF2B5EF4-FFF2-40B4-BE49-F238E27FC236}">
                  <a16:creationId xmlns:a16="http://schemas.microsoft.com/office/drawing/2014/main" id="{C0AD3DB7-5140-4B7D-B3BF-E1F61433BF16}"/>
                </a:ext>
              </a:extLst>
            </p:cNvPr>
            <p:cNvSpPr>
              <a:spLocks noChangeShapeType="1"/>
            </p:cNvSpPr>
            <p:nvPr/>
          </p:nvSpPr>
          <p:spPr bwMode="auto">
            <a:xfrm>
              <a:off x="4306" y="2478"/>
              <a:ext cx="1130" cy="1505"/>
            </a:xfrm>
            <a:prstGeom prst="line">
              <a:avLst/>
            </a:prstGeom>
            <a:noFill/>
            <a:ln w="9525" cap="rnd">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5" name="Arc 25">
              <a:extLst>
                <a:ext uri="{FF2B5EF4-FFF2-40B4-BE49-F238E27FC236}">
                  <a16:creationId xmlns:a16="http://schemas.microsoft.com/office/drawing/2014/main" id="{D7E4E477-07AA-44FF-BE1E-376F0AEA1337}"/>
                </a:ext>
              </a:extLst>
            </p:cNvPr>
            <p:cNvSpPr>
              <a:spLocks/>
            </p:cNvSpPr>
            <p:nvPr/>
          </p:nvSpPr>
          <p:spPr bwMode="auto">
            <a:xfrm>
              <a:off x="4306" y="2338"/>
              <a:ext cx="151" cy="239"/>
            </a:xfrm>
            <a:custGeom>
              <a:avLst/>
              <a:gdLst>
                <a:gd name="T0" fmla="*/ 0 w 21712"/>
                <a:gd name="T1" fmla="*/ 0 h 36874"/>
                <a:gd name="T2" fmla="*/ 1 w 21712"/>
                <a:gd name="T3" fmla="*/ 2 h 36874"/>
                <a:gd name="T4" fmla="*/ 0 w 21712"/>
                <a:gd name="T5" fmla="*/ 1 h 36874"/>
                <a:gd name="T6" fmla="*/ 0 60000 65536"/>
                <a:gd name="T7" fmla="*/ 0 60000 65536"/>
                <a:gd name="T8" fmla="*/ 0 60000 65536"/>
                <a:gd name="T9" fmla="*/ 0 w 21712"/>
                <a:gd name="T10" fmla="*/ 0 h 36874"/>
                <a:gd name="T11" fmla="*/ 21712 w 21712"/>
                <a:gd name="T12" fmla="*/ 36874 h 36874"/>
              </a:gdLst>
              <a:ahLst/>
              <a:cxnLst>
                <a:cxn ang="T6">
                  <a:pos x="T0" y="T1"/>
                </a:cxn>
                <a:cxn ang="T7">
                  <a:pos x="T2" y="T3"/>
                </a:cxn>
                <a:cxn ang="T8">
                  <a:pos x="T4" y="T5"/>
                </a:cxn>
              </a:cxnLst>
              <a:rect l="T9" t="T10" r="T11" b="T12"/>
              <a:pathLst>
                <a:path w="21712" h="36874" fill="none" extrusionOk="0">
                  <a:moveTo>
                    <a:pt x="0" y="0"/>
                  </a:moveTo>
                  <a:cubicBezTo>
                    <a:pt x="37" y="0"/>
                    <a:pt x="74" y="-1"/>
                    <a:pt x="112" y="0"/>
                  </a:cubicBezTo>
                  <a:cubicBezTo>
                    <a:pt x="12041" y="0"/>
                    <a:pt x="21712" y="9670"/>
                    <a:pt x="21712" y="21600"/>
                  </a:cubicBezTo>
                  <a:cubicBezTo>
                    <a:pt x="21712" y="27328"/>
                    <a:pt x="19436" y="32822"/>
                    <a:pt x="15385" y="36873"/>
                  </a:cubicBezTo>
                </a:path>
                <a:path w="21712" h="36874" stroke="0" extrusionOk="0">
                  <a:moveTo>
                    <a:pt x="0" y="0"/>
                  </a:moveTo>
                  <a:cubicBezTo>
                    <a:pt x="37" y="0"/>
                    <a:pt x="74" y="-1"/>
                    <a:pt x="112" y="0"/>
                  </a:cubicBezTo>
                  <a:cubicBezTo>
                    <a:pt x="12041" y="0"/>
                    <a:pt x="21712" y="9670"/>
                    <a:pt x="21712" y="21600"/>
                  </a:cubicBezTo>
                  <a:cubicBezTo>
                    <a:pt x="21712" y="27328"/>
                    <a:pt x="19436" y="32822"/>
                    <a:pt x="15385" y="36873"/>
                  </a:cubicBezTo>
                  <a:lnTo>
                    <a:pt x="112" y="21600"/>
                  </a:lnTo>
                  <a:lnTo>
                    <a:pt x="0" y="0"/>
                  </a:lnTo>
                  <a:close/>
                </a:path>
              </a:pathLst>
            </a:custGeom>
            <a:noFill/>
            <a:ln w="127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Arc 26">
              <a:extLst>
                <a:ext uri="{FF2B5EF4-FFF2-40B4-BE49-F238E27FC236}">
                  <a16:creationId xmlns:a16="http://schemas.microsoft.com/office/drawing/2014/main" id="{CEDE2D57-752C-4716-B52A-1FCFC7E170A8}"/>
                </a:ext>
              </a:extLst>
            </p:cNvPr>
            <p:cNvSpPr>
              <a:spLocks/>
            </p:cNvSpPr>
            <p:nvPr/>
          </p:nvSpPr>
          <p:spPr bwMode="auto">
            <a:xfrm>
              <a:off x="4343" y="3353"/>
              <a:ext cx="152" cy="240"/>
            </a:xfrm>
            <a:custGeom>
              <a:avLst/>
              <a:gdLst>
                <a:gd name="T0" fmla="*/ 0 w 21712"/>
                <a:gd name="T1" fmla="*/ 0 h 36874"/>
                <a:gd name="T2" fmla="*/ 1 w 21712"/>
                <a:gd name="T3" fmla="*/ 2 h 36874"/>
                <a:gd name="T4" fmla="*/ 0 w 21712"/>
                <a:gd name="T5" fmla="*/ 1 h 36874"/>
                <a:gd name="T6" fmla="*/ 0 60000 65536"/>
                <a:gd name="T7" fmla="*/ 0 60000 65536"/>
                <a:gd name="T8" fmla="*/ 0 60000 65536"/>
                <a:gd name="T9" fmla="*/ 0 w 21712"/>
                <a:gd name="T10" fmla="*/ 0 h 36874"/>
                <a:gd name="T11" fmla="*/ 21712 w 21712"/>
                <a:gd name="T12" fmla="*/ 36874 h 36874"/>
              </a:gdLst>
              <a:ahLst/>
              <a:cxnLst>
                <a:cxn ang="T6">
                  <a:pos x="T0" y="T1"/>
                </a:cxn>
                <a:cxn ang="T7">
                  <a:pos x="T2" y="T3"/>
                </a:cxn>
                <a:cxn ang="T8">
                  <a:pos x="T4" y="T5"/>
                </a:cxn>
              </a:cxnLst>
              <a:rect l="T9" t="T10" r="T11" b="T12"/>
              <a:pathLst>
                <a:path w="21712" h="36874" fill="none" extrusionOk="0">
                  <a:moveTo>
                    <a:pt x="0" y="0"/>
                  </a:moveTo>
                  <a:cubicBezTo>
                    <a:pt x="37" y="0"/>
                    <a:pt x="74" y="-1"/>
                    <a:pt x="112" y="0"/>
                  </a:cubicBezTo>
                  <a:cubicBezTo>
                    <a:pt x="12041" y="0"/>
                    <a:pt x="21712" y="9670"/>
                    <a:pt x="21712" y="21600"/>
                  </a:cubicBezTo>
                  <a:cubicBezTo>
                    <a:pt x="21712" y="27328"/>
                    <a:pt x="19436" y="32822"/>
                    <a:pt x="15385" y="36873"/>
                  </a:cubicBezTo>
                </a:path>
                <a:path w="21712" h="36874" stroke="0" extrusionOk="0">
                  <a:moveTo>
                    <a:pt x="0" y="0"/>
                  </a:moveTo>
                  <a:cubicBezTo>
                    <a:pt x="37" y="0"/>
                    <a:pt x="74" y="-1"/>
                    <a:pt x="112" y="0"/>
                  </a:cubicBezTo>
                  <a:cubicBezTo>
                    <a:pt x="12041" y="0"/>
                    <a:pt x="21712" y="9670"/>
                    <a:pt x="21712" y="21600"/>
                  </a:cubicBezTo>
                  <a:cubicBezTo>
                    <a:pt x="21712" y="27328"/>
                    <a:pt x="19436" y="32822"/>
                    <a:pt x="15385" y="36873"/>
                  </a:cubicBezTo>
                  <a:lnTo>
                    <a:pt x="112" y="21600"/>
                  </a:lnTo>
                  <a:lnTo>
                    <a:pt x="0" y="0"/>
                  </a:lnTo>
                  <a:close/>
                </a:path>
              </a:pathLst>
            </a:custGeom>
            <a:noFill/>
            <a:ln w="127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57" name="Object 27">
              <a:extLst>
                <a:ext uri="{FF2B5EF4-FFF2-40B4-BE49-F238E27FC236}">
                  <a16:creationId xmlns:a16="http://schemas.microsoft.com/office/drawing/2014/main" id="{A849D02D-3280-4EF7-80C2-C237BE5F221F}"/>
                </a:ext>
              </a:extLst>
            </p:cNvPr>
            <p:cNvGraphicFramePr>
              <a:graphicFrameLocks noChangeAspect="1"/>
            </p:cNvGraphicFramePr>
            <p:nvPr/>
          </p:nvGraphicFramePr>
          <p:xfrm>
            <a:off x="4535" y="3318"/>
            <a:ext cx="244" cy="268"/>
          </p:xfrm>
          <a:graphic>
            <a:graphicData uri="http://schemas.openxmlformats.org/presentationml/2006/ole">
              <mc:AlternateContent xmlns:mc="http://schemas.openxmlformats.org/markup-compatibility/2006">
                <mc:Choice xmlns:v="urn:schemas-microsoft-com:vml" Requires="v">
                  <p:oleObj name="公式" r:id="rId8" imgW="209662" imgH="247529" progId="Equation.3">
                    <p:embed/>
                  </p:oleObj>
                </mc:Choice>
                <mc:Fallback>
                  <p:oleObj name="公式" r:id="rId8" imgW="209662" imgH="247529" progId="Equation.3">
                    <p:embed/>
                    <p:pic>
                      <p:nvPicPr>
                        <p:cNvPr id="5157" name="Object 27">
                          <a:extLst>
                            <a:ext uri="{FF2B5EF4-FFF2-40B4-BE49-F238E27FC236}">
                              <a16:creationId xmlns:a16="http://schemas.microsoft.com/office/drawing/2014/main" id="{A849D02D-3280-4EF7-80C2-C237BE5F22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 y="3318"/>
                          <a:ext cx="244"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8" name="Object 28">
              <a:extLst>
                <a:ext uri="{FF2B5EF4-FFF2-40B4-BE49-F238E27FC236}">
                  <a16:creationId xmlns:a16="http://schemas.microsoft.com/office/drawing/2014/main" id="{C669F3F6-DCEF-4AD9-AA7C-1F7062A3861A}"/>
                </a:ext>
              </a:extLst>
            </p:cNvPr>
            <p:cNvGraphicFramePr>
              <a:graphicFrameLocks noChangeAspect="1"/>
            </p:cNvGraphicFramePr>
            <p:nvPr/>
          </p:nvGraphicFramePr>
          <p:xfrm>
            <a:off x="4460" y="2268"/>
            <a:ext cx="260" cy="268"/>
          </p:xfrm>
          <a:graphic>
            <a:graphicData uri="http://schemas.openxmlformats.org/presentationml/2006/ole">
              <mc:AlternateContent xmlns:mc="http://schemas.openxmlformats.org/markup-compatibility/2006">
                <mc:Choice xmlns:v="urn:schemas-microsoft-com:vml" Requires="v">
                  <p:oleObj name="公式" r:id="rId10" imgW="219118" imgH="247529" progId="Equation.3">
                    <p:embed/>
                  </p:oleObj>
                </mc:Choice>
                <mc:Fallback>
                  <p:oleObj name="公式" r:id="rId10" imgW="219118" imgH="247529" progId="Equation.3">
                    <p:embed/>
                    <p:pic>
                      <p:nvPicPr>
                        <p:cNvPr id="5158" name="Object 28">
                          <a:extLst>
                            <a:ext uri="{FF2B5EF4-FFF2-40B4-BE49-F238E27FC236}">
                              <a16:creationId xmlns:a16="http://schemas.microsoft.com/office/drawing/2014/main" id="{C669F3F6-DCEF-4AD9-AA7C-1F7062A386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0" y="2268"/>
                          <a:ext cx="260"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59" name="Object 29">
              <a:extLst>
                <a:ext uri="{FF2B5EF4-FFF2-40B4-BE49-F238E27FC236}">
                  <a16:creationId xmlns:a16="http://schemas.microsoft.com/office/drawing/2014/main" id="{5CD1235A-2647-4340-89F6-2A63D58C6B71}"/>
                </a:ext>
              </a:extLst>
            </p:cNvPr>
            <p:cNvGraphicFramePr>
              <a:graphicFrameLocks noChangeAspect="1"/>
            </p:cNvGraphicFramePr>
            <p:nvPr/>
          </p:nvGraphicFramePr>
          <p:xfrm>
            <a:off x="4384" y="2898"/>
            <a:ext cx="157" cy="184"/>
          </p:xfrm>
          <a:graphic>
            <a:graphicData uri="http://schemas.openxmlformats.org/presentationml/2006/ole">
              <mc:AlternateContent xmlns:mc="http://schemas.openxmlformats.org/markup-compatibility/2006">
                <mc:Choice xmlns:v="urn:schemas-microsoft-com:vml" Requires="v">
                  <p:oleObj name="公式" r:id="rId12" imgW="142927" imgH="180855" progId="Equation.3">
                    <p:embed/>
                  </p:oleObj>
                </mc:Choice>
                <mc:Fallback>
                  <p:oleObj name="公式" r:id="rId12" imgW="142927" imgH="180855" progId="Equation.3">
                    <p:embed/>
                    <p:pic>
                      <p:nvPicPr>
                        <p:cNvPr id="5159" name="Object 29">
                          <a:extLst>
                            <a:ext uri="{FF2B5EF4-FFF2-40B4-BE49-F238E27FC236}">
                              <a16:creationId xmlns:a16="http://schemas.microsoft.com/office/drawing/2014/main" id="{5CD1235A-2647-4340-89F6-2A63D58C6B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84" y="2898"/>
                          <a:ext cx="15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60" name="Object 30">
              <a:extLst>
                <a:ext uri="{FF2B5EF4-FFF2-40B4-BE49-F238E27FC236}">
                  <a16:creationId xmlns:a16="http://schemas.microsoft.com/office/drawing/2014/main" id="{AC7171B1-507C-4C6A-9319-8DC1AC2AA20B}"/>
                </a:ext>
              </a:extLst>
            </p:cNvPr>
            <p:cNvGraphicFramePr>
              <a:graphicFrameLocks noChangeAspect="1"/>
            </p:cNvGraphicFramePr>
            <p:nvPr/>
          </p:nvGraphicFramePr>
          <p:xfrm>
            <a:off x="5483" y="3738"/>
            <a:ext cx="192" cy="214"/>
          </p:xfrm>
          <a:graphic>
            <a:graphicData uri="http://schemas.openxmlformats.org/presentationml/2006/ole">
              <mc:AlternateContent xmlns:mc="http://schemas.openxmlformats.org/markup-compatibility/2006">
                <mc:Choice xmlns:v="urn:schemas-microsoft-com:vml" Requires="v">
                  <p:oleObj name="公式" r:id="rId14" imgW="181022" imgH="219186" progId="Equation.3">
                    <p:embed/>
                  </p:oleObj>
                </mc:Choice>
                <mc:Fallback>
                  <p:oleObj name="公式" r:id="rId14" imgW="181022" imgH="219186" progId="Equation.3">
                    <p:embed/>
                    <p:pic>
                      <p:nvPicPr>
                        <p:cNvPr id="5160" name="Object 30">
                          <a:extLst>
                            <a:ext uri="{FF2B5EF4-FFF2-40B4-BE49-F238E27FC236}">
                              <a16:creationId xmlns:a16="http://schemas.microsoft.com/office/drawing/2014/main" id="{AC7171B1-507C-4C6A-9319-8DC1AC2AA20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83" y="3738"/>
                          <a:ext cx="192"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130" name="Object 31">
            <a:extLst>
              <a:ext uri="{FF2B5EF4-FFF2-40B4-BE49-F238E27FC236}">
                <a16:creationId xmlns:a16="http://schemas.microsoft.com/office/drawing/2014/main" id="{E0CDA83B-B52C-447F-98AF-E9D7F113B0EC}"/>
              </a:ext>
            </a:extLst>
          </p:cNvPr>
          <p:cNvGraphicFramePr>
            <a:graphicFrameLocks noChangeAspect="1"/>
          </p:cNvGraphicFramePr>
          <p:nvPr/>
        </p:nvGraphicFramePr>
        <p:xfrm>
          <a:off x="4330701" y="3363913"/>
          <a:ext cx="3148013" cy="760412"/>
        </p:xfrm>
        <a:graphic>
          <a:graphicData uri="http://schemas.openxmlformats.org/presentationml/2006/ole">
            <mc:AlternateContent xmlns:mc="http://schemas.openxmlformats.org/markup-compatibility/2006">
              <mc:Choice xmlns:v="urn:schemas-microsoft-com:vml" Requires="v">
                <p:oleObj name="公式" r:id="rId16" imgW="1543014" imgH="380876" progId="Equation.3">
                  <p:embed/>
                </p:oleObj>
              </mc:Choice>
              <mc:Fallback>
                <p:oleObj name="公式" r:id="rId16" imgW="1543014" imgH="380876" progId="Equation.3">
                  <p:embed/>
                  <p:pic>
                    <p:nvPicPr>
                      <p:cNvPr id="5130" name="Object 31">
                        <a:extLst>
                          <a:ext uri="{FF2B5EF4-FFF2-40B4-BE49-F238E27FC236}">
                            <a16:creationId xmlns:a16="http://schemas.microsoft.com/office/drawing/2014/main" id="{E0CDA83B-B52C-447F-98AF-E9D7F113B0E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30701" y="3363913"/>
                        <a:ext cx="3148013" cy="7604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CCFF"/>
                                </a:gs>
                              </a:gsLst>
                              <a:path path="shape">
                                <a:fillToRect l="50000" t="50000" r="50000" b="50000"/>
                              </a:path>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1" name="Text Box 32">
            <a:extLst>
              <a:ext uri="{FF2B5EF4-FFF2-40B4-BE49-F238E27FC236}">
                <a16:creationId xmlns:a16="http://schemas.microsoft.com/office/drawing/2014/main" id="{87463DE1-1873-4AB9-969E-62BF9953538E}"/>
              </a:ext>
            </a:extLst>
          </p:cNvPr>
          <p:cNvSpPr txBox="1">
            <a:spLocks noChangeArrowheads="1"/>
          </p:cNvSpPr>
          <p:nvPr/>
        </p:nvSpPr>
        <p:spPr bwMode="auto">
          <a:xfrm>
            <a:off x="1981201" y="4267200"/>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无限长载流直导线</a:t>
            </a:r>
          </a:p>
        </p:txBody>
      </p:sp>
      <p:graphicFrame>
        <p:nvGraphicFramePr>
          <p:cNvPr id="5132" name="Object 33">
            <a:extLst>
              <a:ext uri="{FF2B5EF4-FFF2-40B4-BE49-F238E27FC236}">
                <a16:creationId xmlns:a16="http://schemas.microsoft.com/office/drawing/2014/main" id="{DF088B91-1F3B-4AED-B3E8-44573946D144}"/>
              </a:ext>
            </a:extLst>
          </p:cNvPr>
          <p:cNvGraphicFramePr>
            <a:graphicFrameLocks noChangeAspect="1"/>
          </p:cNvGraphicFramePr>
          <p:nvPr/>
        </p:nvGraphicFramePr>
        <p:xfrm>
          <a:off x="4829175" y="4127501"/>
          <a:ext cx="1238250" cy="803275"/>
        </p:xfrm>
        <a:graphic>
          <a:graphicData uri="http://schemas.openxmlformats.org/presentationml/2006/ole">
            <mc:AlternateContent xmlns:mc="http://schemas.openxmlformats.org/markup-compatibility/2006">
              <mc:Choice xmlns:v="urn:schemas-microsoft-com:vml" Requires="v">
                <p:oleObj name="公式" r:id="rId18" imgW="533341" imgH="380876" progId="Equation.3">
                  <p:embed/>
                </p:oleObj>
              </mc:Choice>
              <mc:Fallback>
                <p:oleObj name="公式" r:id="rId18" imgW="533341" imgH="380876" progId="Equation.3">
                  <p:embed/>
                  <p:pic>
                    <p:nvPicPr>
                      <p:cNvPr id="5132" name="Object 33">
                        <a:extLst>
                          <a:ext uri="{FF2B5EF4-FFF2-40B4-BE49-F238E27FC236}">
                            <a16:creationId xmlns:a16="http://schemas.microsoft.com/office/drawing/2014/main" id="{DF088B91-1F3B-4AED-B3E8-44573946D14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29175" y="4127501"/>
                        <a:ext cx="12382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3" name="Text Box 34">
            <a:extLst>
              <a:ext uri="{FF2B5EF4-FFF2-40B4-BE49-F238E27FC236}">
                <a16:creationId xmlns:a16="http://schemas.microsoft.com/office/drawing/2014/main" id="{745B9423-DAB9-483F-835E-F2A9B46E954E}"/>
              </a:ext>
            </a:extLst>
          </p:cNvPr>
          <p:cNvSpPr txBox="1">
            <a:spLocks noChangeArrowheads="1"/>
          </p:cNvSpPr>
          <p:nvPr/>
        </p:nvSpPr>
        <p:spPr bwMode="auto">
          <a:xfrm>
            <a:off x="1981200" y="5029200"/>
            <a:ext cx="306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半无限长载流直导线</a:t>
            </a:r>
          </a:p>
        </p:txBody>
      </p:sp>
      <p:graphicFrame>
        <p:nvGraphicFramePr>
          <p:cNvPr id="5134" name="Object 35">
            <a:extLst>
              <a:ext uri="{FF2B5EF4-FFF2-40B4-BE49-F238E27FC236}">
                <a16:creationId xmlns:a16="http://schemas.microsoft.com/office/drawing/2014/main" id="{6871096E-8B1C-4752-BDDE-0214CB34FEE8}"/>
              </a:ext>
            </a:extLst>
          </p:cNvPr>
          <p:cNvGraphicFramePr>
            <a:graphicFrameLocks noChangeAspect="1"/>
          </p:cNvGraphicFramePr>
          <p:nvPr/>
        </p:nvGraphicFramePr>
        <p:xfrm>
          <a:off x="5146675" y="4889500"/>
          <a:ext cx="1225550" cy="768350"/>
        </p:xfrm>
        <a:graphic>
          <a:graphicData uri="http://schemas.openxmlformats.org/presentationml/2006/ole">
            <mc:AlternateContent xmlns:mc="http://schemas.openxmlformats.org/markup-compatibility/2006">
              <mc:Choice xmlns:v="urn:schemas-microsoft-com:vml" Requires="v">
                <p:oleObj name="公式" r:id="rId20" imgW="533341" imgH="380876" progId="Equation.3">
                  <p:embed/>
                </p:oleObj>
              </mc:Choice>
              <mc:Fallback>
                <p:oleObj name="公式" r:id="rId20" imgW="533341" imgH="380876" progId="Equation.3">
                  <p:embed/>
                  <p:pic>
                    <p:nvPicPr>
                      <p:cNvPr id="5134" name="Object 35">
                        <a:extLst>
                          <a:ext uri="{FF2B5EF4-FFF2-40B4-BE49-F238E27FC236}">
                            <a16:creationId xmlns:a16="http://schemas.microsoft.com/office/drawing/2014/main" id="{6871096E-8B1C-4752-BDDE-0214CB34FE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46675" y="4889500"/>
                        <a:ext cx="1225550"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36">
            <a:extLst>
              <a:ext uri="{FF2B5EF4-FFF2-40B4-BE49-F238E27FC236}">
                <a16:creationId xmlns:a16="http://schemas.microsoft.com/office/drawing/2014/main" id="{AC303976-A832-4581-8A93-BEB5FBE94637}"/>
              </a:ext>
            </a:extLst>
          </p:cNvPr>
          <p:cNvSpPr txBox="1">
            <a:spLocks noChangeArrowheads="1"/>
          </p:cNvSpPr>
          <p:nvPr/>
        </p:nvSpPr>
        <p:spPr bwMode="auto">
          <a:xfrm>
            <a:off x="1981200" y="5715000"/>
            <a:ext cx="2446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pPr>
            <a:r>
              <a:rPr kumimoji="1" lang="zh-CN" altLang="en-US" sz="2400" dirty="0">
                <a:latin typeface="Times New Roman" panose="02020603050405020304" pitchFamily="18" charset="0"/>
                <a:ea typeface="楷体_GB2312" pitchFamily="49" charset="-122"/>
              </a:rPr>
              <a:t>直导线延长线上</a:t>
            </a:r>
          </a:p>
        </p:txBody>
      </p:sp>
      <p:graphicFrame>
        <p:nvGraphicFramePr>
          <p:cNvPr id="5136" name="Object 37">
            <a:extLst>
              <a:ext uri="{FF2B5EF4-FFF2-40B4-BE49-F238E27FC236}">
                <a16:creationId xmlns:a16="http://schemas.microsoft.com/office/drawing/2014/main" id="{2AD1607F-E033-479E-9A67-9158FAF2CB81}"/>
              </a:ext>
            </a:extLst>
          </p:cNvPr>
          <p:cNvGraphicFramePr>
            <a:graphicFrameLocks noChangeAspect="1"/>
          </p:cNvGraphicFramePr>
          <p:nvPr/>
        </p:nvGraphicFramePr>
        <p:xfrm>
          <a:off x="4495800" y="5791201"/>
          <a:ext cx="762000" cy="322263"/>
        </p:xfrm>
        <a:graphic>
          <a:graphicData uri="http://schemas.openxmlformats.org/presentationml/2006/ole">
            <mc:AlternateContent xmlns:mc="http://schemas.openxmlformats.org/markup-compatibility/2006">
              <mc:Choice xmlns:v="urn:schemas-microsoft-com:vml" Requires="v">
                <p:oleObj name="公式" r:id="rId22" imgW="476332" imgH="190573" progId="Equation.3">
                  <p:embed/>
                </p:oleObj>
              </mc:Choice>
              <mc:Fallback>
                <p:oleObj name="公式" r:id="rId22" imgW="476332" imgH="190573" progId="Equation.3">
                  <p:embed/>
                  <p:pic>
                    <p:nvPicPr>
                      <p:cNvPr id="5136" name="Object 37">
                        <a:extLst>
                          <a:ext uri="{FF2B5EF4-FFF2-40B4-BE49-F238E27FC236}">
                            <a16:creationId xmlns:a16="http://schemas.microsoft.com/office/drawing/2014/main" id="{2AD1607F-E033-479E-9A67-9158FAF2CB8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95800" y="5791201"/>
                        <a:ext cx="762000"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7" name="Text Box 38">
            <a:extLst>
              <a:ext uri="{FF2B5EF4-FFF2-40B4-BE49-F238E27FC236}">
                <a16:creationId xmlns:a16="http://schemas.microsoft.com/office/drawing/2014/main" id="{FF0C4DB3-8A3D-4785-8D2F-165E23A8F758}"/>
              </a:ext>
            </a:extLst>
          </p:cNvPr>
          <p:cNvSpPr txBox="1">
            <a:spLocks noChangeArrowheads="1"/>
          </p:cNvSpPr>
          <p:nvPr/>
        </p:nvSpPr>
        <p:spPr bwMode="auto">
          <a:xfrm>
            <a:off x="1676400" y="39528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2800" dirty="0">
                <a:solidFill>
                  <a:schemeClr val="tx2"/>
                </a:solidFill>
                <a:latin typeface="Times New Roman" panose="02020603050405020304" pitchFamily="18" charset="0"/>
                <a:ea typeface="楷体_GB2312" pitchFamily="49" charset="-122"/>
              </a:rPr>
              <a:t>二、磁场对带电粒子及电流的作用</a:t>
            </a:r>
          </a:p>
        </p:txBody>
      </p:sp>
      <p:sp>
        <p:nvSpPr>
          <p:cNvPr id="5138" name="Rectangle 39">
            <a:extLst>
              <a:ext uri="{FF2B5EF4-FFF2-40B4-BE49-F238E27FC236}">
                <a16:creationId xmlns:a16="http://schemas.microsoft.com/office/drawing/2014/main" id="{2AC8B569-0C02-47D5-AA81-071BD0F81FA2}"/>
              </a:ext>
            </a:extLst>
          </p:cNvPr>
          <p:cNvSpPr>
            <a:spLocks noChangeArrowheads="1"/>
          </p:cNvSpPr>
          <p:nvPr/>
        </p:nvSpPr>
        <p:spPr bwMode="auto">
          <a:xfrm>
            <a:off x="1600200" y="290988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800" dirty="0">
                <a:solidFill>
                  <a:schemeClr val="tx2"/>
                </a:solidFill>
                <a:latin typeface="楷体_GB2312" pitchFamily="49" charset="-122"/>
                <a:ea typeface="楷体_GB2312" pitchFamily="49" charset="-122"/>
              </a:rPr>
              <a:t>三、典型结论</a:t>
            </a:r>
          </a:p>
        </p:txBody>
      </p:sp>
      <p:graphicFrame>
        <p:nvGraphicFramePr>
          <p:cNvPr id="5139" name="Object 40">
            <a:extLst>
              <a:ext uri="{FF2B5EF4-FFF2-40B4-BE49-F238E27FC236}">
                <a16:creationId xmlns:a16="http://schemas.microsoft.com/office/drawing/2014/main" id="{1A656E97-83EA-4A0C-AEE2-11C0910D866F}"/>
              </a:ext>
            </a:extLst>
          </p:cNvPr>
          <p:cNvGraphicFramePr>
            <a:graphicFrameLocks noChangeAspect="1"/>
          </p:cNvGraphicFramePr>
          <p:nvPr/>
        </p:nvGraphicFramePr>
        <p:xfrm>
          <a:off x="8896350" y="2244725"/>
          <a:ext cx="1500188" cy="579438"/>
        </p:xfrm>
        <a:graphic>
          <a:graphicData uri="http://schemas.openxmlformats.org/presentationml/2006/ole">
            <mc:AlternateContent xmlns:mc="http://schemas.openxmlformats.org/markup-compatibility/2006">
              <mc:Choice xmlns:v="urn:schemas-microsoft-com:vml" Requires="v">
                <p:oleObj name="公式" r:id="rId24" imgW="676268" imgH="257247" progId="Equation.3">
                  <p:embed/>
                </p:oleObj>
              </mc:Choice>
              <mc:Fallback>
                <p:oleObj name="公式" r:id="rId24" imgW="676268" imgH="257247" progId="Equation.3">
                  <p:embed/>
                  <p:pic>
                    <p:nvPicPr>
                      <p:cNvPr id="5139" name="Object 40">
                        <a:extLst>
                          <a:ext uri="{FF2B5EF4-FFF2-40B4-BE49-F238E27FC236}">
                            <a16:creationId xmlns:a16="http://schemas.microsoft.com/office/drawing/2014/main" id="{1A656E97-83EA-4A0C-AEE2-11C0910D866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96350" y="2244725"/>
                        <a:ext cx="1500188" cy="579438"/>
                      </a:xfrm>
                      <a:prstGeom prst="rect">
                        <a:avLst/>
                      </a:prstGeom>
                      <a:noFill/>
                      <a:ln>
                        <a:noFill/>
                      </a:ln>
                      <a:effectLst/>
                      <a:extLst>
                        <a:ext uri="{909E8E84-426E-40DD-AFC4-6F175D3DCCD1}">
                          <a14:hiddenFill xmlns:a14="http://schemas.microsoft.com/office/drawing/2010/main">
                            <a:gradFill rotWithShape="0">
                              <a:gsLst>
                                <a:gs pos="0">
                                  <a:srgbClr val="005E00"/>
                                </a:gs>
                                <a:gs pos="50000">
                                  <a:srgbClr val="00CC00"/>
                                </a:gs>
                                <a:gs pos="100000">
                                  <a:srgbClr val="005E00"/>
                                </a:gs>
                              </a:gsLst>
                              <a:lin ang="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1B95D71B-928D-4D68-AAE8-5C337F7795CC}"/>
              </a:ext>
            </a:extLst>
          </p:cNvPr>
          <p:cNvSpPr txBox="1">
            <a:spLocks noChangeArrowheads="1"/>
          </p:cNvSpPr>
          <p:nvPr/>
        </p:nvSpPr>
        <p:spPr bwMode="auto">
          <a:xfrm>
            <a:off x="1676400" y="3254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2.</a:t>
            </a:r>
            <a:r>
              <a:rPr kumimoji="1" lang="en-US" altLang="zh-CN" sz="2400" dirty="0">
                <a:solidFill>
                  <a:schemeClr val="tx2"/>
                </a:solidFill>
                <a:latin typeface="楷体_GB2312" pitchFamily="49" charset="-122"/>
                <a:ea typeface="楷体_GB2312" pitchFamily="49" charset="-122"/>
              </a:rPr>
              <a:t> </a:t>
            </a:r>
            <a:r>
              <a:rPr kumimoji="1" lang="zh-CN" altLang="en-US" sz="2400" dirty="0">
                <a:solidFill>
                  <a:schemeClr val="tx2"/>
                </a:solidFill>
                <a:latin typeface="楷体_GB2312" pitchFamily="49" charset="-122"/>
                <a:ea typeface="楷体_GB2312" pitchFamily="49" charset="-122"/>
              </a:rPr>
              <a:t>圆电流轴线上某点的磁场</a:t>
            </a:r>
          </a:p>
        </p:txBody>
      </p:sp>
      <p:graphicFrame>
        <p:nvGraphicFramePr>
          <p:cNvPr id="6147" name="Object 3">
            <a:extLst>
              <a:ext uri="{FF2B5EF4-FFF2-40B4-BE49-F238E27FC236}">
                <a16:creationId xmlns:a16="http://schemas.microsoft.com/office/drawing/2014/main" id="{B0DD504D-A503-442F-9091-F02F47323CEB}"/>
              </a:ext>
            </a:extLst>
          </p:cNvPr>
          <p:cNvGraphicFramePr>
            <a:graphicFrameLocks noChangeAspect="1"/>
          </p:cNvGraphicFramePr>
          <p:nvPr/>
        </p:nvGraphicFramePr>
        <p:xfrm>
          <a:off x="2895600" y="762000"/>
          <a:ext cx="2438400" cy="901700"/>
        </p:xfrm>
        <a:graphic>
          <a:graphicData uri="http://schemas.openxmlformats.org/presentationml/2006/ole">
            <mc:AlternateContent xmlns:mc="http://schemas.openxmlformats.org/markup-compatibility/2006">
              <mc:Choice xmlns:v="urn:schemas-microsoft-com:vml" Requires="v">
                <p:oleObj name="Equation" r:id="rId2" imgW="1180969" imgH="438102" progId="Equation.3">
                  <p:embed/>
                </p:oleObj>
              </mc:Choice>
              <mc:Fallback>
                <p:oleObj name="Equation" r:id="rId2" imgW="1180969" imgH="438102" progId="Equation.3">
                  <p:embed/>
                  <p:pic>
                    <p:nvPicPr>
                      <p:cNvPr id="6147" name="Object 3">
                        <a:extLst>
                          <a:ext uri="{FF2B5EF4-FFF2-40B4-BE49-F238E27FC236}">
                            <a16:creationId xmlns:a16="http://schemas.microsoft.com/office/drawing/2014/main" id="{B0DD504D-A503-442F-9091-F02F47323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24384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Text Box 4">
            <a:extLst>
              <a:ext uri="{FF2B5EF4-FFF2-40B4-BE49-F238E27FC236}">
                <a16:creationId xmlns:a16="http://schemas.microsoft.com/office/drawing/2014/main" id="{BB69D032-9D92-4C34-B191-110DFDACBC11}"/>
              </a:ext>
            </a:extLst>
          </p:cNvPr>
          <p:cNvSpPr txBox="1">
            <a:spLocks noChangeArrowheads="1"/>
          </p:cNvSpPr>
          <p:nvPr/>
        </p:nvSpPr>
        <p:spPr bwMode="auto">
          <a:xfrm>
            <a:off x="1981201" y="1600200"/>
            <a:ext cx="334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方向</a:t>
            </a:r>
            <a:r>
              <a:rPr kumimoji="1" lang="en-US" altLang="zh-CN" sz="2400" dirty="0">
                <a:latin typeface="楷体_GB2312" pitchFamily="49" charset="-122"/>
                <a:ea typeface="楷体_GB2312" pitchFamily="49" charset="-122"/>
              </a:rPr>
              <a:t>: </a:t>
            </a:r>
            <a:r>
              <a:rPr kumimoji="1" lang="zh-CN" altLang="en-US" sz="2400" dirty="0">
                <a:latin typeface="楷体_GB2312" pitchFamily="49" charset="-122"/>
                <a:ea typeface="楷体_GB2312" pitchFamily="49" charset="-122"/>
              </a:rPr>
              <a:t>右手螺旋法则</a:t>
            </a:r>
          </a:p>
        </p:txBody>
      </p:sp>
      <p:sp>
        <p:nvSpPr>
          <p:cNvPr id="6149" name="Text Box 5">
            <a:extLst>
              <a:ext uri="{FF2B5EF4-FFF2-40B4-BE49-F238E27FC236}">
                <a16:creationId xmlns:a16="http://schemas.microsoft.com/office/drawing/2014/main" id="{F81F5D37-864C-4D51-97C2-93F8FC4A633F}"/>
              </a:ext>
            </a:extLst>
          </p:cNvPr>
          <p:cNvSpPr txBox="1">
            <a:spLocks noChangeArrowheads="1"/>
          </p:cNvSpPr>
          <p:nvPr/>
        </p:nvSpPr>
        <p:spPr bwMode="auto">
          <a:xfrm>
            <a:off x="1981201" y="9144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400" dirty="0">
                <a:latin typeface="楷体_GB2312" pitchFamily="49" charset="-122"/>
                <a:ea typeface="楷体_GB2312" pitchFamily="49" charset="-122"/>
              </a:rPr>
              <a:t>大小：</a:t>
            </a:r>
          </a:p>
        </p:txBody>
      </p:sp>
      <p:sp>
        <p:nvSpPr>
          <p:cNvPr id="6150" name="AutoShape 6">
            <a:extLst>
              <a:ext uri="{FF2B5EF4-FFF2-40B4-BE49-F238E27FC236}">
                <a16:creationId xmlns:a16="http://schemas.microsoft.com/office/drawing/2014/main" id="{201DF3B7-4220-43FF-81E9-EF88409D1A73}"/>
              </a:ext>
            </a:extLst>
          </p:cNvPr>
          <p:cNvSpPr>
            <a:spLocks/>
          </p:cNvSpPr>
          <p:nvPr/>
        </p:nvSpPr>
        <p:spPr bwMode="auto">
          <a:xfrm>
            <a:off x="1828800" y="1066800"/>
            <a:ext cx="152400" cy="914400"/>
          </a:xfrm>
          <a:prstGeom prst="leftBrace">
            <a:avLst>
              <a:gd name="adj1" fmla="val 500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51" name="Text Box 7">
            <a:extLst>
              <a:ext uri="{FF2B5EF4-FFF2-40B4-BE49-F238E27FC236}">
                <a16:creationId xmlns:a16="http://schemas.microsoft.com/office/drawing/2014/main" id="{D045CA67-B30B-4BCD-857A-E625ACB3519F}"/>
              </a:ext>
            </a:extLst>
          </p:cNvPr>
          <p:cNvSpPr txBox="1">
            <a:spLocks noChangeArrowheads="1"/>
          </p:cNvSpPr>
          <p:nvPr/>
        </p:nvSpPr>
        <p:spPr bwMode="auto">
          <a:xfrm>
            <a:off x="1725614" y="2239964"/>
            <a:ext cx="30187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400" dirty="0">
                <a:latin typeface="楷体_GB2312" pitchFamily="49" charset="-122"/>
                <a:ea typeface="楷体_GB2312" pitchFamily="49" charset="-122"/>
                <a:sym typeface="Wingdings 2" panose="05020102010507070707" pitchFamily="18" charset="2"/>
              </a:rPr>
              <a:t>载流圆环圆心处</a:t>
            </a:r>
            <a:r>
              <a:rPr kumimoji="1" lang="en-US" altLang="zh-CN" sz="2400" dirty="0">
                <a:latin typeface="楷体_GB2312" pitchFamily="49" charset="-122"/>
                <a:ea typeface="楷体_GB2312" pitchFamily="49" charset="-122"/>
                <a:sym typeface="Wingdings 2" panose="05020102010507070707" pitchFamily="18" charset="2"/>
              </a:rPr>
              <a:t>:     </a:t>
            </a:r>
          </a:p>
        </p:txBody>
      </p:sp>
      <p:graphicFrame>
        <p:nvGraphicFramePr>
          <p:cNvPr id="6152" name="Object 8">
            <a:extLst>
              <a:ext uri="{FF2B5EF4-FFF2-40B4-BE49-F238E27FC236}">
                <a16:creationId xmlns:a16="http://schemas.microsoft.com/office/drawing/2014/main" id="{4CC7538E-076B-45BA-91B6-57A254180139}"/>
              </a:ext>
            </a:extLst>
          </p:cNvPr>
          <p:cNvGraphicFramePr>
            <a:graphicFrameLocks noChangeAspect="1"/>
          </p:cNvGraphicFramePr>
          <p:nvPr/>
        </p:nvGraphicFramePr>
        <p:xfrm>
          <a:off x="4343400" y="2057401"/>
          <a:ext cx="1200150" cy="822325"/>
        </p:xfrm>
        <a:graphic>
          <a:graphicData uri="http://schemas.openxmlformats.org/presentationml/2006/ole">
            <mc:AlternateContent xmlns:mc="http://schemas.openxmlformats.org/markup-compatibility/2006">
              <mc:Choice xmlns:v="urn:schemas-microsoft-com:vml" Requires="v">
                <p:oleObj name="Equation" r:id="rId4" imgW="561980" imgH="400042" progId="Equation.3">
                  <p:embed/>
                </p:oleObj>
              </mc:Choice>
              <mc:Fallback>
                <p:oleObj name="Equation" r:id="rId4" imgW="561980" imgH="400042" progId="Equation.3">
                  <p:embed/>
                  <p:pic>
                    <p:nvPicPr>
                      <p:cNvPr id="6152" name="Object 8">
                        <a:extLst>
                          <a:ext uri="{FF2B5EF4-FFF2-40B4-BE49-F238E27FC236}">
                            <a16:creationId xmlns:a16="http://schemas.microsoft.com/office/drawing/2014/main" id="{4CC7538E-076B-45BA-91B6-57A2541801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2057401"/>
                        <a:ext cx="12001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9">
            <a:extLst>
              <a:ext uri="{FF2B5EF4-FFF2-40B4-BE49-F238E27FC236}">
                <a16:creationId xmlns:a16="http://schemas.microsoft.com/office/drawing/2014/main" id="{244CBE5C-E0DA-45E3-B1F4-4594FF637B94}"/>
              </a:ext>
            </a:extLst>
          </p:cNvPr>
          <p:cNvSpPr txBox="1">
            <a:spLocks noChangeArrowheads="1"/>
          </p:cNvSpPr>
          <p:nvPr/>
        </p:nvSpPr>
        <p:spPr bwMode="auto">
          <a:xfrm>
            <a:off x="1752600" y="30480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kumimoji="1" lang="zh-CN" altLang="en-US" sz="2400" dirty="0">
                <a:latin typeface="楷体_GB2312" pitchFamily="49" charset="-122"/>
                <a:ea typeface="楷体_GB2312" pitchFamily="49" charset="-122"/>
                <a:sym typeface="Wingdings 2" panose="05020102010507070707" pitchFamily="18" charset="2"/>
              </a:rPr>
              <a:t>载流圆弧圆心处</a:t>
            </a:r>
            <a:r>
              <a:rPr kumimoji="1" lang="en-US" altLang="zh-CN" sz="2400" dirty="0">
                <a:latin typeface="楷体_GB2312" pitchFamily="49" charset="-122"/>
                <a:ea typeface="楷体_GB2312" pitchFamily="49" charset="-122"/>
                <a:sym typeface="Wingdings 2" panose="05020102010507070707" pitchFamily="18" charset="2"/>
              </a:rPr>
              <a:t>: </a:t>
            </a:r>
          </a:p>
        </p:txBody>
      </p:sp>
      <p:graphicFrame>
        <p:nvGraphicFramePr>
          <p:cNvPr id="6154" name="Object 10">
            <a:extLst>
              <a:ext uri="{FF2B5EF4-FFF2-40B4-BE49-F238E27FC236}">
                <a16:creationId xmlns:a16="http://schemas.microsoft.com/office/drawing/2014/main" id="{74B8B985-AC77-4BD1-AEAE-AF5364016723}"/>
              </a:ext>
            </a:extLst>
          </p:cNvPr>
          <p:cNvGraphicFramePr>
            <a:graphicFrameLocks noChangeAspect="1"/>
          </p:cNvGraphicFramePr>
          <p:nvPr/>
        </p:nvGraphicFramePr>
        <p:xfrm>
          <a:off x="4343401" y="2895600"/>
          <a:ext cx="2860675" cy="820738"/>
        </p:xfrm>
        <a:graphic>
          <a:graphicData uri="http://schemas.openxmlformats.org/presentationml/2006/ole">
            <mc:AlternateContent xmlns:mc="http://schemas.openxmlformats.org/markup-compatibility/2006">
              <mc:Choice xmlns:v="urn:schemas-microsoft-com:vml" Requires="v">
                <p:oleObj name="Equation" r:id="rId6" imgW="1361992" imgH="400042" progId="Equation.3">
                  <p:embed/>
                </p:oleObj>
              </mc:Choice>
              <mc:Fallback>
                <p:oleObj name="Equation" r:id="rId6" imgW="1361992" imgH="400042" progId="Equation.3">
                  <p:embed/>
                  <p:pic>
                    <p:nvPicPr>
                      <p:cNvPr id="6154" name="Object 10">
                        <a:extLst>
                          <a:ext uri="{FF2B5EF4-FFF2-40B4-BE49-F238E27FC236}">
                            <a16:creationId xmlns:a16="http://schemas.microsoft.com/office/drawing/2014/main" id="{74B8B985-AC77-4BD1-AEAE-AF53640167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3401" y="2895600"/>
                        <a:ext cx="2860675" cy="82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5" name="Group 11">
            <a:extLst>
              <a:ext uri="{FF2B5EF4-FFF2-40B4-BE49-F238E27FC236}">
                <a16:creationId xmlns:a16="http://schemas.microsoft.com/office/drawing/2014/main" id="{A937E69A-5321-4D30-BF20-5DE1590CDDBA}"/>
              </a:ext>
            </a:extLst>
          </p:cNvPr>
          <p:cNvGrpSpPr>
            <a:grpSpLocks/>
          </p:cNvGrpSpPr>
          <p:nvPr/>
        </p:nvGrpSpPr>
        <p:grpSpPr bwMode="auto">
          <a:xfrm>
            <a:off x="5791200" y="381000"/>
            <a:ext cx="2940819" cy="1752600"/>
            <a:chOff x="3072" y="336"/>
            <a:chExt cx="2496" cy="1296"/>
          </a:xfrm>
        </p:grpSpPr>
        <p:sp>
          <p:nvSpPr>
            <p:cNvPr id="6162" name="Oval 12">
              <a:extLst>
                <a:ext uri="{FF2B5EF4-FFF2-40B4-BE49-F238E27FC236}">
                  <a16:creationId xmlns:a16="http://schemas.microsoft.com/office/drawing/2014/main" id="{AD46F629-5F67-47FE-9C17-EC31392FD32A}"/>
                </a:ext>
              </a:extLst>
            </p:cNvPr>
            <p:cNvSpPr>
              <a:spLocks noChangeArrowheads="1"/>
            </p:cNvSpPr>
            <p:nvPr/>
          </p:nvSpPr>
          <p:spPr bwMode="auto">
            <a:xfrm>
              <a:off x="3347" y="336"/>
              <a:ext cx="568" cy="1296"/>
            </a:xfrm>
            <a:prstGeom prst="ellipse">
              <a:avLst/>
            </a:prstGeom>
            <a:noFill/>
            <a:ln w="508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63" name="Line 13">
              <a:extLst>
                <a:ext uri="{FF2B5EF4-FFF2-40B4-BE49-F238E27FC236}">
                  <a16:creationId xmlns:a16="http://schemas.microsoft.com/office/drawing/2014/main" id="{D3A3C10C-E210-4FF6-B7F1-D8D4F71E67F3}"/>
                </a:ext>
              </a:extLst>
            </p:cNvPr>
            <p:cNvSpPr>
              <a:spLocks noChangeShapeType="1"/>
            </p:cNvSpPr>
            <p:nvPr/>
          </p:nvSpPr>
          <p:spPr bwMode="auto">
            <a:xfrm flipV="1">
              <a:off x="3632" y="960"/>
              <a:ext cx="1696"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 name="Line 14">
              <a:extLst>
                <a:ext uri="{FF2B5EF4-FFF2-40B4-BE49-F238E27FC236}">
                  <a16:creationId xmlns:a16="http://schemas.microsoft.com/office/drawing/2014/main" id="{AD7FE640-67E8-49AE-8FFA-C8558CAA4B75}"/>
                </a:ext>
              </a:extLst>
            </p:cNvPr>
            <p:cNvSpPr>
              <a:spLocks noChangeShapeType="1"/>
            </p:cNvSpPr>
            <p:nvPr/>
          </p:nvSpPr>
          <p:spPr bwMode="auto">
            <a:xfrm>
              <a:off x="5036" y="962"/>
              <a:ext cx="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Line 15">
              <a:extLst>
                <a:ext uri="{FF2B5EF4-FFF2-40B4-BE49-F238E27FC236}">
                  <a16:creationId xmlns:a16="http://schemas.microsoft.com/office/drawing/2014/main" id="{590FC7BF-FEA6-4D68-92A1-EF97A77F89B0}"/>
                </a:ext>
              </a:extLst>
            </p:cNvPr>
            <p:cNvSpPr>
              <a:spLocks noChangeShapeType="1"/>
            </p:cNvSpPr>
            <p:nvPr/>
          </p:nvSpPr>
          <p:spPr bwMode="auto">
            <a:xfrm>
              <a:off x="3631" y="962"/>
              <a:ext cx="0" cy="2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16">
              <a:extLst>
                <a:ext uri="{FF2B5EF4-FFF2-40B4-BE49-F238E27FC236}">
                  <a16:creationId xmlns:a16="http://schemas.microsoft.com/office/drawing/2014/main" id="{A5FA0088-8967-4C39-A5E6-A31B1AEB9366}"/>
                </a:ext>
              </a:extLst>
            </p:cNvPr>
            <p:cNvSpPr>
              <a:spLocks noChangeShapeType="1"/>
            </p:cNvSpPr>
            <p:nvPr/>
          </p:nvSpPr>
          <p:spPr bwMode="auto">
            <a:xfrm>
              <a:off x="3631" y="367"/>
              <a:ext cx="0" cy="594"/>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Rectangle 17">
              <a:extLst>
                <a:ext uri="{FF2B5EF4-FFF2-40B4-BE49-F238E27FC236}">
                  <a16:creationId xmlns:a16="http://schemas.microsoft.com/office/drawing/2014/main" id="{D7C65E96-237D-4802-A1AE-552E1ED92AE6}"/>
                </a:ext>
              </a:extLst>
            </p:cNvPr>
            <p:cNvSpPr>
              <a:spLocks noChangeArrowheads="1"/>
            </p:cNvSpPr>
            <p:nvPr/>
          </p:nvSpPr>
          <p:spPr bwMode="auto">
            <a:xfrm>
              <a:off x="3375" y="602"/>
              <a:ext cx="31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R</a:t>
              </a:r>
            </a:p>
          </p:txBody>
        </p:sp>
        <p:sp>
          <p:nvSpPr>
            <p:cNvPr id="6168" name="Line 18">
              <a:extLst>
                <a:ext uri="{FF2B5EF4-FFF2-40B4-BE49-F238E27FC236}">
                  <a16:creationId xmlns:a16="http://schemas.microsoft.com/office/drawing/2014/main" id="{9AF18A7C-851B-4B6C-BF2C-44133C6A6D5B}"/>
                </a:ext>
              </a:extLst>
            </p:cNvPr>
            <p:cNvSpPr>
              <a:spLocks noChangeShapeType="1"/>
            </p:cNvSpPr>
            <p:nvPr/>
          </p:nvSpPr>
          <p:spPr bwMode="auto">
            <a:xfrm>
              <a:off x="3632" y="1098"/>
              <a:ext cx="553" cy="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Line 19">
              <a:extLst>
                <a:ext uri="{FF2B5EF4-FFF2-40B4-BE49-F238E27FC236}">
                  <a16:creationId xmlns:a16="http://schemas.microsoft.com/office/drawing/2014/main" id="{67B47B53-06D7-45F8-BD70-C3AFC79EF35A}"/>
                </a:ext>
              </a:extLst>
            </p:cNvPr>
            <p:cNvSpPr>
              <a:spLocks noChangeShapeType="1"/>
            </p:cNvSpPr>
            <p:nvPr/>
          </p:nvSpPr>
          <p:spPr bwMode="auto">
            <a:xfrm>
              <a:off x="4526" y="1098"/>
              <a:ext cx="51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0" name="Rectangle 20">
              <a:extLst>
                <a:ext uri="{FF2B5EF4-FFF2-40B4-BE49-F238E27FC236}">
                  <a16:creationId xmlns:a16="http://schemas.microsoft.com/office/drawing/2014/main" id="{A82CE20C-6287-4FB2-A5F9-4A498171317D}"/>
                </a:ext>
              </a:extLst>
            </p:cNvPr>
            <p:cNvSpPr>
              <a:spLocks noChangeArrowheads="1"/>
            </p:cNvSpPr>
            <p:nvPr/>
          </p:nvSpPr>
          <p:spPr bwMode="auto">
            <a:xfrm>
              <a:off x="4217" y="905"/>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x</a:t>
              </a:r>
            </a:p>
          </p:txBody>
        </p:sp>
        <p:sp>
          <p:nvSpPr>
            <p:cNvPr id="6171" name="Line 21">
              <a:extLst>
                <a:ext uri="{FF2B5EF4-FFF2-40B4-BE49-F238E27FC236}">
                  <a16:creationId xmlns:a16="http://schemas.microsoft.com/office/drawing/2014/main" id="{220C3891-DA06-44F3-B9BC-BC85EDBFAE35}"/>
                </a:ext>
              </a:extLst>
            </p:cNvPr>
            <p:cNvSpPr>
              <a:spLocks noChangeShapeType="1"/>
            </p:cNvSpPr>
            <p:nvPr/>
          </p:nvSpPr>
          <p:spPr bwMode="auto">
            <a:xfrm>
              <a:off x="3333" y="916"/>
              <a:ext cx="0" cy="182"/>
            </a:xfrm>
            <a:prstGeom prst="line">
              <a:avLst/>
            </a:prstGeom>
            <a:noFill/>
            <a:ln w="50800">
              <a:solidFill>
                <a:schemeClr va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Rectangle 22">
              <a:extLst>
                <a:ext uri="{FF2B5EF4-FFF2-40B4-BE49-F238E27FC236}">
                  <a16:creationId xmlns:a16="http://schemas.microsoft.com/office/drawing/2014/main" id="{D97CD20B-A9A0-4F6F-82C5-D98785D818CD}"/>
                </a:ext>
              </a:extLst>
            </p:cNvPr>
            <p:cNvSpPr>
              <a:spLocks noChangeArrowheads="1"/>
            </p:cNvSpPr>
            <p:nvPr/>
          </p:nvSpPr>
          <p:spPr bwMode="auto">
            <a:xfrm>
              <a:off x="3072" y="720"/>
              <a:ext cx="245"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i="1">
                  <a:solidFill>
                    <a:schemeClr val="hlink"/>
                  </a:solidFill>
                  <a:latin typeface="Times New Roman" panose="02020603050405020304" pitchFamily="18" charset="0"/>
                  <a:ea typeface="楷体_GB2312" pitchFamily="49" charset="-122"/>
                </a:rPr>
                <a:t>I</a:t>
              </a:r>
            </a:p>
          </p:txBody>
        </p:sp>
        <p:sp>
          <p:nvSpPr>
            <p:cNvPr id="6173" name="Rectangle 23">
              <a:extLst>
                <a:ext uri="{FF2B5EF4-FFF2-40B4-BE49-F238E27FC236}">
                  <a16:creationId xmlns:a16="http://schemas.microsoft.com/office/drawing/2014/main" id="{2C8002BD-49EB-48B0-8B60-18B80377D30A}"/>
                </a:ext>
              </a:extLst>
            </p:cNvPr>
            <p:cNvSpPr>
              <a:spLocks noChangeArrowheads="1"/>
            </p:cNvSpPr>
            <p:nvPr/>
          </p:nvSpPr>
          <p:spPr bwMode="auto">
            <a:xfrm>
              <a:off x="4985" y="594"/>
              <a:ext cx="317"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a:latin typeface="Times New Roman" panose="02020603050405020304" pitchFamily="18" charset="0"/>
                  <a:ea typeface="楷体_GB2312" pitchFamily="49" charset="-122"/>
                </a:rPr>
                <a:t>P</a:t>
              </a:r>
            </a:p>
          </p:txBody>
        </p:sp>
        <p:sp>
          <p:nvSpPr>
            <p:cNvPr id="6174" name="Rectangle 24">
              <a:extLst>
                <a:ext uri="{FF2B5EF4-FFF2-40B4-BE49-F238E27FC236}">
                  <a16:creationId xmlns:a16="http://schemas.microsoft.com/office/drawing/2014/main" id="{68D5B30D-A485-4BE0-9950-55238CC9F303}"/>
                </a:ext>
              </a:extLst>
            </p:cNvPr>
            <p:cNvSpPr>
              <a:spLocks noChangeArrowheads="1"/>
            </p:cNvSpPr>
            <p:nvPr/>
          </p:nvSpPr>
          <p:spPr bwMode="auto">
            <a:xfrm>
              <a:off x="5280" y="720"/>
              <a:ext cx="288"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en-US" altLang="zh-CN" sz="2400" b="1" i="1" dirty="0">
                  <a:solidFill>
                    <a:srgbClr val="C00000"/>
                  </a:solidFill>
                  <a:latin typeface="Times New Roman" panose="02020603050405020304" pitchFamily="18" charset="0"/>
                  <a:ea typeface="楷体_GB2312" pitchFamily="49" charset="-122"/>
                </a:rPr>
                <a:t>x</a:t>
              </a:r>
            </a:p>
          </p:txBody>
        </p:sp>
      </p:grpSp>
      <p:sp>
        <p:nvSpPr>
          <p:cNvPr id="6156" name="Rectangle 25">
            <a:extLst>
              <a:ext uri="{FF2B5EF4-FFF2-40B4-BE49-F238E27FC236}">
                <a16:creationId xmlns:a16="http://schemas.microsoft.com/office/drawing/2014/main" id="{4904D75C-B3FC-46D7-9029-5E1D6117D3EC}"/>
              </a:ext>
            </a:extLst>
          </p:cNvPr>
          <p:cNvSpPr>
            <a:spLocks noChangeArrowheads="1"/>
          </p:cNvSpPr>
          <p:nvPr/>
        </p:nvSpPr>
        <p:spPr bwMode="auto">
          <a:xfrm>
            <a:off x="1676401" y="3886200"/>
            <a:ext cx="35550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solidFill>
                  <a:schemeClr val="tx2"/>
                </a:solidFill>
                <a:latin typeface="Times New Roman" panose="02020603050405020304" pitchFamily="18" charset="0"/>
                <a:ea typeface="楷体_GB2312" pitchFamily="49" charset="-122"/>
              </a:rPr>
              <a:t>3. </a:t>
            </a:r>
            <a:r>
              <a:rPr kumimoji="1" lang="zh-CN" altLang="en-US" sz="2400" dirty="0">
                <a:solidFill>
                  <a:schemeClr val="tx2"/>
                </a:solidFill>
                <a:latin typeface="Times New Roman" panose="02020603050405020304" pitchFamily="18" charset="0"/>
                <a:ea typeface="楷体_GB2312" pitchFamily="49" charset="-122"/>
              </a:rPr>
              <a:t>无限</a:t>
            </a:r>
            <a:r>
              <a:rPr kumimoji="1" lang="zh-CN" altLang="en-US" sz="2400" dirty="0">
                <a:solidFill>
                  <a:schemeClr val="tx2"/>
                </a:solidFill>
                <a:latin typeface="楷体_GB2312" pitchFamily="49" charset="-122"/>
                <a:ea typeface="楷体_GB2312" pitchFamily="49" charset="-122"/>
              </a:rPr>
              <a:t>长载流直圆柱体：</a:t>
            </a:r>
          </a:p>
        </p:txBody>
      </p:sp>
      <p:graphicFrame>
        <p:nvGraphicFramePr>
          <p:cNvPr id="6157" name="Object 26">
            <a:extLst>
              <a:ext uri="{FF2B5EF4-FFF2-40B4-BE49-F238E27FC236}">
                <a16:creationId xmlns:a16="http://schemas.microsoft.com/office/drawing/2014/main" id="{B7F99DEF-A67B-4BD0-B26B-A82F121544D2}"/>
              </a:ext>
            </a:extLst>
          </p:cNvPr>
          <p:cNvGraphicFramePr>
            <a:graphicFrameLocks noChangeAspect="1"/>
          </p:cNvGraphicFramePr>
          <p:nvPr/>
        </p:nvGraphicFramePr>
        <p:xfrm>
          <a:off x="1905000" y="4495800"/>
          <a:ext cx="2514600" cy="1600200"/>
        </p:xfrm>
        <a:graphic>
          <a:graphicData uri="http://schemas.openxmlformats.org/presentationml/2006/ole">
            <mc:AlternateContent xmlns:mc="http://schemas.openxmlformats.org/markup-compatibility/2006">
              <mc:Choice xmlns:v="urn:schemas-microsoft-com:vml" Requires="v">
                <p:oleObj name="Equation" r:id="rId8" imgW="1219335" imgH="800083" progId="Equation.3">
                  <p:embed/>
                </p:oleObj>
              </mc:Choice>
              <mc:Fallback>
                <p:oleObj name="Equation" r:id="rId8" imgW="1219335" imgH="800083" progId="Equation.3">
                  <p:embed/>
                  <p:pic>
                    <p:nvPicPr>
                      <p:cNvPr id="6157" name="Object 26">
                        <a:extLst>
                          <a:ext uri="{FF2B5EF4-FFF2-40B4-BE49-F238E27FC236}">
                            <a16:creationId xmlns:a16="http://schemas.microsoft.com/office/drawing/2014/main" id="{B7F99DEF-A67B-4BD0-B26B-A82F121544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5000" y="4495800"/>
                        <a:ext cx="25146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Rectangle 27">
            <a:extLst>
              <a:ext uri="{FF2B5EF4-FFF2-40B4-BE49-F238E27FC236}">
                <a16:creationId xmlns:a16="http://schemas.microsoft.com/office/drawing/2014/main" id="{83DE314B-2FAA-482A-9734-5150DFAD25CA}"/>
              </a:ext>
            </a:extLst>
          </p:cNvPr>
          <p:cNvSpPr>
            <a:spLocks noChangeArrowheads="1"/>
          </p:cNvSpPr>
          <p:nvPr/>
        </p:nvSpPr>
        <p:spPr bwMode="auto">
          <a:xfrm>
            <a:off x="6148198" y="3963697"/>
            <a:ext cx="39478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None/>
            </a:pPr>
            <a:r>
              <a:rPr kumimoji="1" lang="en-US" altLang="zh-CN" sz="2400" dirty="0">
                <a:solidFill>
                  <a:schemeClr val="tx2"/>
                </a:solidFill>
                <a:latin typeface="Times New Roman" panose="02020603050405020304" pitchFamily="18" charset="0"/>
                <a:ea typeface="楷体_GB2312" pitchFamily="49" charset="-122"/>
              </a:rPr>
              <a:t>4.</a:t>
            </a:r>
            <a:r>
              <a:rPr kumimoji="1" lang="zh-CN" altLang="en-US" sz="2400" dirty="0">
                <a:solidFill>
                  <a:schemeClr val="tx2"/>
                </a:solidFill>
                <a:latin typeface="Times New Roman" panose="02020603050405020304" pitchFamily="18" charset="0"/>
                <a:ea typeface="楷体_GB2312" pitchFamily="49" charset="-122"/>
              </a:rPr>
              <a:t>无限</a:t>
            </a:r>
            <a:r>
              <a:rPr kumimoji="1" lang="zh-CN" altLang="en-US" sz="2400" dirty="0">
                <a:solidFill>
                  <a:schemeClr val="tx2"/>
                </a:solidFill>
                <a:latin typeface="楷体_GB2312" pitchFamily="49" charset="-122"/>
                <a:ea typeface="楷体_GB2312" pitchFamily="49" charset="-122"/>
              </a:rPr>
              <a:t>长载流圆柱面的磁场：</a:t>
            </a:r>
          </a:p>
        </p:txBody>
      </p:sp>
      <p:graphicFrame>
        <p:nvGraphicFramePr>
          <p:cNvPr id="6159" name="Object 28">
            <a:extLst>
              <a:ext uri="{FF2B5EF4-FFF2-40B4-BE49-F238E27FC236}">
                <a16:creationId xmlns:a16="http://schemas.microsoft.com/office/drawing/2014/main" id="{2181646C-78D2-4944-974D-EF0BFA2B7AC4}"/>
              </a:ext>
            </a:extLst>
          </p:cNvPr>
          <p:cNvGraphicFramePr>
            <a:graphicFrameLocks noChangeAspect="1"/>
          </p:cNvGraphicFramePr>
          <p:nvPr>
            <p:extLst>
              <p:ext uri="{D42A27DB-BD31-4B8C-83A1-F6EECF244321}">
                <p14:modId xmlns:p14="http://schemas.microsoft.com/office/powerpoint/2010/main" val="3807706903"/>
              </p:ext>
            </p:extLst>
          </p:nvPr>
        </p:nvGraphicFramePr>
        <p:xfrm>
          <a:off x="6335534" y="4685832"/>
          <a:ext cx="2344738" cy="1235075"/>
        </p:xfrm>
        <a:graphic>
          <a:graphicData uri="http://schemas.openxmlformats.org/presentationml/2006/ole">
            <mc:AlternateContent xmlns:mc="http://schemas.openxmlformats.org/markup-compatibility/2006">
              <mc:Choice xmlns:v="urn:schemas-microsoft-com:vml" Requires="v">
                <p:oleObj name="公式" r:id="rId10" imgW="1015920" imgH="609480" progId="Equation.3">
                  <p:embed/>
                </p:oleObj>
              </mc:Choice>
              <mc:Fallback>
                <p:oleObj name="公式" r:id="rId10" imgW="1015920" imgH="609480" progId="Equation.3">
                  <p:embed/>
                  <p:pic>
                    <p:nvPicPr>
                      <p:cNvPr id="6159" name="Object 28">
                        <a:extLst>
                          <a:ext uri="{FF2B5EF4-FFF2-40B4-BE49-F238E27FC236}">
                            <a16:creationId xmlns:a16="http://schemas.microsoft.com/office/drawing/2014/main" id="{2181646C-78D2-4944-974D-EF0BFA2B7AC4}"/>
                          </a:ext>
                        </a:extLst>
                      </p:cNvPr>
                      <p:cNvPicPr>
                        <a:picLocks noChangeAspect="1" noChangeArrowheads="1"/>
                      </p:cNvPicPr>
                      <p:nvPr/>
                    </p:nvPicPr>
                    <p:blipFill>
                      <a:blip r:embed="rId11"/>
                      <a:srcRect/>
                      <a:stretch>
                        <a:fillRect/>
                      </a:stretch>
                    </p:blipFill>
                    <p:spPr bwMode="auto">
                      <a:xfrm>
                        <a:off x="6335534" y="4685832"/>
                        <a:ext cx="2344738" cy="1235075"/>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
          <p:cNvGraphicFramePr>
            <a:graphicFrameLocks noChangeAspect="1"/>
          </p:cNvGraphicFramePr>
          <p:nvPr>
            <p:extLst>
              <p:ext uri="{D42A27DB-BD31-4B8C-83A1-F6EECF244321}">
                <p14:modId xmlns:p14="http://schemas.microsoft.com/office/powerpoint/2010/main" val="892725983"/>
              </p:ext>
            </p:extLst>
          </p:nvPr>
        </p:nvGraphicFramePr>
        <p:xfrm>
          <a:off x="9176238" y="1612959"/>
          <a:ext cx="1063625" cy="490537"/>
        </p:xfrm>
        <a:graphic>
          <a:graphicData uri="http://schemas.openxmlformats.org/presentationml/2006/ole">
            <mc:AlternateContent xmlns:mc="http://schemas.openxmlformats.org/markup-compatibility/2006">
              <mc:Choice xmlns:v="urn:schemas-microsoft-com:vml" Requires="v">
                <p:oleObj name="公式" r:id="rId12" imgW="380365" imgH="177800" progId="Equation.3">
                  <p:embed/>
                </p:oleObj>
              </mc:Choice>
              <mc:Fallback>
                <p:oleObj name="公式" r:id="rId12" imgW="380365" imgH="177800" progId="Equation.3">
                  <p:embed/>
                  <p:pic>
                    <p:nvPicPr>
                      <p:cNvPr id="36866"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76238" y="1612959"/>
                        <a:ext cx="1063625" cy="49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4"/>
          <p:cNvGraphicFramePr>
            <a:graphicFrameLocks noChangeAspect="1"/>
          </p:cNvGraphicFramePr>
          <p:nvPr>
            <p:extLst>
              <p:ext uri="{D42A27DB-BD31-4B8C-83A1-F6EECF244321}">
                <p14:modId xmlns:p14="http://schemas.microsoft.com/office/powerpoint/2010/main" val="2180575898"/>
              </p:ext>
            </p:extLst>
          </p:nvPr>
        </p:nvGraphicFramePr>
        <p:xfrm>
          <a:off x="9176238" y="2049912"/>
          <a:ext cx="1758950" cy="1057275"/>
        </p:xfrm>
        <a:graphic>
          <a:graphicData uri="http://schemas.openxmlformats.org/presentationml/2006/ole">
            <mc:AlternateContent xmlns:mc="http://schemas.openxmlformats.org/markup-compatibility/2006">
              <mc:Choice xmlns:v="urn:schemas-microsoft-com:vml" Requires="v">
                <p:oleObj name="Equation" r:id="rId14" imgW="596900" imgH="393700" progId="Equation.3">
                  <p:embed/>
                </p:oleObj>
              </mc:Choice>
              <mc:Fallback>
                <p:oleObj name="Equation" r:id="rId14" imgW="596900" imgH="393700" progId="Equation.3">
                  <p:embed/>
                  <p:pic>
                    <p:nvPicPr>
                      <p:cNvPr id="36868"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76238" y="2049912"/>
                        <a:ext cx="1758950" cy="1057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linds(vertical)">
                                      <p:cBhvr>
                                        <p:cTn id="1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6" name="Rectangle 25">
            <a:extLst>
              <a:ext uri="{FF2B5EF4-FFF2-40B4-BE49-F238E27FC236}">
                <a16:creationId xmlns:a16="http://schemas.microsoft.com/office/drawing/2014/main" id="{4904D75C-B3FC-46D7-9029-5E1D6117D3EC}"/>
              </a:ext>
            </a:extLst>
          </p:cNvPr>
          <p:cNvSpPr>
            <a:spLocks noChangeArrowheads="1"/>
          </p:cNvSpPr>
          <p:nvPr/>
        </p:nvSpPr>
        <p:spPr bwMode="auto">
          <a:xfrm>
            <a:off x="1825870" y="3419231"/>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solidFill>
                  <a:schemeClr val="tx2"/>
                </a:solidFill>
                <a:latin typeface="Times New Roman" panose="02020603050405020304" pitchFamily="18" charset="0"/>
                <a:ea typeface="楷体_GB2312" pitchFamily="49" charset="-122"/>
              </a:rPr>
              <a:t>7. </a:t>
            </a:r>
            <a:r>
              <a:rPr kumimoji="1" lang="zh-CN" altLang="en-US" sz="2400" dirty="0">
                <a:solidFill>
                  <a:schemeClr val="tx2"/>
                </a:solidFill>
                <a:latin typeface="Times New Roman" panose="02020603050405020304" pitchFamily="18" charset="0"/>
                <a:ea typeface="楷体_GB2312" pitchFamily="49" charset="-122"/>
              </a:rPr>
              <a:t>同轴电缆</a:t>
            </a:r>
            <a:r>
              <a:rPr kumimoji="1" lang="zh-CN" altLang="en-US" sz="2400" dirty="0">
                <a:solidFill>
                  <a:schemeClr val="tx2"/>
                </a:solidFill>
                <a:latin typeface="楷体_GB2312" pitchFamily="49" charset="-122"/>
                <a:ea typeface="楷体_GB2312" pitchFamily="49" charset="-122"/>
              </a:rPr>
              <a:t>：</a:t>
            </a:r>
          </a:p>
        </p:txBody>
      </p:sp>
      <p:sp>
        <p:nvSpPr>
          <p:cNvPr id="6158" name="Rectangle 27">
            <a:extLst>
              <a:ext uri="{FF2B5EF4-FFF2-40B4-BE49-F238E27FC236}">
                <a16:creationId xmlns:a16="http://schemas.microsoft.com/office/drawing/2014/main" id="{83DE314B-2FAA-482A-9734-5150DFAD25CA}"/>
              </a:ext>
            </a:extLst>
          </p:cNvPr>
          <p:cNvSpPr>
            <a:spLocks noChangeArrowheads="1"/>
          </p:cNvSpPr>
          <p:nvPr/>
        </p:nvSpPr>
        <p:spPr bwMode="auto">
          <a:xfrm>
            <a:off x="1746740" y="773723"/>
            <a:ext cx="373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5. </a:t>
            </a:r>
            <a:r>
              <a:rPr kumimoji="1" lang="zh-CN" altLang="en-US" sz="2400" dirty="0">
                <a:solidFill>
                  <a:schemeClr val="tx2"/>
                </a:solidFill>
                <a:latin typeface="Times New Roman" panose="02020603050405020304" pitchFamily="18" charset="0"/>
                <a:ea typeface="楷体_GB2312" pitchFamily="49" charset="-122"/>
              </a:rPr>
              <a:t>无限</a:t>
            </a:r>
            <a:r>
              <a:rPr kumimoji="1" lang="zh-CN" altLang="en-US" sz="2400" dirty="0">
                <a:solidFill>
                  <a:schemeClr val="tx2"/>
                </a:solidFill>
                <a:latin typeface="楷体_GB2312" pitchFamily="49" charset="-122"/>
                <a:ea typeface="楷体_GB2312" pitchFamily="49" charset="-122"/>
              </a:rPr>
              <a:t>长直载流螺线管：</a:t>
            </a:r>
          </a:p>
        </p:txBody>
      </p:sp>
      <p:graphicFrame>
        <p:nvGraphicFramePr>
          <p:cNvPr id="6159" name="Object 28">
            <a:extLst>
              <a:ext uri="{FF2B5EF4-FFF2-40B4-BE49-F238E27FC236}">
                <a16:creationId xmlns:a16="http://schemas.microsoft.com/office/drawing/2014/main" id="{2181646C-78D2-4944-974D-EF0BFA2B7AC4}"/>
              </a:ext>
            </a:extLst>
          </p:cNvPr>
          <p:cNvGraphicFramePr>
            <a:graphicFrameLocks noChangeAspect="1"/>
          </p:cNvGraphicFramePr>
          <p:nvPr>
            <p:extLst>
              <p:ext uri="{D42A27DB-BD31-4B8C-83A1-F6EECF244321}">
                <p14:modId xmlns:p14="http://schemas.microsoft.com/office/powerpoint/2010/main" val="3831348064"/>
              </p:ext>
            </p:extLst>
          </p:nvPr>
        </p:nvGraphicFramePr>
        <p:xfrm>
          <a:off x="5325208" y="641839"/>
          <a:ext cx="2286000" cy="927100"/>
        </p:xfrm>
        <a:graphic>
          <a:graphicData uri="http://schemas.openxmlformats.org/presentationml/2006/ole">
            <mc:AlternateContent xmlns:mc="http://schemas.openxmlformats.org/markup-compatibility/2006">
              <mc:Choice xmlns:v="urn:schemas-microsoft-com:vml" Requires="v">
                <p:oleObj name="Equation" r:id="rId2" imgW="990490" imgH="457267" progId="Equation.3">
                  <p:embed/>
                </p:oleObj>
              </mc:Choice>
              <mc:Fallback>
                <p:oleObj name="Equation" r:id="rId2" imgW="990490" imgH="457267" progId="Equation.3">
                  <p:embed/>
                  <p:pic>
                    <p:nvPicPr>
                      <p:cNvPr id="6159" name="Object 28">
                        <a:extLst>
                          <a:ext uri="{FF2B5EF4-FFF2-40B4-BE49-F238E27FC236}">
                            <a16:creationId xmlns:a16="http://schemas.microsoft.com/office/drawing/2014/main" id="{2181646C-78D2-4944-974D-EF0BFA2B7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208" y="641839"/>
                        <a:ext cx="2286000" cy="9271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29">
            <a:extLst>
              <a:ext uri="{FF2B5EF4-FFF2-40B4-BE49-F238E27FC236}">
                <a16:creationId xmlns:a16="http://schemas.microsoft.com/office/drawing/2014/main" id="{2BCC73A1-284A-4182-8DAA-5D3DDF3874BB}"/>
              </a:ext>
            </a:extLst>
          </p:cNvPr>
          <p:cNvSpPr txBox="1">
            <a:spLocks noChangeArrowheads="1"/>
          </p:cNvSpPr>
          <p:nvPr/>
        </p:nvSpPr>
        <p:spPr bwMode="auto">
          <a:xfrm>
            <a:off x="1905000" y="2210777"/>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en-US" altLang="zh-CN" sz="2400" dirty="0">
                <a:solidFill>
                  <a:schemeClr val="tx2"/>
                </a:solidFill>
                <a:latin typeface="Times New Roman" panose="02020603050405020304" pitchFamily="18" charset="0"/>
                <a:ea typeface="楷体_GB2312" pitchFamily="49" charset="-122"/>
              </a:rPr>
              <a:t>6. </a:t>
            </a:r>
            <a:r>
              <a:rPr kumimoji="1" lang="zh-CN" altLang="en-US" sz="2400" dirty="0">
                <a:solidFill>
                  <a:schemeClr val="tx2"/>
                </a:solidFill>
                <a:latin typeface="楷体_GB2312" pitchFamily="49" charset="-122"/>
                <a:ea typeface="楷体_GB2312" pitchFamily="49" charset="-122"/>
              </a:rPr>
              <a:t>环行载流螺线管： </a:t>
            </a:r>
          </a:p>
        </p:txBody>
      </p:sp>
      <p:graphicFrame>
        <p:nvGraphicFramePr>
          <p:cNvPr id="6161" name="Object 30">
            <a:extLst>
              <a:ext uri="{FF2B5EF4-FFF2-40B4-BE49-F238E27FC236}">
                <a16:creationId xmlns:a16="http://schemas.microsoft.com/office/drawing/2014/main" id="{DF446B0C-E52C-4ED4-AE39-A8C6148E8AB1}"/>
              </a:ext>
            </a:extLst>
          </p:cNvPr>
          <p:cNvGraphicFramePr>
            <a:graphicFrameLocks noChangeAspect="1"/>
          </p:cNvGraphicFramePr>
          <p:nvPr>
            <p:extLst>
              <p:ext uri="{D42A27DB-BD31-4B8C-83A1-F6EECF244321}">
                <p14:modId xmlns:p14="http://schemas.microsoft.com/office/powerpoint/2010/main" val="648905835"/>
              </p:ext>
            </p:extLst>
          </p:nvPr>
        </p:nvGraphicFramePr>
        <p:xfrm>
          <a:off x="5096608" y="1948961"/>
          <a:ext cx="2514600" cy="1219200"/>
        </p:xfrm>
        <a:graphic>
          <a:graphicData uri="http://schemas.openxmlformats.org/presentationml/2006/ole">
            <mc:AlternateContent xmlns:mc="http://schemas.openxmlformats.org/markup-compatibility/2006">
              <mc:Choice xmlns:v="urn:schemas-microsoft-com:vml" Requires="v">
                <p:oleObj name="Equation" r:id="rId4" imgW="1047769" imgH="600062" progId="Equation.3">
                  <p:embed/>
                </p:oleObj>
              </mc:Choice>
              <mc:Fallback>
                <p:oleObj name="Equation" r:id="rId4" imgW="1047769" imgH="600062" progId="Equation.3">
                  <p:embed/>
                  <p:pic>
                    <p:nvPicPr>
                      <p:cNvPr id="6161" name="Object 30">
                        <a:extLst>
                          <a:ext uri="{FF2B5EF4-FFF2-40B4-BE49-F238E27FC236}">
                            <a16:creationId xmlns:a16="http://schemas.microsoft.com/office/drawing/2014/main" id="{DF446B0C-E52C-4ED4-AE39-A8C6148E8A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608" y="1948961"/>
                        <a:ext cx="2514600" cy="1219200"/>
                      </a:xfrm>
                      <a:prstGeom prst="rect">
                        <a:avLst/>
                      </a:prstGeom>
                      <a:noFill/>
                      <a:ln>
                        <a:noFill/>
                      </a:ln>
                      <a:effectLst/>
                      <a:extLst>
                        <a:ext uri="{909E8E84-426E-40DD-AFC4-6F175D3DCCD1}">
                          <a14:hiddenFill xmlns:a14="http://schemas.microsoft.com/office/drawing/2010/main">
                            <a:solidFill>
                              <a:srgbClr val="6600CC"/>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1" name="Group 31"/>
          <p:cNvGrpSpPr/>
          <p:nvPr/>
        </p:nvGrpSpPr>
        <p:grpSpPr bwMode="auto">
          <a:xfrm>
            <a:off x="3857564" y="3168161"/>
            <a:ext cx="2935288" cy="2457761"/>
            <a:chOff x="1175" y="1287"/>
            <a:chExt cx="1849" cy="1688"/>
          </a:xfrm>
        </p:grpSpPr>
        <p:graphicFrame>
          <p:nvGraphicFramePr>
            <p:cNvPr id="32" name="Object 32"/>
            <p:cNvGraphicFramePr>
              <a:graphicFrameLocks noChangeAspect="1"/>
            </p:cNvGraphicFramePr>
            <p:nvPr>
              <p:extLst>
                <p:ext uri="{D42A27DB-BD31-4B8C-83A1-F6EECF244321}">
                  <p14:modId xmlns:p14="http://schemas.microsoft.com/office/powerpoint/2010/main" val="544407027"/>
                </p:ext>
              </p:extLst>
            </p:nvPr>
          </p:nvGraphicFramePr>
          <p:xfrm>
            <a:off x="1175" y="1287"/>
            <a:ext cx="1849" cy="1688"/>
          </p:xfrm>
          <a:graphic>
            <a:graphicData uri="http://schemas.openxmlformats.org/presentationml/2006/ole">
              <mc:AlternateContent xmlns:mc="http://schemas.openxmlformats.org/markup-compatibility/2006">
                <mc:Choice xmlns:v="urn:schemas-microsoft-com:vml" Requires="v">
                  <p:oleObj name="公式" r:id="rId6" imgW="1688760" imgH="1193760" progId="Equation.3">
                    <p:embed/>
                  </p:oleObj>
                </mc:Choice>
                <mc:Fallback>
                  <p:oleObj name="公式" r:id="rId6" imgW="1688760" imgH="1193760" progId="Equation.3">
                    <p:embed/>
                    <p:pic>
                      <p:nvPicPr>
                        <p:cNvPr id="19463" name="Object 32"/>
                        <p:cNvPicPr>
                          <a:picLocks noChangeAspect="1" noChangeArrowheads="1"/>
                        </p:cNvPicPr>
                        <p:nvPr/>
                      </p:nvPicPr>
                      <p:blipFill>
                        <a:blip r:embed="rId7"/>
                        <a:srcRect/>
                        <a:stretch>
                          <a:fillRect/>
                        </a:stretch>
                      </p:blipFill>
                      <p:spPr bwMode="auto">
                        <a:xfrm>
                          <a:off x="1175" y="1287"/>
                          <a:ext cx="1849" cy="1688"/>
                        </a:xfrm>
                        <a:prstGeom prst="rect">
                          <a:avLst/>
                        </a:prstGeom>
                        <a:noFill/>
                      </p:spPr>
                    </p:pic>
                  </p:oleObj>
                </mc:Fallback>
              </mc:AlternateContent>
            </a:graphicData>
          </a:graphic>
        </p:graphicFrame>
        <p:graphicFrame>
          <p:nvGraphicFramePr>
            <p:cNvPr id="34" name="Object 34"/>
            <p:cNvGraphicFramePr>
              <a:graphicFrameLocks noChangeAspect="1"/>
            </p:cNvGraphicFramePr>
            <p:nvPr>
              <p:extLst>
                <p:ext uri="{D42A27DB-BD31-4B8C-83A1-F6EECF244321}">
                  <p14:modId xmlns:p14="http://schemas.microsoft.com/office/powerpoint/2010/main" val="1594116946"/>
                </p:ext>
              </p:extLst>
            </p:nvPr>
          </p:nvGraphicFramePr>
          <p:xfrm>
            <a:off x="1442" y="2018"/>
            <a:ext cx="170" cy="42"/>
          </p:xfrm>
          <a:graphic>
            <a:graphicData uri="http://schemas.openxmlformats.org/presentationml/2006/ole">
              <mc:AlternateContent xmlns:mc="http://schemas.openxmlformats.org/markup-compatibility/2006">
                <mc:Choice xmlns:v="urn:schemas-microsoft-com:vml" Requires="v">
                  <p:oleObj name="公式" r:id="rId8" imgW="1854000" imgH="406080" progId="Equation.3">
                    <p:embed/>
                  </p:oleObj>
                </mc:Choice>
                <mc:Fallback>
                  <p:oleObj name="公式" r:id="rId8" imgW="1854000" imgH="406080" progId="Equation.3">
                    <p:embed/>
                    <p:pic>
                      <p:nvPicPr>
                        <p:cNvPr id="19465" name="Object 34"/>
                        <p:cNvPicPr>
                          <a:picLocks noChangeAspect="1" noChangeArrowheads="1"/>
                        </p:cNvPicPr>
                        <p:nvPr/>
                      </p:nvPicPr>
                      <p:blipFill>
                        <a:blip r:embed="rId9"/>
                        <a:srcRect/>
                        <a:stretch>
                          <a:fillRect/>
                        </a:stretch>
                      </p:blipFill>
                      <p:spPr bwMode="auto">
                        <a:xfrm>
                          <a:off x="1442" y="2018"/>
                          <a:ext cx="170" cy="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Rectangle 25">
            <a:extLst>
              <a:ext uri="{FF2B5EF4-FFF2-40B4-BE49-F238E27FC236}">
                <a16:creationId xmlns:a16="http://schemas.microsoft.com/office/drawing/2014/main" id="{4904D75C-B3FC-46D7-9029-5E1D6117D3EC}"/>
              </a:ext>
            </a:extLst>
          </p:cNvPr>
          <p:cNvSpPr>
            <a:spLocks noChangeArrowheads="1"/>
          </p:cNvSpPr>
          <p:nvPr/>
        </p:nvSpPr>
        <p:spPr bwMode="auto">
          <a:xfrm>
            <a:off x="2127983" y="5356469"/>
            <a:ext cx="319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en-US" altLang="zh-CN" sz="2400" dirty="0">
                <a:solidFill>
                  <a:schemeClr val="tx2"/>
                </a:solidFill>
                <a:latin typeface="Times New Roman" panose="02020603050405020304" pitchFamily="18" charset="0"/>
                <a:ea typeface="楷体_GB2312" pitchFamily="49" charset="-122"/>
              </a:rPr>
              <a:t>8. </a:t>
            </a:r>
            <a:r>
              <a:rPr kumimoji="1" lang="zh-CN" altLang="en-US" sz="2400" dirty="0">
                <a:solidFill>
                  <a:schemeClr val="tx2"/>
                </a:solidFill>
                <a:latin typeface="Times New Roman" panose="02020603050405020304" pitchFamily="18" charset="0"/>
                <a:ea typeface="楷体_GB2312" pitchFamily="49" charset="-122"/>
              </a:rPr>
              <a:t>无限大面电流</a:t>
            </a:r>
            <a:r>
              <a:rPr kumimoji="1" lang="zh-CN" altLang="en-US" sz="2400" dirty="0">
                <a:solidFill>
                  <a:schemeClr val="tx2"/>
                </a:solidFill>
                <a:latin typeface="楷体_GB2312" pitchFamily="49" charset="-122"/>
                <a:ea typeface="楷体_GB2312" pitchFamily="49" charset="-122"/>
              </a:rPr>
              <a:t>：</a:t>
            </a:r>
          </a:p>
        </p:txBody>
      </p:sp>
      <mc:AlternateContent xmlns:mc="http://schemas.openxmlformats.org/markup-compatibility/2006" xmlns:a14="http://schemas.microsoft.com/office/drawing/2010/main">
        <mc:Choice Requires="a14">
          <p:sp>
            <p:nvSpPr>
              <p:cNvPr id="36" name="Object 32"/>
              <p:cNvSpPr txBox="1"/>
              <p:nvPr/>
            </p:nvSpPr>
            <p:spPr bwMode="auto">
              <a:xfrm>
                <a:off x="9162709" y="5066812"/>
                <a:ext cx="1619093" cy="825500"/>
              </a:xfrm>
              <a:prstGeom prst="rect">
                <a:avLst/>
              </a:prstGeom>
              <a:noFill/>
              <a:ln w="28575">
                <a:solidFill>
                  <a:srgbClr val="FF0000"/>
                </a:solid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𝐵</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𝜇</m:t>
                              </m:r>
                            </m:e>
                            <m:sub>
                              <m:r>
                                <a:rPr lang="zh-CN" altLang="en-US" i="1">
                                  <a:solidFill>
                                    <a:srgbClr val="000000"/>
                                  </a:solidFill>
                                  <a:latin typeface="Cambria Math" panose="02040503050406030204" pitchFamily="18" charset="0"/>
                                </a:rPr>
                                <m:t>0</m:t>
                              </m:r>
                            </m:sub>
                          </m:sSub>
                          <m:r>
                            <a:rPr lang="en-US" altLang="zh-CN" b="0" i="1" smtClean="0">
                              <a:solidFill>
                                <a:srgbClr val="000000"/>
                              </a:solidFill>
                              <a:latin typeface="Cambria Math" panose="02040503050406030204" pitchFamily="18" charset="0"/>
                            </a:rPr>
                            <m:t>𝑗</m:t>
                          </m:r>
                        </m:num>
                        <m:den>
                          <m:r>
                            <a:rPr lang="zh-CN" altLang="en-US" i="1">
                              <a:solidFill>
                                <a:srgbClr val="000000"/>
                              </a:solidFill>
                              <a:latin typeface="Cambria Math" panose="02040503050406030204" pitchFamily="18" charset="0"/>
                            </a:rPr>
                            <m:t>2</m:t>
                          </m:r>
                        </m:den>
                      </m:f>
                    </m:oMath>
                  </m:oMathPara>
                </a14:m>
                <a:endParaRPr lang="zh-CN" altLang="en-US" dirty="0"/>
              </a:p>
            </p:txBody>
          </p:sp>
        </mc:Choice>
        <mc:Fallback xmlns="">
          <p:sp>
            <p:nvSpPr>
              <p:cNvPr id="36" name="Object 32">
                <a:extLst/>
              </p:cNvPr>
              <p:cNvSpPr txBox="1">
                <a:spLocks noRot="1" noChangeAspect="1" noMove="1" noResize="1" noEditPoints="1" noAdjustHandles="1" noChangeArrowheads="1" noChangeShapeType="1" noTextEdit="1"/>
              </p:cNvSpPr>
              <p:nvPr/>
            </p:nvSpPr>
            <p:spPr bwMode="auto">
              <a:xfrm>
                <a:off x="9162709" y="5066812"/>
                <a:ext cx="1619093" cy="825500"/>
              </a:xfrm>
              <a:prstGeom prst="rect">
                <a:avLst/>
              </a:prstGeom>
              <a:blipFill>
                <a:blip r:embed="rId11"/>
                <a:stretch>
                  <a:fillRect/>
                </a:stretch>
              </a:blipFill>
              <a:ln w="28575">
                <a:solidFill>
                  <a:srgbClr val="FF0000"/>
                </a:solidFill>
              </a:ln>
              <a:effectLst/>
            </p:spPr>
            <p:txBody>
              <a:bodyPr/>
              <a:lstStyle/>
              <a:p>
                <a:r>
                  <a:rPr lang="zh-CN" altLang="en-US">
                    <a:noFill/>
                  </a:rPr>
                  <a:t> </a:t>
                </a:r>
              </a:p>
            </p:txBody>
          </p:sp>
        </mc:Fallback>
      </mc:AlternateContent>
      <p:sp>
        <p:nvSpPr>
          <p:cNvPr id="37" name="Text Box 12"/>
          <p:cNvSpPr txBox="1">
            <a:spLocks noChangeArrowheads="1"/>
          </p:cNvSpPr>
          <p:nvPr/>
        </p:nvSpPr>
        <p:spPr bwMode="auto">
          <a:xfrm>
            <a:off x="4699610" y="5294557"/>
            <a:ext cx="4113213" cy="519112"/>
          </a:xfrm>
          <a:prstGeom prst="rect">
            <a:avLst/>
          </a:prstGeom>
          <a:noFill/>
          <a:ln w="12700">
            <a:noFill/>
            <a:miter lim="800000"/>
            <a:headEnd type="none" w="sm" len="sm"/>
            <a:tailEnd type="none" w="sm" len="sm"/>
          </a:ln>
        </p:spPr>
        <p:txBody>
          <a:bodyPr wrap="none">
            <a:spAutoFit/>
          </a:bodyPr>
          <a:lstStyle/>
          <a:p>
            <a:r>
              <a:rPr kumimoji="1" lang="zh-CN" altLang="en-US" sz="2800" b="1" dirty="0">
                <a:latin typeface="宋体" panose="02010600030101010101" pitchFamily="2" charset="-122"/>
                <a:ea typeface="宋体" panose="02010600030101010101" pitchFamily="2" charset="-122"/>
              </a:rPr>
              <a:t>平面上下两侧为均匀磁场</a:t>
            </a:r>
          </a:p>
        </p:txBody>
      </p:sp>
    </p:spTree>
    <p:extLst>
      <p:ext uri="{BB962C8B-B14F-4D97-AF65-F5344CB8AC3E}">
        <p14:creationId xmlns:p14="http://schemas.microsoft.com/office/powerpoint/2010/main" val="17028270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2"/>
          <p:cNvSpPr txBox="1">
            <a:spLocks noChangeArrowheads="1"/>
          </p:cNvSpPr>
          <p:nvPr/>
        </p:nvSpPr>
        <p:spPr bwMode="auto">
          <a:xfrm>
            <a:off x="2063552" y="2348881"/>
            <a:ext cx="1368152" cy="1384995"/>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磁感应强度</a:t>
            </a:r>
            <a:r>
              <a:rPr kumimoji="1" lang="en-US" altLang="zh-CN" sz="2800" b="1" dirty="0">
                <a:latin typeface="Times New Roman" pitchFamily="18" charset="0"/>
                <a:ea typeface="楷体_GB2312" pitchFamily="49" charset="-122"/>
              </a:rPr>
              <a:t>B</a:t>
            </a:r>
            <a:r>
              <a:rPr kumimoji="1" lang="zh-CN" altLang="en-US" sz="2800" b="1" dirty="0">
                <a:latin typeface="Times New Roman" pitchFamily="18" charset="0"/>
                <a:ea typeface="楷体_GB2312" pitchFamily="49" charset="-122"/>
              </a:rPr>
              <a:t>的计算</a:t>
            </a:r>
          </a:p>
        </p:txBody>
      </p:sp>
      <p:sp>
        <p:nvSpPr>
          <p:cNvPr id="60" name="Text Box 3"/>
          <p:cNvSpPr txBox="1">
            <a:spLocks noChangeArrowheads="1"/>
          </p:cNvSpPr>
          <p:nvPr/>
        </p:nvSpPr>
        <p:spPr bwMode="auto">
          <a:xfrm>
            <a:off x="3830754" y="980727"/>
            <a:ext cx="3057247" cy="523220"/>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800" b="1" dirty="0"/>
              <a:t>毕奥</a:t>
            </a:r>
            <a:r>
              <a:rPr lang="en-US" altLang="zh-CN" sz="2800" b="1" dirty="0"/>
              <a:t>—</a:t>
            </a:r>
            <a:r>
              <a:rPr lang="zh-CN" altLang="en-US" sz="2800" b="1" dirty="0"/>
              <a:t>萨伐尔定律</a:t>
            </a:r>
          </a:p>
        </p:txBody>
      </p:sp>
      <p:sp>
        <p:nvSpPr>
          <p:cNvPr id="62" name="Text Box 5"/>
          <p:cNvSpPr txBox="1">
            <a:spLocks noChangeArrowheads="1"/>
          </p:cNvSpPr>
          <p:nvPr/>
        </p:nvSpPr>
        <p:spPr bwMode="auto">
          <a:xfrm>
            <a:off x="4151785" y="4077073"/>
            <a:ext cx="2040943"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安培环路定理</a:t>
            </a:r>
          </a:p>
        </p:txBody>
      </p:sp>
      <p:sp>
        <p:nvSpPr>
          <p:cNvPr id="64" name="Line 6"/>
          <p:cNvSpPr>
            <a:spLocks noChangeShapeType="1"/>
          </p:cNvSpPr>
          <p:nvPr/>
        </p:nvSpPr>
        <p:spPr bwMode="auto">
          <a:xfrm flipV="1">
            <a:off x="3503712" y="1340768"/>
            <a:ext cx="504056" cy="1465312"/>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0" name="Line 12"/>
          <p:cNvSpPr>
            <a:spLocks noChangeShapeType="1"/>
          </p:cNvSpPr>
          <p:nvPr/>
        </p:nvSpPr>
        <p:spPr bwMode="auto">
          <a:xfrm>
            <a:off x="3503712" y="3140968"/>
            <a:ext cx="648072" cy="1152128"/>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3" name="AutoShape 15"/>
          <p:cNvSpPr>
            <a:spLocks noChangeArrowheads="1"/>
          </p:cNvSpPr>
          <p:nvPr/>
        </p:nvSpPr>
        <p:spPr bwMode="auto">
          <a:xfrm>
            <a:off x="6994619" y="1124744"/>
            <a:ext cx="304800" cy="76200"/>
          </a:xfrm>
          <a:prstGeom prst="rightArrow">
            <a:avLst>
              <a:gd name="adj1" fmla="val 50000"/>
              <a:gd name="adj2" fmla="val 100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cxnSp>
        <p:nvCxnSpPr>
          <p:cNvPr id="102" name="直接箭头连接符 101"/>
          <p:cNvCxnSpPr/>
          <p:nvPr/>
        </p:nvCxnSpPr>
        <p:spPr>
          <a:xfrm rot="5400000" flipH="1" flipV="1">
            <a:off x="3467708" y="2384884"/>
            <a:ext cx="648072" cy="57606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11266" name="Object 2"/>
          <p:cNvGraphicFramePr>
            <a:graphicFrameLocks noChangeAspect="1"/>
          </p:cNvGraphicFramePr>
          <p:nvPr/>
        </p:nvGraphicFramePr>
        <p:xfrm>
          <a:off x="4223793" y="2348881"/>
          <a:ext cx="1419225" cy="683195"/>
        </p:xfrm>
        <a:graphic>
          <a:graphicData uri="http://schemas.openxmlformats.org/presentationml/2006/ole">
            <mc:AlternateContent xmlns:mc="http://schemas.openxmlformats.org/markup-compatibility/2006">
              <mc:Choice xmlns:v="urn:schemas-microsoft-com:vml" Requires="v">
                <p:oleObj name="Equation" r:id="rId2" imgW="698400" imgH="304560" progId="Equation.3">
                  <p:embed/>
                </p:oleObj>
              </mc:Choice>
              <mc:Fallback>
                <p:oleObj name="Equation" r:id="rId2" imgW="698400" imgH="304560" progId="Equation.3">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793" y="2348881"/>
                        <a:ext cx="1419225" cy="683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9"/>
          <p:cNvGraphicFramePr>
            <a:graphicFrameLocks noChangeAspect="1"/>
          </p:cNvGraphicFramePr>
          <p:nvPr>
            <p:extLst>
              <p:ext uri="{D42A27DB-BD31-4B8C-83A1-F6EECF244321}">
                <p14:modId xmlns:p14="http://schemas.microsoft.com/office/powerpoint/2010/main" val="140853922"/>
              </p:ext>
            </p:extLst>
          </p:nvPr>
        </p:nvGraphicFramePr>
        <p:xfrm>
          <a:off x="7383268" y="868388"/>
          <a:ext cx="1658957" cy="720080"/>
        </p:xfrm>
        <a:graphic>
          <a:graphicData uri="http://schemas.openxmlformats.org/presentationml/2006/ole">
            <mc:AlternateContent xmlns:mc="http://schemas.openxmlformats.org/markup-compatibility/2006">
              <mc:Choice xmlns:v="urn:schemas-microsoft-com:vml" Requires="v">
                <p:oleObj name="公式" r:id="rId4" imgW="1028520" imgH="419040" progId="Equation.3">
                  <p:embed/>
                </p:oleObj>
              </mc:Choice>
              <mc:Fallback>
                <p:oleObj name="公式" r:id="rId4" imgW="1028520" imgH="419040" progId="Equation.3">
                  <p:embed/>
                  <p:pic>
                    <p:nvPicPr>
                      <p:cNvPr id="5129"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3268" y="868388"/>
                        <a:ext cx="1658957"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38" name="Object 5"/>
          <p:cNvGraphicFramePr>
            <a:graphicFrameLocks noChangeAspect="1"/>
          </p:cNvGraphicFramePr>
          <p:nvPr>
            <p:extLst>
              <p:ext uri="{D42A27DB-BD31-4B8C-83A1-F6EECF244321}">
                <p14:modId xmlns:p14="http://schemas.microsoft.com/office/powerpoint/2010/main" val="1486297678"/>
              </p:ext>
            </p:extLst>
          </p:nvPr>
        </p:nvGraphicFramePr>
        <p:xfrm>
          <a:off x="10344472" y="1544540"/>
          <a:ext cx="964232" cy="603125"/>
        </p:xfrm>
        <a:graphic>
          <a:graphicData uri="http://schemas.openxmlformats.org/presentationml/2006/ole">
            <mc:AlternateContent xmlns:mc="http://schemas.openxmlformats.org/markup-compatibility/2006">
              <mc:Choice xmlns:v="urn:schemas-microsoft-com:vml" Requires="v">
                <p:oleObj name="Equation" r:id="rId6" imgW="1168200" imgH="838080" progId="Equation.3">
                  <p:embed/>
                </p:oleObj>
              </mc:Choice>
              <mc:Fallback>
                <p:oleObj name="Equation" r:id="rId6" imgW="1168200" imgH="838080" progId="Equation.3">
                  <p:embed/>
                  <p:pic>
                    <p:nvPicPr>
                      <p:cNvPr id="38"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44472" y="1544540"/>
                        <a:ext cx="964232" cy="603125"/>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19050">
                            <a:solidFill>
                              <a:srgbClr val="9900CC"/>
                            </a:solidFill>
                            <a:miter lim="800000"/>
                            <a:headEnd/>
                            <a:tailEnd/>
                          </a14:hiddenLine>
                        </a:ext>
                      </a:extLst>
                    </p:spPr>
                  </p:pic>
                </p:oleObj>
              </mc:Fallback>
            </mc:AlternateContent>
          </a:graphicData>
        </a:graphic>
      </p:graphicFrame>
      <p:sp>
        <p:nvSpPr>
          <p:cNvPr id="39" name="Rectangle 6"/>
          <p:cNvSpPr>
            <a:spLocks noChangeArrowheads="1"/>
          </p:cNvSpPr>
          <p:nvPr/>
        </p:nvSpPr>
        <p:spPr bwMode="auto">
          <a:xfrm>
            <a:off x="5867400" y="1700808"/>
            <a:ext cx="4693096" cy="369332"/>
          </a:xfrm>
          <a:prstGeom prst="rect">
            <a:avLst/>
          </a:prstGeom>
          <a:noFill/>
          <a:ln w="9525">
            <a:noFill/>
            <a:miter lim="800000"/>
            <a:headEnd/>
            <a:tailEnd/>
          </a:ln>
        </p:spPr>
        <p:txBody>
          <a:bodyPr wrap="square">
            <a:spAutoFit/>
          </a:bodyPr>
          <a:lstStyle/>
          <a:p>
            <a:pPr eaLnBrk="1" hangingPunct="1">
              <a:spcBef>
                <a:spcPct val="50000"/>
              </a:spcBef>
            </a:pPr>
            <a:r>
              <a:rPr lang="en-US" altLang="zh-CN" b="1" dirty="0">
                <a:solidFill>
                  <a:srgbClr val="0000FF"/>
                </a:solidFill>
              </a:rPr>
              <a:t>(1) </a:t>
            </a:r>
            <a:r>
              <a:rPr lang="zh-CN" altLang="en-US" b="1" dirty="0">
                <a:solidFill>
                  <a:srgbClr val="0000FF"/>
                </a:solidFill>
              </a:rPr>
              <a:t>无限长、半无限长载流长直导线的磁场</a:t>
            </a:r>
          </a:p>
        </p:txBody>
      </p:sp>
      <p:sp>
        <p:nvSpPr>
          <p:cNvPr id="40" name="Text Box 7"/>
          <p:cNvSpPr txBox="1">
            <a:spLocks noChangeArrowheads="1"/>
          </p:cNvSpPr>
          <p:nvPr/>
        </p:nvSpPr>
        <p:spPr bwMode="auto">
          <a:xfrm>
            <a:off x="5879976" y="2708920"/>
            <a:ext cx="2304256" cy="369332"/>
          </a:xfrm>
          <a:prstGeom prst="rect">
            <a:avLst/>
          </a:prstGeom>
          <a:noFill/>
          <a:ln w="9525">
            <a:noFill/>
            <a:miter lim="800000"/>
            <a:headEnd/>
            <a:tailEnd/>
          </a:ln>
        </p:spPr>
        <p:txBody>
          <a:bodyPr wrap="square">
            <a:spAutoFit/>
          </a:bodyPr>
          <a:lstStyle/>
          <a:p>
            <a:pPr eaLnBrk="1" hangingPunct="1"/>
            <a:r>
              <a:rPr lang="en-US" altLang="zh-CN" b="1" dirty="0">
                <a:solidFill>
                  <a:srgbClr val="0000FF"/>
                </a:solidFill>
              </a:rPr>
              <a:t> (3)  </a:t>
            </a:r>
            <a:r>
              <a:rPr lang="zh-CN" altLang="en-US" b="1" dirty="0">
                <a:solidFill>
                  <a:srgbClr val="0000FF"/>
                </a:solidFill>
              </a:rPr>
              <a:t>无限长的螺线管   </a:t>
            </a:r>
          </a:p>
        </p:txBody>
      </p:sp>
      <p:graphicFrame>
        <p:nvGraphicFramePr>
          <p:cNvPr id="41" name="Object 8"/>
          <p:cNvGraphicFramePr>
            <a:graphicFrameLocks noChangeAspect="1"/>
          </p:cNvGraphicFramePr>
          <p:nvPr/>
        </p:nvGraphicFramePr>
        <p:xfrm>
          <a:off x="8112224" y="2708920"/>
          <a:ext cx="1128464" cy="416056"/>
        </p:xfrm>
        <a:graphic>
          <a:graphicData uri="http://schemas.openxmlformats.org/presentationml/2006/ole">
            <mc:AlternateContent xmlns:mc="http://schemas.openxmlformats.org/markup-compatibility/2006">
              <mc:Choice xmlns:v="urn:schemas-microsoft-com:vml" Requires="v">
                <p:oleObj name="Equation" r:id="rId8" imgW="596880" imgH="228600" progId="Equation.3">
                  <p:embed/>
                </p:oleObj>
              </mc:Choice>
              <mc:Fallback>
                <p:oleObj name="Equation" r:id="rId8" imgW="596880" imgH="228600" progId="Equation.3">
                  <p:embed/>
                  <p:pic>
                    <p:nvPicPr>
                      <p:cNvPr id="41" name="Object 8"/>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12224" y="2708920"/>
                        <a:ext cx="1128464" cy="416056"/>
                      </a:xfrm>
                      <a:prstGeom prst="rect">
                        <a:avLst/>
                      </a:prstGeom>
                      <a:noFill/>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Lst>
                    </p:spPr>
                  </p:pic>
                </p:oleObj>
              </mc:Fallback>
            </mc:AlternateContent>
          </a:graphicData>
        </a:graphic>
      </p:graphicFrame>
      <p:graphicFrame>
        <p:nvGraphicFramePr>
          <p:cNvPr id="42" name="Object 15"/>
          <p:cNvGraphicFramePr>
            <a:graphicFrameLocks noChangeAspect="1"/>
          </p:cNvGraphicFramePr>
          <p:nvPr/>
        </p:nvGraphicFramePr>
        <p:xfrm>
          <a:off x="9336360" y="2060849"/>
          <a:ext cx="1008112" cy="631321"/>
        </p:xfrm>
        <a:graphic>
          <a:graphicData uri="http://schemas.openxmlformats.org/presentationml/2006/ole">
            <mc:AlternateContent xmlns:mc="http://schemas.openxmlformats.org/markup-compatibility/2006">
              <mc:Choice xmlns:v="urn:schemas-microsoft-com:vml" Requires="v">
                <p:oleObj name="Equation" r:id="rId10" imgW="545760" imgH="393480" progId="">
                  <p:embed/>
                </p:oleObj>
              </mc:Choice>
              <mc:Fallback>
                <p:oleObj name="Equation" r:id="rId10" imgW="545760" imgH="393480" progId="">
                  <p:embed/>
                  <p:pic>
                    <p:nvPicPr>
                      <p:cNvPr id="42"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36360" y="2060849"/>
                        <a:ext cx="1008112" cy="631321"/>
                      </a:xfrm>
                      <a:prstGeom prst="rect">
                        <a:avLst/>
                      </a:prstGeom>
                      <a:noFill/>
                      <a:ln>
                        <a:noFill/>
                      </a:ln>
                      <a:extLst>
                        <a:ext uri="{909E8E84-426E-40DD-AFC4-6F175D3DCCD1}">
                          <a14:hiddenFill xmlns:a14="http://schemas.microsoft.com/office/drawing/2010/main">
                            <a:gradFill rotWithShape="0">
                              <a:gsLst>
                                <a:gs pos="0">
                                  <a:srgbClr val="FFFFCC">
                                    <a:gamma/>
                                    <a:shade val="76078"/>
                                    <a:invGamma/>
                                  </a:srgbClr>
                                </a:gs>
                                <a:gs pos="50000">
                                  <a:srgbClr val="FFFFCC"/>
                                </a:gs>
                                <a:gs pos="100000">
                                  <a:srgbClr val="FFFFCC">
                                    <a:gamma/>
                                    <a:shade val="76078"/>
                                    <a:invGamma/>
                                  </a:srgbClr>
                                </a:gs>
                              </a:gsLst>
                              <a:lin ang="5400000" scaled="1"/>
                            </a:gradFill>
                          </a14:hiddenFill>
                        </a:ext>
                        <a:ext uri="{91240B29-F687-4F45-9708-019B960494DF}">
                          <a14:hiddenLine xmlns:a14="http://schemas.microsoft.com/office/drawing/2010/main" w="19050">
                            <a:solidFill>
                              <a:srgbClr val="9900CC"/>
                            </a:solidFill>
                            <a:miter lim="800000"/>
                            <a:headEnd/>
                            <a:tailEnd/>
                          </a14:hiddenLine>
                        </a:ext>
                      </a:extLst>
                    </p:spPr>
                  </p:pic>
                </p:oleObj>
              </mc:Fallback>
            </mc:AlternateContent>
          </a:graphicData>
        </a:graphic>
      </p:graphicFrame>
      <p:sp>
        <p:nvSpPr>
          <p:cNvPr id="43" name="Rectangle 16"/>
          <p:cNvSpPr>
            <a:spLocks noChangeArrowheads="1"/>
          </p:cNvSpPr>
          <p:nvPr/>
        </p:nvSpPr>
        <p:spPr bwMode="auto">
          <a:xfrm>
            <a:off x="5879976" y="2204864"/>
            <a:ext cx="3744416" cy="369332"/>
          </a:xfrm>
          <a:prstGeom prst="rect">
            <a:avLst/>
          </a:prstGeom>
          <a:noFill/>
          <a:ln w="9525">
            <a:noFill/>
            <a:miter lim="800000"/>
            <a:headEnd/>
            <a:tailEnd/>
          </a:ln>
        </p:spPr>
        <p:txBody>
          <a:bodyPr wrap="square">
            <a:spAutoFit/>
          </a:bodyPr>
          <a:lstStyle/>
          <a:p>
            <a:pPr eaLnBrk="1" hangingPunct="1">
              <a:spcBef>
                <a:spcPct val="50000"/>
              </a:spcBef>
            </a:pPr>
            <a:r>
              <a:rPr lang="en-US" altLang="zh-CN" b="1" dirty="0">
                <a:solidFill>
                  <a:srgbClr val="0000FF"/>
                </a:solidFill>
              </a:rPr>
              <a:t>(2) </a:t>
            </a:r>
            <a:r>
              <a:rPr lang="zh-CN" altLang="en-US" b="1" dirty="0">
                <a:solidFill>
                  <a:srgbClr val="0000FF"/>
                </a:solidFill>
              </a:rPr>
              <a:t>圆电流、半圆电流中心的磁场</a:t>
            </a:r>
          </a:p>
        </p:txBody>
      </p:sp>
      <p:sp>
        <p:nvSpPr>
          <p:cNvPr id="45" name="Text Box 3"/>
          <p:cNvSpPr txBox="1">
            <a:spLocks noChangeArrowheads="1"/>
          </p:cNvSpPr>
          <p:nvPr/>
        </p:nvSpPr>
        <p:spPr bwMode="auto">
          <a:xfrm>
            <a:off x="4223792" y="1916833"/>
            <a:ext cx="1422184"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叠加原理</a:t>
            </a:r>
          </a:p>
        </p:txBody>
      </p:sp>
      <p:graphicFrame>
        <p:nvGraphicFramePr>
          <p:cNvPr id="29716" name="Object 14"/>
          <p:cNvGraphicFramePr>
            <a:graphicFrameLocks noChangeAspect="1"/>
          </p:cNvGraphicFramePr>
          <p:nvPr/>
        </p:nvGraphicFramePr>
        <p:xfrm>
          <a:off x="5663953" y="1628800"/>
          <a:ext cx="653938" cy="1800200"/>
        </p:xfrm>
        <a:graphic>
          <a:graphicData uri="http://schemas.openxmlformats.org/presentationml/2006/ole">
            <mc:AlternateContent xmlns:mc="http://schemas.openxmlformats.org/markup-compatibility/2006">
              <mc:Choice xmlns:v="urn:schemas-microsoft-com:vml" Requires="v">
                <p:oleObj name="Equation" r:id="rId12" imgW="177480" imgH="253800" progId="">
                  <p:embed/>
                </p:oleObj>
              </mc:Choice>
              <mc:Fallback>
                <p:oleObj name="Equation" r:id="rId12" imgW="177480" imgH="253800" progId="">
                  <p:embed/>
                  <p:pic>
                    <p:nvPicPr>
                      <p:cNvPr id="29716"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3953" y="1628800"/>
                        <a:ext cx="653938"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矩形 46"/>
          <p:cNvSpPr/>
          <p:nvPr/>
        </p:nvSpPr>
        <p:spPr>
          <a:xfrm>
            <a:off x="6456040" y="476672"/>
            <a:ext cx="3570208" cy="461665"/>
          </a:xfrm>
          <a:prstGeom prst="rect">
            <a:avLst/>
          </a:prstGeom>
        </p:spPr>
        <p:txBody>
          <a:bodyPr wrap="none">
            <a:spAutoFit/>
          </a:bodyPr>
          <a:lstStyle/>
          <a:p>
            <a:pPr>
              <a:spcBef>
                <a:spcPct val="50000"/>
              </a:spcBef>
            </a:pPr>
            <a:r>
              <a:rPr lang="zh-CN" altLang="zh-CN" sz="2400" b="1" dirty="0">
                <a:solidFill>
                  <a:srgbClr val="FF0000"/>
                </a:solidFill>
                <a:latin typeface="Times New Roman" pitchFamily="18" charset="0"/>
              </a:rPr>
              <a:t>电流元</a:t>
            </a:r>
            <a:r>
              <a:rPr lang="zh-CN" altLang="zh-CN" sz="2400" b="1" dirty="0">
                <a:solidFill>
                  <a:srgbClr val="010000"/>
                </a:solidFill>
                <a:latin typeface="Times New Roman" pitchFamily="18" charset="0"/>
              </a:rPr>
              <a:t>在空间产生的磁场</a:t>
            </a:r>
            <a:endParaRPr lang="en-US" altLang="zh-CN" sz="2400" b="1" dirty="0">
              <a:solidFill>
                <a:srgbClr val="010000"/>
              </a:solidFill>
              <a:latin typeface="Times New Roman" pitchFamily="18" charset="0"/>
            </a:endParaRPr>
          </a:p>
        </p:txBody>
      </p:sp>
      <p:sp>
        <p:nvSpPr>
          <p:cNvPr id="48" name="左大括号 47"/>
          <p:cNvSpPr/>
          <p:nvPr/>
        </p:nvSpPr>
        <p:spPr>
          <a:xfrm>
            <a:off x="6168008" y="3645024"/>
            <a:ext cx="360040" cy="129614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49" name="矩形 48"/>
          <p:cNvSpPr/>
          <p:nvPr/>
        </p:nvSpPr>
        <p:spPr>
          <a:xfrm>
            <a:off x="6528048" y="4725144"/>
            <a:ext cx="1114408" cy="369332"/>
          </a:xfrm>
          <a:prstGeom prst="rect">
            <a:avLst/>
          </a:prstGeom>
        </p:spPr>
        <p:txBody>
          <a:bodyPr wrap="none">
            <a:spAutoFit/>
          </a:bodyPr>
          <a:lstStyle/>
          <a:p>
            <a:pPr>
              <a:spcBef>
                <a:spcPct val="50000"/>
              </a:spcBef>
              <a:buClr>
                <a:srgbClr val="000000"/>
              </a:buClr>
            </a:pPr>
            <a:r>
              <a:rPr lang="zh-CN" altLang="en-US" b="1" dirty="0">
                <a:solidFill>
                  <a:srgbClr val="0000FF"/>
                </a:solidFill>
              </a:rPr>
              <a:t>磁介质中</a:t>
            </a:r>
          </a:p>
        </p:txBody>
      </p:sp>
      <p:sp>
        <p:nvSpPr>
          <p:cNvPr id="50" name="矩形 49"/>
          <p:cNvSpPr/>
          <p:nvPr/>
        </p:nvSpPr>
        <p:spPr>
          <a:xfrm>
            <a:off x="6528049" y="3573016"/>
            <a:ext cx="881973" cy="369332"/>
          </a:xfrm>
          <a:prstGeom prst="rect">
            <a:avLst/>
          </a:prstGeom>
        </p:spPr>
        <p:txBody>
          <a:bodyPr wrap="none">
            <a:spAutoFit/>
          </a:bodyPr>
          <a:lstStyle/>
          <a:p>
            <a:pPr>
              <a:spcBef>
                <a:spcPct val="50000"/>
              </a:spcBef>
              <a:buClr>
                <a:srgbClr val="000000"/>
              </a:buClr>
            </a:pPr>
            <a:r>
              <a:rPr lang="zh-CN" altLang="en-US" b="1" dirty="0">
                <a:solidFill>
                  <a:srgbClr val="0000FF"/>
                </a:solidFill>
              </a:rPr>
              <a:t>真空中</a:t>
            </a:r>
          </a:p>
        </p:txBody>
      </p:sp>
      <p:graphicFrame>
        <p:nvGraphicFramePr>
          <p:cNvPr id="51" name="Object 19"/>
          <p:cNvGraphicFramePr>
            <a:graphicFrameLocks noChangeAspect="1"/>
          </p:cNvGraphicFramePr>
          <p:nvPr/>
        </p:nvGraphicFramePr>
        <p:xfrm>
          <a:off x="7608168" y="4437113"/>
          <a:ext cx="2674938" cy="815975"/>
        </p:xfrm>
        <a:graphic>
          <a:graphicData uri="http://schemas.openxmlformats.org/presentationml/2006/ole">
            <mc:AlternateContent xmlns:mc="http://schemas.openxmlformats.org/markup-compatibility/2006">
              <mc:Choice xmlns:v="urn:schemas-microsoft-com:vml" Requires="v">
                <p:oleObj name="Equation" r:id="rId14" imgW="1091880" imgH="304560" progId="Equation.3">
                  <p:embed/>
                </p:oleObj>
              </mc:Choice>
              <mc:Fallback>
                <p:oleObj name="Equation" r:id="rId14" imgW="1091880" imgH="304560" progId="Equation.3">
                  <p:embed/>
                  <p:pic>
                    <p:nvPicPr>
                      <p:cNvPr id="51"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08168" y="4437113"/>
                        <a:ext cx="2674938" cy="815975"/>
                      </a:xfrm>
                      <a:prstGeom prst="rect">
                        <a:avLst/>
                      </a:prstGeom>
                      <a:noFill/>
                      <a:ln>
                        <a:noFill/>
                      </a:ln>
                      <a:extLst>
                        <a:ext uri="{909E8E84-426E-40DD-AFC4-6F175D3DCCD1}">
                          <a14:hiddenFill xmlns:a14="http://schemas.microsoft.com/office/drawing/2010/main">
                            <a:gradFill rotWithShape="0">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19050">
                            <a:solidFill>
                              <a:schemeClr val="tx2"/>
                            </a:solidFill>
                            <a:miter lim="800000"/>
                            <a:headEnd/>
                            <a:tailEnd/>
                          </a14:hiddenLine>
                        </a:ext>
                      </a:extLst>
                    </p:spPr>
                  </p:pic>
                </p:oleObj>
              </mc:Fallback>
            </mc:AlternateContent>
          </a:graphicData>
        </a:graphic>
      </p:graphicFrame>
      <p:graphicFrame>
        <p:nvGraphicFramePr>
          <p:cNvPr id="5128" name="Object 8"/>
          <p:cNvGraphicFramePr>
            <a:graphicFrameLocks noChangeAspect="1"/>
          </p:cNvGraphicFramePr>
          <p:nvPr/>
        </p:nvGraphicFramePr>
        <p:xfrm>
          <a:off x="7392145" y="3429001"/>
          <a:ext cx="2695575" cy="804863"/>
        </p:xfrm>
        <a:graphic>
          <a:graphicData uri="http://schemas.openxmlformats.org/presentationml/2006/ole">
            <mc:AlternateContent xmlns:mc="http://schemas.openxmlformats.org/markup-compatibility/2006">
              <mc:Choice xmlns:v="urn:schemas-microsoft-com:vml" Requires="v">
                <p:oleObj name="公式" r:id="rId16" imgW="1028520" imgH="304560" progId="Equation.3">
                  <p:embed/>
                </p:oleObj>
              </mc:Choice>
              <mc:Fallback>
                <p:oleObj name="公式" r:id="rId16" imgW="1028520" imgH="304560" progId="Equation.3">
                  <p:embed/>
                  <p:pic>
                    <p:nvPicPr>
                      <p:cNvPr id="5128"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92145" y="3429001"/>
                        <a:ext cx="2695575" cy="804863"/>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83" name="Object 11"/>
          <p:cNvGraphicFramePr>
            <a:graphicFrameLocks noChangeAspect="1"/>
          </p:cNvGraphicFramePr>
          <p:nvPr/>
        </p:nvGraphicFramePr>
        <p:xfrm>
          <a:off x="7248129" y="5301209"/>
          <a:ext cx="2611959" cy="556715"/>
        </p:xfrm>
        <a:graphic>
          <a:graphicData uri="http://schemas.openxmlformats.org/presentationml/2006/ole">
            <mc:AlternateContent xmlns:mc="http://schemas.openxmlformats.org/markup-compatibility/2006">
              <mc:Choice xmlns:v="urn:schemas-microsoft-com:vml" Requires="v">
                <p:oleObj name="Equation" r:id="rId18" imgW="1104840" imgH="241200" progId="Equation.3">
                  <p:embed/>
                </p:oleObj>
              </mc:Choice>
              <mc:Fallback>
                <p:oleObj name="Equation" r:id="rId18" imgW="1104840" imgH="241200" progId="Equation.3">
                  <p:embed/>
                  <p:pic>
                    <p:nvPicPr>
                      <p:cNvPr id="28683"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48129" y="5301209"/>
                        <a:ext cx="2611959" cy="556715"/>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54" name="Text Box 20"/>
          <p:cNvSpPr txBox="1">
            <a:spLocks noChangeArrowheads="1"/>
          </p:cNvSpPr>
          <p:nvPr/>
        </p:nvSpPr>
        <p:spPr bwMode="auto">
          <a:xfrm>
            <a:off x="1703512" y="4941168"/>
            <a:ext cx="4896544" cy="1815882"/>
          </a:xfrm>
          <a:prstGeom prst="rect">
            <a:avLst/>
          </a:prstGeom>
          <a:noFill/>
          <a:ln w="9525">
            <a:noFill/>
            <a:miter lim="800000"/>
            <a:headEnd/>
            <a:tailEnd/>
          </a:ln>
          <a:effectLst/>
        </p:spPr>
        <p:txBody>
          <a:bodyPr wrap="square">
            <a:spAutoFit/>
          </a:bodyPr>
          <a:lstStyle/>
          <a:p>
            <a:pPr>
              <a:spcBef>
                <a:spcPct val="50000"/>
              </a:spcBef>
            </a:pPr>
            <a:r>
              <a:rPr lang="zh-CN" altLang="en-US" sz="2800" b="1" dirty="0"/>
              <a:t>用安培环路定理计算</a:t>
            </a:r>
            <a:r>
              <a:rPr lang="zh-CN" altLang="en-US" sz="2800" b="1" dirty="0">
                <a:solidFill>
                  <a:srgbClr val="FF0000"/>
                </a:solidFill>
              </a:rPr>
              <a:t>长直导线电流</a:t>
            </a:r>
            <a:r>
              <a:rPr lang="zh-CN" altLang="en-US" sz="2800" b="1" dirty="0"/>
              <a:t>、</a:t>
            </a:r>
            <a:r>
              <a:rPr lang="zh-CN" altLang="en-US" sz="2800" b="1" dirty="0">
                <a:solidFill>
                  <a:srgbClr val="FF0000"/>
                </a:solidFill>
              </a:rPr>
              <a:t>柱形电流（同轴电缆）、面电流、螺线管</a:t>
            </a:r>
            <a:r>
              <a:rPr lang="zh-CN" altLang="en-US" sz="2800" b="1" dirty="0"/>
              <a:t>等有对称性的磁感应强度</a:t>
            </a:r>
            <a:r>
              <a:rPr lang="en-US" altLang="zh-CN" sz="2800" b="1" dirty="0"/>
              <a:t>.</a:t>
            </a:r>
          </a:p>
        </p:txBody>
      </p:sp>
      <p:grpSp>
        <p:nvGrpSpPr>
          <p:cNvPr id="55" name="Group 16"/>
          <p:cNvGrpSpPr>
            <a:grpSpLocks/>
          </p:cNvGrpSpPr>
          <p:nvPr/>
        </p:nvGrpSpPr>
        <p:grpSpPr bwMode="auto">
          <a:xfrm>
            <a:off x="4079776" y="3429000"/>
            <a:ext cx="833438" cy="762000"/>
            <a:chOff x="397" y="211"/>
            <a:chExt cx="525" cy="480"/>
          </a:xfrm>
        </p:grpSpPr>
        <p:sp>
          <p:nvSpPr>
            <p:cNvPr id="56"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57"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58"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63"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pSp>
        <p:nvGrpSpPr>
          <p:cNvPr id="68" name="Group 16"/>
          <p:cNvGrpSpPr>
            <a:grpSpLocks/>
          </p:cNvGrpSpPr>
          <p:nvPr/>
        </p:nvGrpSpPr>
        <p:grpSpPr bwMode="auto">
          <a:xfrm>
            <a:off x="1524000" y="4365104"/>
            <a:ext cx="833438" cy="762000"/>
            <a:chOff x="397" y="211"/>
            <a:chExt cx="525" cy="480"/>
          </a:xfrm>
        </p:grpSpPr>
        <p:sp>
          <p:nvSpPr>
            <p:cNvPr id="69"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4"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9"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80"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box(out)">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blinds(vertical)">
                                      <p:cBhvr>
                                        <p:cTn id="12" dur="500"/>
                                        <p:tgtEl>
                                          <p:spTgt spid="5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blinds(vertical)">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blinds(vertical)">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5128"/>
                                        </p:tgtEl>
                                        <p:attrNameLst>
                                          <p:attrName>style.visibility</p:attrName>
                                        </p:attrNameLst>
                                      </p:cBhvr>
                                      <p:to>
                                        <p:strVal val="visible"/>
                                      </p:to>
                                    </p:set>
                                    <p:animEffect transition="in" filter="blinds(vertical)">
                                      <p:cBhvr>
                                        <p:cTn id="27" dur="500"/>
                                        <p:tgtEl>
                                          <p:spTgt spid="5128"/>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nodeType="clickEffect">
                                  <p:stCondLst>
                                    <p:cond delay="0"/>
                                  </p:stCondLst>
                                  <p:childTnLst>
                                    <p:set>
                                      <p:cBhvr>
                                        <p:cTn id="31" dur="1" fill="hold">
                                          <p:stCondLst>
                                            <p:cond delay="0"/>
                                          </p:stCondLst>
                                        </p:cTn>
                                        <p:tgtEl>
                                          <p:spTgt spid="28683"/>
                                        </p:tgtEl>
                                        <p:attrNameLst>
                                          <p:attrName>style.visibility</p:attrName>
                                        </p:attrNameLst>
                                      </p:cBhvr>
                                      <p:to>
                                        <p:strVal val="visible"/>
                                      </p:to>
                                    </p:set>
                                    <p:animEffect transition="in" filter="checkerboard(down)">
                                      <p:cBhvr>
                                        <p:cTn id="32" dur="500"/>
                                        <p:tgtEl>
                                          <p:spTgt spid="286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blinds(horizontal)">
                                      <p:cBhvr>
                                        <p:cTn id="3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p:cNvGrpSpPr>
            <a:grpSpLocks/>
          </p:cNvGrpSpPr>
          <p:nvPr/>
        </p:nvGrpSpPr>
        <p:grpSpPr bwMode="auto">
          <a:xfrm>
            <a:off x="2114865" y="1412776"/>
            <a:ext cx="5867400" cy="715962"/>
            <a:chOff x="576" y="1094"/>
            <a:chExt cx="3696" cy="451"/>
          </a:xfrm>
        </p:grpSpPr>
        <p:sp>
          <p:nvSpPr>
            <p:cNvPr id="43013" name="Text Box 13"/>
            <p:cNvSpPr txBox="1">
              <a:spLocks noChangeArrowheads="1"/>
            </p:cNvSpPr>
            <p:nvPr/>
          </p:nvSpPr>
          <p:spPr bwMode="auto">
            <a:xfrm>
              <a:off x="576" y="1103"/>
              <a:ext cx="2064" cy="327"/>
            </a:xfrm>
            <a:prstGeom prst="rect">
              <a:avLst/>
            </a:prstGeom>
            <a:noFill/>
            <a:ln w="9525">
              <a:noFill/>
              <a:miter lim="800000"/>
              <a:headEnd/>
              <a:tailEnd/>
            </a:ln>
          </p:spPr>
          <p:txBody>
            <a:bodyPr>
              <a:spAutoFit/>
            </a:bodyPr>
            <a:lstStyle/>
            <a:p>
              <a:pPr eaLnBrk="1" hangingPunct="1">
                <a:spcBef>
                  <a:spcPct val="50000"/>
                </a:spcBef>
              </a:pPr>
              <a:r>
                <a:rPr lang="zh-CN" altLang="en-US" sz="2800" b="1" dirty="0">
                  <a:solidFill>
                    <a:srgbClr val="C00000"/>
                  </a:solidFill>
                </a:rPr>
                <a:t>磁场的高斯定理</a:t>
              </a:r>
              <a:endParaRPr lang="zh-CN" altLang="en-US" b="1" dirty="0">
                <a:solidFill>
                  <a:srgbClr val="C00000"/>
                </a:solidFill>
              </a:endParaRPr>
            </a:p>
          </p:txBody>
        </p:sp>
        <p:graphicFrame>
          <p:nvGraphicFramePr>
            <p:cNvPr id="43014" name="Object 14"/>
            <p:cNvGraphicFramePr>
              <a:graphicFrameLocks noChangeAspect="1"/>
            </p:cNvGraphicFramePr>
            <p:nvPr/>
          </p:nvGraphicFramePr>
          <p:xfrm>
            <a:off x="2736" y="1094"/>
            <a:ext cx="1536" cy="451"/>
          </p:xfrm>
          <a:graphic>
            <a:graphicData uri="http://schemas.openxmlformats.org/presentationml/2006/ole">
              <mc:AlternateContent xmlns:mc="http://schemas.openxmlformats.org/markup-compatibility/2006">
                <mc:Choice xmlns:v="urn:schemas-microsoft-com:vml" Requires="v">
                  <p:oleObj name="Equation" r:id="rId2" imgW="812520" imgH="266400" progId="Equation.3">
                    <p:embed/>
                  </p:oleObj>
                </mc:Choice>
                <mc:Fallback>
                  <p:oleObj name="Equation" r:id="rId2" imgW="812520" imgH="266400" progId="Equation.3">
                    <p:embed/>
                    <p:pic>
                      <p:nvPicPr>
                        <p:cNvPr id="43014"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 y="1094"/>
                          <a:ext cx="1536" cy="451"/>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sp>
        <p:nvSpPr>
          <p:cNvPr id="14" name="Text Box 2"/>
          <p:cNvSpPr txBox="1">
            <a:spLocks noChangeArrowheads="1"/>
          </p:cNvSpPr>
          <p:nvPr/>
        </p:nvSpPr>
        <p:spPr bwMode="auto">
          <a:xfrm>
            <a:off x="2063552" y="548680"/>
            <a:ext cx="2592288"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磁通量的计算</a:t>
            </a:r>
          </a:p>
        </p:txBody>
      </p:sp>
      <p:graphicFrame>
        <p:nvGraphicFramePr>
          <p:cNvPr id="30728" name="Object 8"/>
          <p:cNvGraphicFramePr>
            <a:graphicFrameLocks noChangeAspect="1"/>
          </p:cNvGraphicFramePr>
          <p:nvPr/>
        </p:nvGraphicFramePr>
        <p:xfrm>
          <a:off x="4943872" y="548680"/>
          <a:ext cx="3456384" cy="668112"/>
        </p:xfrm>
        <a:graphic>
          <a:graphicData uri="http://schemas.openxmlformats.org/presentationml/2006/ole">
            <mc:AlternateContent xmlns:mc="http://schemas.openxmlformats.org/markup-compatibility/2006">
              <mc:Choice xmlns:v="urn:schemas-microsoft-com:vml" Requires="v">
                <p:oleObj name="Equation" r:id="rId4" imgW="1409400" imgH="304560" progId="Equation.3">
                  <p:embed/>
                </p:oleObj>
              </mc:Choice>
              <mc:Fallback>
                <p:oleObj name="Equation" r:id="rId4" imgW="1409400" imgH="304560" progId="Equation.3">
                  <p:embed/>
                  <p:pic>
                    <p:nvPicPr>
                      <p:cNvPr id="30728"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872" y="548680"/>
                        <a:ext cx="3456384" cy="66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FF"/>
                            </a:solidFill>
                            <a:miter lim="800000"/>
                            <a:headEnd/>
                            <a:tailEnd/>
                          </a14:hiddenLine>
                        </a:ext>
                      </a:extLst>
                    </p:spPr>
                  </p:pic>
                </p:oleObj>
              </mc:Fallback>
            </mc:AlternateContent>
          </a:graphicData>
        </a:graphic>
      </p:graphicFrame>
      <p:sp>
        <p:nvSpPr>
          <p:cNvPr id="17" name="Text Box 2"/>
          <p:cNvSpPr txBox="1">
            <a:spLocks noChangeArrowheads="1"/>
          </p:cNvSpPr>
          <p:nvPr/>
        </p:nvSpPr>
        <p:spPr bwMode="auto">
          <a:xfrm>
            <a:off x="2063552" y="4219319"/>
            <a:ext cx="936104"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磁力</a:t>
            </a:r>
          </a:p>
        </p:txBody>
      </p:sp>
      <p:sp>
        <p:nvSpPr>
          <p:cNvPr id="18" name="Text Box 3"/>
          <p:cNvSpPr txBox="1">
            <a:spLocks noChangeArrowheads="1"/>
          </p:cNvSpPr>
          <p:nvPr/>
        </p:nvSpPr>
        <p:spPr bwMode="auto">
          <a:xfrm>
            <a:off x="3791744" y="2563136"/>
            <a:ext cx="1422184" cy="461665"/>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400" b="1" dirty="0"/>
              <a:t>洛伦兹力</a:t>
            </a:r>
          </a:p>
        </p:txBody>
      </p:sp>
      <p:sp>
        <p:nvSpPr>
          <p:cNvPr id="19" name="Text Box 5"/>
          <p:cNvSpPr txBox="1">
            <a:spLocks noChangeArrowheads="1"/>
          </p:cNvSpPr>
          <p:nvPr/>
        </p:nvSpPr>
        <p:spPr bwMode="auto">
          <a:xfrm>
            <a:off x="3791744" y="5659480"/>
            <a:ext cx="2659702" cy="461665"/>
          </a:xfrm>
          <a:prstGeom prst="rect">
            <a:avLst/>
          </a:prstGeom>
          <a:solidFill>
            <a:srgbClr val="FFCCFF"/>
          </a:solidFill>
          <a:ln w="12700">
            <a:noFill/>
            <a:miter lim="800000"/>
            <a:headEnd type="none" w="sm" len="sm"/>
            <a:tailEnd type="none" w="sm" len="sm"/>
          </a:ln>
          <a:effectLst/>
        </p:spPr>
        <p:txBody>
          <a:bodyPr wrap="none">
            <a:spAutoFit/>
          </a:bodyPr>
          <a:lstStyle/>
          <a:p>
            <a:r>
              <a:rPr lang="zh-CN" altLang="en-US" sz="2400" b="1" dirty="0"/>
              <a:t>载流线圈的磁力矩</a:t>
            </a:r>
            <a:endParaRPr kumimoji="1" lang="zh-CN" altLang="en-US" sz="2400" b="1" dirty="0">
              <a:latin typeface="Times New Roman" pitchFamily="18" charset="0"/>
              <a:ea typeface="楷体_GB2312" pitchFamily="49" charset="-122"/>
            </a:endParaRPr>
          </a:p>
        </p:txBody>
      </p:sp>
      <p:sp>
        <p:nvSpPr>
          <p:cNvPr id="20" name="Line 6"/>
          <p:cNvSpPr>
            <a:spLocks noChangeShapeType="1"/>
          </p:cNvSpPr>
          <p:nvPr/>
        </p:nvSpPr>
        <p:spPr bwMode="auto">
          <a:xfrm flipV="1">
            <a:off x="3143672" y="2995183"/>
            <a:ext cx="576064" cy="129614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21" name="Line 12"/>
          <p:cNvSpPr>
            <a:spLocks noChangeShapeType="1"/>
          </p:cNvSpPr>
          <p:nvPr/>
        </p:nvSpPr>
        <p:spPr bwMode="auto">
          <a:xfrm>
            <a:off x="3143672" y="4723375"/>
            <a:ext cx="648072" cy="93610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cxnSp>
        <p:nvCxnSpPr>
          <p:cNvPr id="22" name="直接箭头连接符 21"/>
          <p:cNvCxnSpPr/>
          <p:nvPr/>
        </p:nvCxnSpPr>
        <p:spPr>
          <a:xfrm>
            <a:off x="3143672" y="4435343"/>
            <a:ext cx="79208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 name="Text Box 3"/>
          <p:cNvSpPr txBox="1">
            <a:spLocks noChangeArrowheads="1"/>
          </p:cNvSpPr>
          <p:nvPr/>
        </p:nvSpPr>
        <p:spPr bwMode="auto">
          <a:xfrm>
            <a:off x="3935761" y="4147312"/>
            <a:ext cx="1112805" cy="461665"/>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400" b="1" dirty="0">
                <a:latin typeface="Times New Roman" pitchFamily="18" charset="0"/>
                <a:ea typeface="楷体_GB2312" pitchFamily="49" charset="-122"/>
              </a:rPr>
              <a:t>安培力</a:t>
            </a:r>
          </a:p>
        </p:txBody>
      </p:sp>
      <p:grpSp>
        <p:nvGrpSpPr>
          <p:cNvPr id="24" name="Group 16"/>
          <p:cNvGrpSpPr>
            <a:grpSpLocks/>
          </p:cNvGrpSpPr>
          <p:nvPr/>
        </p:nvGrpSpPr>
        <p:grpSpPr bwMode="auto">
          <a:xfrm>
            <a:off x="3503712" y="3571247"/>
            <a:ext cx="833438" cy="762000"/>
            <a:chOff x="397" y="211"/>
            <a:chExt cx="525" cy="480"/>
          </a:xfrm>
        </p:grpSpPr>
        <p:sp>
          <p:nvSpPr>
            <p:cNvPr id="25"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6"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7"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28"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aphicFrame>
        <p:nvGraphicFramePr>
          <p:cNvPr id="29" name="Object 7"/>
          <p:cNvGraphicFramePr>
            <a:graphicFrameLocks noChangeAspect="1"/>
          </p:cNvGraphicFramePr>
          <p:nvPr/>
        </p:nvGraphicFramePr>
        <p:xfrm>
          <a:off x="5303913" y="2563135"/>
          <a:ext cx="1420155" cy="517178"/>
        </p:xfrm>
        <a:graphic>
          <a:graphicData uri="http://schemas.openxmlformats.org/presentationml/2006/ole">
            <mc:AlternateContent xmlns:mc="http://schemas.openxmlformats.org/markup-compatibility/2006">
              <mc:Choice xmlns:v="urn:schemas-microsoft-com:vml" Requires="v">
                <p:oleObj name="Equation" r:id="rId6" imgW="761760" imgH="228600" progId="Equation.3">
                  <p:embed/>
                </p:oleObj>
              </mc:Choice>
              <mc:Fallback>
                <p:oleObj name="Equation" r:id="rId6" imgW="761760" imgH="228600" progId="Equation.3">
                  <p:embed/>
                  <p:pic>
                    <p:nvPicPr>
                      <p:cNvPr id="2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3913" y="2563135"/>
                        <a:ext cx="1420155" cy="517178"/>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0" name="Object 8"/>
          <p:cNvGraphicFramePr>
            <a:graphicFrameLocks noChangeAspect="1"/>
          </p:cNvGraphicFramePr>
          <p:nvPr/>
        </p:nvGraphicFramePr>
        <p:xfrm>
          <a:off x="5303913" y="3139200"/>
          <a:ext cx="2351977" cy="484783"/>
        </p:xfrm>
        <a:graphic>
          <a:graphicData uri="http://schemas.openxmlformats.org/presentationml/2006/ole">
            <mc:AlternateContent xmlns:mc="http://schemas.openxmlformats.org/markup-compatibility/2006">
              <mc:Choice xmlns:v="urn:schemas-microsoft-com:vml" Requires="v">
                <p:oleObj name="Equation" r:id="rId8" imgW="1002960" imgH="228600" progId="Equation.3">
                  <p:embed/>
                </p:oleObj>
              </mc:Choice>
              <mc:Fallback>
                <p:oleObj name="Equation" r:id="rId8" imgW="1002960" imgH="228600" progId="Equation.3">
                  <p:embed/>
                  <p:pic>
                    <p:nvPicPr>
                      <p:cNvPr id="3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3913" y="3139200"/>
                        <a:ext cx="2351977" cy="484783"/>
                      </a:xfrm>
                      <a:prstGeom prst="rect">
                        <a:avLst/>
                      </a:prstGeom>
                      <a:gradFill rotWithShape="0">
                        <a:gsLst>
                          <a:gs pos="0">
                            <a:srgbClr val="FFE7FF"/>
                          </a:gs>
                          <a:gs pos="50000">
                            <a:srgbClr val="FFFFFF"/>
                          </a:gs>
                          <a:gs pos="100000">
                            <a:srgbClr val="FFE7FF"/>
                          </a:gs>
                        </a:gsLst>
                        <a:lin ang="5400000" scaled="1"/>
                      </a:gradFill>
                      <a:ln w="9525">
                        <a:solidFill>
                          <a:srgbClr val="CC00CC"/>
                        </a:solidFill>
                        <a:miter lim="800000"/>
                        <a:headEnd/>
                        <a:tailEnd/>
                      </a:ln>
                    </p:spPr>
                  </p:pic>
                </p:oleObj>
              </mc:Fallback>
            </mc:AlternateContent>
          </a:graphicData>
        </a:graphic>
      </p:graphicFrame>
      <p:sp>
        <p:nvSpPr>
          <p:cNvPr id="31" name="矩形 30"/>
          <p:cNvSpPr/>
          <p:nvPr/>
        </p:nvSpPr>
        <p:spPr>
          <a:xfrm>
            <a:off x="7824192" y="3139200"/>
            <a:ext cx="2160240" cy="646331"/>
          </a:xfrm>
          <a:prstGeom prst="rect">
            <a:avLst/>
          </a:prstGeom>
        </p:spPr>
        <p:txBody>
          <a:bodyPr wrap="square">
            <a:spAutoFit/>
          </a:bodyPr>
          <a:lstStyle/>
          <a:p>
            <a:pPr>
              <a:spcBef>
                <a:spcPct val="50000"/>
              </a:spcBef>
            </a:pPr>
            <a:r>
              <a:rPr lang="zh-CN" altLang="en-US" b="1" dirty="0">
                <a:solidFill>
                  <a:srgbClr val="C00000"/>
                </a:solidFill>
              </a:rPr>
              <a:t>带电粒子在电场和磁场中所受的力</a:t>
            </a:r>
          </a:p>
        </p:txBody>
      </p:sp>
      <p:graphicFrame>
        <p:nvGraphicFramePr>
          <p:cNvPr id="32" name="Object 13"/>
          <p:cNvGraphicFramePr>
            <a:graphicFrameLocks noChangeAspect="1"/>
          </p:cNvGraphicFramePr>
          <p:nvPr/>
        </p:nvGraphicFramePr>
        <p:xfrm>
          <a:off x="5303913" y="4147313"/>
          <a:ext cx="2088232" cy="458555"/>
        </p:xfrm>
        <a:graphic>
          <a:graphicData uri="http://schemas.openxmlformats.org/presentationml/2006/ole">
            <mc:AlternateContent xmlns:mc="http://schemas.openxmlformats.org/markup-compatibility/2006">
              <mc:Choice xmlns:v="urn:schemas-microsoft-com:vml" Requires="v">
                <p:oleObj name="Equation" r:id="rId10" imgW="1320480" imgH="291960" progId="Equation.3">
                  <p:embed/>
                </p:oleObj>
              </mc:Choice>
              <mc:Fallback>
                <p:oleObj name="Equation" r:id="rId10" imgW="1320480" imgH="291960" progId="Equation.3">
                  <p:embed/>
                  <p:pic>
                    <p:nvPicPr>
                      <p:cNvPr id="32"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03913" y="4147313"/>
                        <a:ext cx="2088232" cy="458555"/>
                      </a:xfrm>
                      <a:prstGeom prst="rect">
                        <a:avLst/>
                      </a:prstGeom>
                      <a:noFill/>
                      <a:ln w="12700">
                        <a:solidFill>
                          <a:schemeClr val="tx2"/>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33" name="Object 3"/>
          <p:cNvGraphicFramePr>
            <a:graphicFrameLocks noChangeAspect="1"/>
          </p:cNvGraphicFramePr>
          <p:nvPr/>
        </p:nvGraphicFramePr>
        <p:xfrm>
          <a:off x="5231904" y="4795383"/>
          <a:ext cx="2880320" cy="582908"/>
        </p:xfrm>
        <a:graphic>
          <a:graphicData uri="http://schemas.openxmlformats.org/presentationml/2006/ole">
            <mc:AlternateContent xmlns:mc="http://schemas.openxmlformats.org/markup-compatibility/2006">
              <mc:Choice xmlns:v="urn:schemas-microsoft-com:vml" Requires="v">
                <p:oleObj name="Equation" r:id="rId12" imgW="2197080" imgH="444240" progId="Equation.3">
                  <p:embed/>
                </p:oleObj>
              </mc:Choice>
              <mc:Fallback>
                <p:oleObj name="Equation" r:id="rId12" imgW="2197080" imgH="444240" progId="Equation.3">
                  <p:embed/>
                  <p:pic>
                    <p:nvPicPr>
                      <p:cNvPr id="33" name="Object 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1904" y="4795383"/>
                        <a:ext cx="2880320" cy="5829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Object 15"/>
          <p:cNvGraphicFramePr>
            <a:graphicFrameLocks noChangeAspect="1"/>
          </p:cNvGraphicFramePr>
          <p:nvPr/>
        </p:nvGraphicFramePr>
        <p:xfrm>
          <a:off x="6528048" y="5587472"/>
          <a:ext cx="3674244" cy="577833"/>
        </p:xfrm>
        <a:graphic>
          <a:graphicData uri="http://schemas.openxmlformats.org/presentationml/2006/ole">
            <mc:AlternateContent xmlns:mc="http://schemas.openxmlformats.org/markup-compatibility/2006">
              <mc:Choice xmlns:v="urn:schemas-microsoft-com:vml" Requires="v">
                <p:oleObj name="Equation" r:id="rId14" imgW="1422360" imgH="241200" progId="">
                  <p:embed/>
                </p:oleObj>
              </mc:Choice>
              <mc:Fallback>
                <p:oleObj name="Equation" r:id="rId14" imgW="1422360" imgH="241200" progId="">
                  <p:embed/>
                  <p:pic>
                    <p:nvPicPr>
                      <p:cNvPr id="34"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528048" y="5587472"/>
                        <a:ext cx="3674244" cy="5778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13AD8-E2C9-49DF-A423-71AC1DC03CD0}"/>
              </a:ext>
            </a:extLst>
          </p:cNvPr>
          <p:cNvSpPr>
            <a:spLocks noGrp="1"/>
          </p:cNvSpPr>
          <p:nvPr>
            <p:ph type="ctrTitle"/>
          </p:nvPr>
        </p:nvSpPr>
        <p:spPr>
          <a:xfrm>
            <a:off x="1555703" y="1953827"/>
            <a:ext cx="8689976" cy="969144"/>
          </a:xfrm>
        </p:spPr>
        <p:txBody>
          <a:bodyPr>
            <a:normAutofit/>
          </a:bodyPr>
          <a:lstStyle/>
          <a:p>
            <a:r>
              <a:rPr lang="zh-CN" altLang="en-US" sz="4000" b="1" dirty="0"/>
              <a:t>第八章 电磁感应 电磁场</a:t>
            </a:r>
          </a:p>
        </p:txBody>
      </p:sp>
    </p:spTree>
    <p:extLst>
      <p:ext uri="{BB962C8B-B14F-4D97-AF65-F5344CB8AC3E}">
        <p14:creationId xmlns:p14="http://schemas.microsoft.com/office/powerpoint/2010/main" val="263661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1001531" y="1096765"/>
            <a:ext cx="10188938" cy="1224613"/>
            <a:chOff x="986944" y="1159729"/>
            <a:chExt cx="10188938" cy="1224613"/>
          </a:xfrm>
        </p:grpSpPr>
        <p:grpSp>
          <p:nvGrpSpPr>
            <p:cNvPr id="12" name="Group 43"/>
            <p:cNvGrpSpPr/>
            <p:nvPr/>
          </p:nvGrpSpPr>
          <p:grpSpPr>
            <a:xfrm>
              <a:off x="2320848" y="1159729"/>
              <a:ext cx="7531102" cy="533400"/>
              <a:chOff x="517" y="768"/>
              <a:chExt cx="4744" cy="336"/>
            </a:xfrm>
          </p:grpSpPr>
          <p:sp>
            <p:nvSpPr>
              <p:cNvPr id="3131" name="Line 44"/>
              <p:cNvSpPr/>
              <p:nvPr/>
            </p:nvSpPr>
            <p:spPr>
              <a:xfrm flipV="1">
                <a:off x="517" y="905"/>
                <a:ext cx="4744" cy="7"/>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244" y="912"/>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a:off x="2832" y="768"/>
                <a:ext cx="0" cy="336"/>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91191" y="1676456"/>
              <a:ext cx="2371228"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描述电场性质的两个基本物理量</a:t>
              </a:r>
            </a:p>
          </p:txBody>
        </p:sp>
        <p:sp>
          <p:nvSpPr>
            <p:cNvPr id="73806" name="Rectangle 78"/>
            <p:cNvSpPr/>
            <p:nvPr/>
          </p:nvSpPr>
          <p:spPr>
            <a:xfrm>
              <a:off x="986944" y="1707840"/>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几何描述</a:t>
              </a:r>
            </a:p>
          </p:txBody>
        </p:sp>
        <p:sp>
          <p:nvSpPr>
            <p:cNvPr id="73808" name="Rectangle 80"/>
            <p:cNvSpPr/>
            <p:nvPr/>
          </p:nvSpPr>
          <p:spPr>
            <a:xfrm>
              <a:off x="8737482" y="1655785"/>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静电场的基本规律</a:t>
              </a:r>
            </a:p>
          </p:txBody>
        </p:sp>
      </p:grpSp>
      <p:grpSp>
        <p:nvGrpSpPr>
          <p:cNvPr id="26" name="组合 25">
            <a:extLst>
              <a:ext uri="{FF2B5EF4-FFF2-40B4-BE49-F238E27FC236}">
                <a16:creationId xmlns:a16="http://schemas.microsoft.com/office/drawing/2014/main" id="{E143F982-5B87-4987-A9E6-029A0C96155E}"/>
              </a:ext>
            </a:extLst>
          </p:cNvPr>
          <p:cNvGrpSpPr/>
          <p:nvPr/>
        </p:nvGrpSpPr>
        <p:grpSpPr>
          <a:xfrm>
            <a:off x="4876800" y="69244"/>
            <a:ext cx="2069150" cy="986613"/>
            <a:chOff x="4929110" y="177987"/>
            <a:chExt cx="2069150" cy="986613"/>
          </a:xfrm>
        </p:grpSpPr>
        <p:sp>
          <p:nvSpPr>
            <p:cNvPr id="3110" name="Rectangle 82"/>
            <p:cNvSpPr/>
            <p:nvPr/>
          </p:nvSpPr>
          <p:spPr>
            <a:xfrm>
              <a:off x="4929110" y="766137"/>
              <a:ext cx="2069143" cy="398463"/>
            </a:xfrm>
            <a:prstGeom prst="rect">
              <a:avLst/>
            </a:prstGeom>
            <a:gradFill rotWithShape="1">
              <a:gsLst>
                <a:gs pos="0">
                  <a:srgbClr val="FFFF99"/>
                </a:gs>
                <a:gs pos="50000">
                  <a:srgbClr val="FFFFC9"/>
                </a:gs>
                <a:gs pos="100000">
                  <a:srgbClr val="FFFF99"/>
                </a:gs>
              </a:gsLst>
              <a:lin ang="5400000" scaled="1"/>
              <a:tileRect/>
            </a:gradFill>
            <a:ln w="9525" cap="flat" cmpd="sng">
              <a:solidFill>
                <a:srgbClr val="FF660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理论基础</a:t>
              </a:r>
            </a:p>
          </p:txBody>
        </p:sp>
        <p:grpSp>
          <p:nvGrpSpPr>
            <p:cNvPr id="24" name="组合 23">
              <a:extLst>
                <a:ext uri="{FF2B5EF4-FFF2-40B4-BE49-F238E27FC236}">
                  <a16:creationId xmlns:a16="http://schemas.microsoft.com/office/drawing/2014/main" id="{FB962315-DB4F-401C-87ED-3ED2005D91B9}"/>
                </a:ext>
              </a:extLst>
            </p:cNvPr>
            <p:cNvGrpSpPr/>
            <p:nvPr/>
          </p:nvGrpSpPr>
          <p:grpSpPr>
            <a:xfrm>
              <a:off x="5017060" y="177987"/>
              <a:ext cx="1981200" cy="590046"/>
              <a:chOff x="5029200" y="152400"/>
              <a:chExt cx="1981200" cy="590046"/>
            </a:xfrm>
          </p:grpSpPr>
          <p:sp>
            <p:nvSpPr>
              <p:cNvPr id="73770" name="Text Box 42"/>
              <p:cNvSpPr txBox="1"/>
              <p:nvPr/>
            </p:nvSpPr>
            <p:spPr>
              <a:xfrm>
                <a:off x="5029200" y="152400"/>
                <a:ext cx="1981200" cy="36830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a:spAutoFit/>
              </a:bodyPr>
              <a:lstStyle/>
              <a:p>
                <a:pPr algn="ctr"/>
                <a:r>
                  <a:rPr lang="zh-CN" altLang="en-US" dirty="0">
                    <a:latin typeface="楷体_GB2312" pitchFamily="49" charset="-122"/>
                    <a:ea typeface="楷体_GB2312" pitchFamily="49" charset="-122"/>
                  </a:rPr>
                  <a:t>真空的 静电场</a:t>
                </a:r>
              </a:p>
            </p:txBody>
          </p:sp>
          <p:sp>
            <p:nvSpPr>
              <p:cNvPr id="3111" name="Line 83"/>
              <p:cNvSpPr/>
              <p:nvPr/>
            </p:nvSpPr>
            <p:spPr>
              <a:xfrm>
                <a:off x="6024563" y="513846"/>
                <a:ext cx="0" cy="228600"/>
              </a:xfrm>
              <a:prstGeom prst="line">
                <a:avLst/>
              </a:prstGeom>
              <a:ln w="25400" cap="flat" cmpd="sng">
                <a:solidFill>
                  <a:srgbClr val="0000FF"/>
                </a:solidFill>
                <a:prstDash val="solid"/>
                <a:headEnd type="none" w="med" len="med"/>
                <a:tailEnd type="none" w="med" len="med"/>
              </a:ln>
            </p:spPr>
          </p:sp>
        </p:grpSp>
      </p:grpSp>
      <p:sp>
        <p:nvSpPr>
          <p:cNvPr id="115" name="Rectangle 50">
            <a:extLst>
              <a:ext uri="{FF2B5EF4-FFF2-40B4-BE49-F238E27FC236}">
                <a16:creationId xmlns:a16="http://schemas.microsoft.com/office/drawing/2014/main" id="{6BB71141-3CFD-47BC-84A0-723528061655}"/>
              </a:ext>
            </a:extLst>
          </p:cNvPr>
          <p:cNvSpPr/>
          <p:nvPr/>
        </p:nvSpPr>
        <p:spPr>
          <a:xfrm>
            <a:off x="8567634" y="4121687"/>
            <a:ext cx="2863598" cy="36933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静电场是有源无旋场</a:t>
            </a:r>
          </a:p>
        </p:txBody>
      </p:sp>
      <p:grpSp>
        <p:nvGrpSpPr>
          <p:cNvPr id="44" name="组合 43">
            <a:extLst>
              <a:ext uri="{FF2B5EF4-FFF2-40B4-BE49-F238E27FC236}">
                <a16:creationId xmlns:a16="http://schemas.microsoft.com/office/drawing/2014/main" id="{50C7A984-764B-4F9B-A3B2-68555A8956C5}"/>
              </a:ext>
            </a:extLst>
          </p:cNvPr>
          <p:cNvGrpSpPr/>
          <p:nvPr/>
        </p:nvGrpSpPr>
        <p:grpSpPr>
          <a:xfrm>
            <a:off x="648865" y="2013432"/>
            <a:ext cx="2893628" cy="858921"/>
            <a:chOff x="648865" y="2013432"/>
            <a:chExt cx="2893628" cy="858921"/>
          </a:xfrm>
        </p:grpSpPr>
        <p:sp>
          <p:nvSpPr>
            <p:cNvPr id="73813" name="Text Box 85"/>
            <p:cNvSpPr txBox="1"/>
            <p:nvPr/>
          </p:nvSpPr>
          <p:spPr>
            <a:xfrm>
              <a:off x="648865" y="2503021"/>
              <a:ext cx="1103529"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电场线</a:t>
              </a:r>
            </a:p>
          </p:txBody>
        </p:sp>
        <p:grpSp>
          <p:nvGrpSpPr>
            <p:cNvPr id="2" name="组合 1">
              <a:extLst>
                <a:ext uri="{FF2B5EF4-FFF2-40B4-BE49-F238E27FC236}">
                  <a16:creationId xmlns:a16="http://schemas.microsoft.com/office/drawing/2014/main" id="{ECC79466-E89D-4534-B569-7B61EB397147}"/>
                </a:ext>
              </a:extLst>
            </p:cNvPr>
            <p:cNvGrpSpPr/>
            <p:nvPr/>
          </p:nvGrpSpPr>
          <p:grpSpPr>
            <a:xfrm>
              <a:off x="1393793" y="2013432"/>
              <a:ext cx="1562471" cy="452892"/>
              <a:chOff x="1393793" y="2013432"/>
              <a:chExt cx="1562471" cy="452892"/>
            </a:xfrm>
          </p:grpSpPr>
          <p:sp>
            <p:nvSpPr>
              <p:cNvPr id="3136" name="Line 39"/>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67" name="Line 44">
                <a:extLst>
                  <a:ext uri="{FF2B5EF4-FFF2-40B4-BE49-F238E27FC236}">
                    <a16:creationId xmlns:a16="http://schemas.microsoft.com/office/drawing/2014/main" id="{C6C5E130-11D8-4397-A95D-3734079FC9C3}"/>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68" name="Line 47">
                <a:extLst>
                  <a:ext uri="{FF2B5EF4-FFF2-40B4-BE49-F238E27FC236}">
                    <a16:creationId xmlns:a16="http://schemas.microsoft.com/office/drawing/2014/main" id="{054A61E4-B9C2-4472-985A-A21128C7A9D6}"/>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69" name="Line 39">
                <a:extLst>
                  <a:ext uri="{FF2B5EF4-FFF2-40B4-BE49-F238E27FC236}">
                    <a16:creationId xmlns:a16="http://schemas.microsoft.com/office/drawing/2014/main" id="{7E37D7CD-99C8-4389-849E-B87EE103D501}"/>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sp>
          <p:nvSpPr>
            <p:cNvPr id="70" name="Text Box 85">
              <a:extLst>
                <a:ext uri="{FF2B5EF4-FFF2-40B4-BE49-F238E27FC236}">
                  <a16:creationId xmlns:a16="http://schemas.microsoft.com/office/drawing/2014/main" id="{8FFAF175-7727-4031-9C5E-1BF89E787FD5}"/>
                </a:ext>
              </a:extLst>
            </p:cNvPr>
            <p:cNvSpPr txBox="1"/>
            <p:nvPr/>
          </p:nvSpPr>
          <p:spPr>
            <a:xfrm>
              <a:off x="2438964" y="2482555"/>
              <a:ext cx="1103529"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等势面</a:t>
              </a:r>
            </a:p>
          </p:txBody>
        </p:sp>
      </p:grpSp>
      <p:grpSp>
        <p:nvGrpSpPr>
          <p:cNvPr id="45" name="组合 44">
            <a:extLst>
              <a:ext uri="{FF2B5EF4-FFF2-40B4-BE49-F238E27FC236}">
                <a16:creationId xmlns:a16="http://schemas.microsoft.com/office/drawing/2014/main" id="{616E0DF9-2FA7-477C-9946-20876E763DB5}"/>
              </a:ext>
            </a:extLst>
          </p:cNvPr>
          <p:cNvGrpSpPr/>
          <p:nvPr/>
        </p:nvGrpSpPr>
        <p:grpSpPr>
          <a:xfrm>
            <a:off x="410154" y="2938386"/>
            <a:ext cx="3250642" cy="1672360"/>
            <a:chOff x="410154" y="2938386"/>
            <a:chExt cx="3250642" cy="1672360"/>
          </a:xfrm>
        </p:grpSpPr>
        <p:sp>
          <p:nvSpPr>
            <p:cNvPr id="113" name="Rectangle 50">
              <a:extLst>
                <a:ext uri="{FF2B5EF4-FFF2-40B4-BE49-F238E27FC236}">
                  <a16:creationId xmlns:a16="http://schemas.microsoft.com/office/drawing/2014/main" id="{31AD9517-382A-421D-9FE0-D6418FFE6BAA}"/>
                </a:ext>
              </a:extLst>
            </p:cNvPr>
            <p:cNvSpPr/>
            <p:nvPr/>
          </p:nvSpPr>
          <p:spPr>
            <a:xfrm>
              <a:off x="410154" y="3410417"/>
              <a:ext cx="3250642" cy="1200329"/>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二者关系</a:t>
              </a:r>
              <a:endParaRPr lang="en-US" altLang="zh-CN" dirty="0">
                <a:latin typeface="楷体_GB2312" pitchFamily="49" charset="-122"/>
                <a:ea typeface="楷体_GB2312" pitchFamily="49" charset="-122"/>
              </a:endParaRPr>
            </a:p>
            <a:p>
              <a:r>
                <a:rPr lang="en-US" altLang="zh-CN" dirty="0">
                  <a:latin typeface="楷体_GB2312" pitchFamily="49" charset="-122"/>
                  <a:ea typeface="楷体_GB2312" pitchFamily="49" charset="-122"/>
                </a:rPr>
                <a:t>1.</a:t>
              </a:r>
              <a:r>
                <a:rPr lang="zh-CN" altLang="en-US" dirty="0">
                  <a:latin typeface="楷体_GB2312" pitchFamily="49" charset="-122"/>
                  <a:ea typeface="楷体_GB2312" pitchFamily="49" charset="-122"/>
                </a:rPr>
                <a:t>电场线与等势面处处垂直；</a:t>
              </a:r>
              <a:endParaRPr lang="en-US" altLang="zh-CN" dirty="0">
                <a:latin typeface="楷体_GB2312" pitchFamily="49" charset="-122"/>
                <a:ea typeface="楷体_GB2312" pitchFamily="49" charset="-122"/>
              </a:endParaRPr>
            </a:p>
            <a:p>
              <a:r>
                <a:rPr lang="en-US" altLang="zh-CN" dirty="0">
                  <a:latin typeface="楷体_GB2312" pitchFamily="49" charset="-122"/>
                  <a:ea typeface="楷体_GB2312" pitchFamily="49" charset="-122"/>
                </a:rPr>
                <a:t>2. </a:t>
              </a:r>
              <a:r>
                <a:rPr lang="zh-CN" altLang="en-US" dirty="0">
                  <a:latin typeface="楷体_GB2312" pitchFamily="49" charset="-122"/>
                  <a:ea typeface="楷体_GB2312" pitchFamily="49" charset="-122"/>
                </a:rPr>
                <a:t>沿电场线方向指向电势降低的方向</a:t>
              </a:r>
              <a:r>
                <a:rPr lang="en-US" altLang="zh-CN" dirty="0">
                  <a:latin typeface="楷体_GB2312" pitchFamily="49" charset="-122"/>
                  <a:ea typeface="楷体_GB2312" pitchFamily="49" charset="-122"/>
                </a:rPr>
                <a:t>.</a:t>
              </a:r>
              <a:endParaRPr lang="zh-CN" altLang="en-US" dirty="0">
                <a:latin typeface="楷体_GB2312" pitchFamily="49" charset="-122"/>
                <a:ea typeface="楷体_GB2312" pitchFamily="49" charset="-122"/>
              </a:endParaRPr>
            </a:p>
          </p:txBody>
        </p:sp>
        <p:grpSp>
          <p:nvGrpSpPr>
            <p:cNvPr id="72" name="组合 71">
              <a:extLst>
                <a:ext uri="{FF2B5EF4-FFF2-40B4-BE49-F238E27FC236}">
                  <a16:creationId xmlns:a16="http://schemas.microsoft.com/office/drawing/2014/main" id="{79F2BE2A-B4DB-4A0D-9F8E-99DA13555126}"/>
                </a:ext>
              </a:extLst>
            </p:cNvPr>
            <p:cNvGrpSpPr/>
            <p:nvPr/>
          </p:nvGrpSpPr>
          <p:grpSpPr>
            <a:xfrm rot="10800000">
              <a:off x="1359134" y="2938386"/>
              <a:ext cx="1562471" cy="452892"/>
              <a:chOff x="1393793" y="2013432"/>
              <a:chExt cx="1562471" cy="452892"/>
            </a:xfrm>
          </p:grpSpPr>
          <p:sp>
            <p:nvSpPr>
              <p:cNvPr id="73" name="Line 39">
                <a:extLst>
                  <a:ext uri="{FF2B5EF4-FFF2-40B4-BE49-F238E27FC236}">
                    <a16:creationId xmlns:a16="http://schemas.microsoft.com/office/drawing/2014/main" id="{C9F0AF45-FC34-4F31-A988-006C6706E7E9}"/>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74" name="Line 44">
                <a:extLst>
                  <a:ext uri="{FF2B5EF4-FFF2-40B4-BE49-F238E27FC236}">
                    <a16:creationId xmlns:a16="http://schemas.microsoft.com/office/drawing/2014/main" id="{B476B5FC-31BB-4178-838B-65CB92225774}"/>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75" name="Line 47">
                <a:extLst>
                  <a:ext uri="{FF2B5EF4-FFF2-40B4-BE49-F238E27FC236}">
                    <a16:creationId xmlns:a16="http://schemas.microsoft.com/office/drawing/2014/main" id="{3951F84D-9C2C-459D-B767-4E7098AAB2F8}"/>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76" name="Line 39">
                <a:extLst>
                  <a:ext uri="{FF2B5EF4-FFF2-40B4-BE49-F238E27FC236}">
                    <a16:creationId xmlns:a16="http://schemas.microsoft.com/office/drawing/2014/main" id="{B5632A6B-74A4-4A65-BB2B-7A17ED56ADD7}"/>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grpSp>
        <p:nvGrpSpPr>
          <p:cNvPr id="77" name="组合 76">
            <a:extLst>
              <a:ext uri="{FF2B5EF4-FFF2-40B4-BE49-F238E27FC236}">
                <a16:creationId xmlns:a16="http://schemas.microsoft.com/office/drawing/2014/main" id="{DE7338F2-619E-4A33-9065-D69F12D263E7}"/>
              </a:ext>
            </a:extLst>
          </p:cNvPr>
          <p:cNvGrpSpPr/>
          <p:nvPr/>
        </p:nvGrpSpPr>
        <p:grpSpPr>
          <a:xfrm>
            <a:off x="5178877" y="2280062"/>
            <a:ext cx="1562471" cy="452892"/>
            <a:chOff x="1393793" y="2013432"/>
            <a:chExt cx="1562471" cy="452892"/>
          </a:xfrm>
        </p:grpSpPr>
        <p:sp>
          <p:nvSpPr>
            <p:cNvPr id="78" name="Line 39">
              <a:extLst>
                <a:ext uri="{FF2B5EF4-FFF2-40B4-BE49-F238E27FC236}">
                  <a16:creationId xmlns:a16="http://schemas.microsoft.com/office/drawing/2014/main" id="{B8770453-EEBD-4247-A90B-E9EDDD4D2F7A}"/>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nvGrpSpPr>
          <p:cNvPr id="22" name="组合 21">
            <a:extLst>
              <a:ext uri="{FF2B5EF4-FFF2-40B4-BE49-F238E27FC236}">
                <a16:creationId xmlns:a16="http://schemas.microsoft.com/office/drawing/2014/main" id="{9BCAF339-9AAF-4C09-88D8-95ADA9F8F704}"/>
              </a:ext>
            </a:extLst>
          </p:cNvPr>
          <p:cNvGrpSpPr/>
          <p:nvPr/>
        </p:nvGrpSpPr>
        <p:grpSpPr>
          <a:xfrm>
            <a:off x="3977895" y="2626074"/>
            <a:ext cx="2108008" cy="801119"/>
            <a:chOff x="3977895" y="2626074"/>
            <a:chExt cx="2108008" cy="801119"/>
          </a:xfrm>
        </p:grpSpPr>
        <p:sp>
          <p:nvSpPr>
            <p:cNvPr id="82" name="Text Box 85">
              <a:extLst>
                <a:ext uri="{FF2B5EF4-FFF2-40B4-BE49-F238E27FC236}">
                  <a16:creationId xmlns:a16="http://schemas.microsoft.com/office/drawing/2014/main" id="{143790E1-B252-4B75-AF64-F0BCFA6C5006}"/>
                </a:ext>
              </a:extLst>
            </p:cNvPr>
            <p:cNvSpPr txBox="1"/>
            <p:nvPr/>
          </p:nvSpPr>
          <p:spPr>
            <a:xfrm>
              <a:off x="3977895" y="2693426"/>
              <a:ext cx="2041857" cy="677108"/>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电场强度</a:t>
              </a:r>
              <a:endParaRPr lang="en-US" altLang="zh-CN"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87" name="Object 14">
                  <a:extLst>
                    <a:ext uri="{FF2B5EF4-FFF2-40B4-BE49-F238E27FC236}">
                      <a16:creationId xmlns:a16="http://schemas.microsoft.com/office/drawing/2014/main" id="{FFB590B8-1382-4B07-8409-3658E6F0C00C}"/>
                    </a:ext>
                  </a:extLst>
                </p:cNvPr>
                <p:cNvSpPr txBox="1"/>
                <p:nvPr/>
              </p:nvSpPr>
              <p:spPr bwMode="auto">
                <a:xfrm>
                  <a:off x="5000752" y="2626074"/>
                  <a:ext cx="1085151" cy="801119"/>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𝐸</m:t>
                            </m:r>
                          </m:e>
                        </m:groupCh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groupChr>
                              <m:groupChrPr>
                                <m:chr m:val="→"/>
                                <m:pos m:val="top"/>
                                <m:vertJc m:val="bot"/>
                                <m:ctrlPr>
                                  <a:rPr lang="zh-CN" altLang="en-US" i="1">
                                    <a:solidFill>
                                      <a:srgbClr val="000000"/>
                                    </a:solidFill>
                                    <a:latin typeface="Cambria Math" panose="02040503050406030204" pitchFamily="18" charset="0"/>
                                  </a:rPr>
                                </m:ctrlPr>
                              </m:groupChrPr>
                              <m:e>
                                <m:r>
                                  <a:rPr lang="zh-CN" altLang="en-US" i="1">
                                    <a:solidFill>
                                      <a:srgbClr val="000000"/>
                                    </a:solidFill>
                                    <a:latin typeface="Cambria Math" panose="02040503050406030204" pitchFamily="18" charset="0"/>
                                  </a:rPr>
                                  <m:t>𝐹</m:t>
                                </m:r>
                              </m:e>
                            </m:groupCh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0</m:t>
                                </m:r>
                              </m:sub>
                            </m:sSub>
                          </m:den>
                        </m:f>
                      </m:oMath>
                    </m:oMathPara>
                  </a14:m>
                  <a:endParaRPr lang="zh-CN" altLang="en-US" dirty="0"/>
                </a:p>
              </p:txBody>
            </p:sp>
          </mc:Choice>
          <mc:Fallback xmlns="">
            <p:sp>
              <p:nvSpPr>
                <p:cNvPr id="87" name="Object 14">
                  <a:extLst>
                    <a:ext uri="{FF2B5EF4-FFF2-40B4-BE49-F238E27FC236}">
                      <a16:creationId xmlns:a16="http://schemas.microsoft.com/office/drawing/2014/main" id="{FFB590B8-1382-4B07-8409-3658E6F0C00C}"/>
                    </a:ext>
                  </a:extLst>
                </p:cNvPr>
                <p:cNvSpPr txBox="1">
                  <a:spLocks noRot="1" noChangeAspect="1" noMove="1" noResize="1" noEditPoints="1" noAdjustHandles="1" noChangeArrowheads="1" noChangeShapeType="1" noTextEdit="1"/>
                </p:cNvSpPr>
                <p:nvPr/>
              </p:nvSpPr>
              <p:spPr bwMode="auto">
                <a:xfrm>
                  <a:off x="5000752" y="2626074"/>
                  <a:ext cx="1085151" cy="801119"/>
                </a:xfrm>
                <a:prstGeom prst="rect">
                  <a:avLst/>
                </a:prstGeom>
                <a:blipFill>
                  <a:blip r:embed="rId3"/>
                  <a:stretch>
                    <a:fillRect/>
                  </a:stretch>
                </a:blipFill>
                <a:ln>
                  <a:noFill/>
                </a:ln>
                <a:effectLst/>
              </p:spPr>
              <p:txBody>
                <a:bodyPr/>
                <a:lstStyle/>
                <a:p>
                  <a:r>
                    <a:rPr lang="zh-CN" altLang="en-US">
                      <a:noFill/>
                    </a:rPr>
                    <a:t> </a:t>
                  </a:r>
                </a:p>
              </p:txBody>
            </p:sp>
          </mc:Fallback>
        </mc:AlternateContent>
      </p:grpSp>
      <p:grpSp>
        <p:nvGrpSpPr>
          <p:cNvPr id="23" name="组合 22">
            <a:extLst>
              <a:ext uri="{FF2B5EF4-FFF2-40B4-BE49-F238E27FC236}">
                <a16:creationId xmlns:a16="http://schemas.microsoft.com/office/drawing/2014/main" id="{D9BB5EFA-AEEE-4F8E-938A-EC3350791FC0}"/>
              </a:ext>
            </a:extLst>
          </p:cNvPr>
          <p:cNvGrpSpPr/>
          <p:nvPr/>
        </p:nvGrpSpPr>
        <p:grpSpPr>
          <a:xfrm>
            <a:off x="6312289" y="2750085"/>
            <a:ext cx="1720281" cy="729705"/>
            <a:chOff x="6312289" y="2750085"/>
            <a:chExt cx="1720281" cy="729705"/>
          </a:xfrm>
        </p:grpSpPr>
        <p:sp>
          <p:nvSpPr>
            <p:cNvPr id="83" name="Text Box 85">
              <a:extLst>
                <a:ext uri="{FF2B5EF4-FFF2-40B4-BE49-F238E27FC236}">
                  <a16:creationId xmlns:a16="http://schemas.microsoft.com/office/drawing/2014/main" id="{7DA4FCE7-31AD-4AA6-9869-453FE4266640}"/>
                </a:ext>
              </a:extLst>
            </p:cNvPr>
            <p:cNvSpPr txBox="1"/>
            <p:nvPr/>
          </p:nvSpPr>
          <p:spPr>
            <a:xfrm>
              <a:off x="6312289" y="2750085"/>
              <a:ext cx="1526623" cy="677108"/>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电势</a:t>
              </a:r>
              <a:endParaRPr lang="en-US" altLang="zh-CN" dirty="0">
                <a:latin typeface="楷体_GB2312" pitchFamily="49" charset="-122"/>
                <a:ea typeface="楷体_GB2312" pitchFamily="49" charset="-122"/>
              </a:endParaRPr>
            </a:p>
            <a:p>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92" name="Object 4">
                  <a:extLst>
                    <a:ext uri="{FF2B5EF4-FFF2-40B4-BE49-F238E27FC236}">
                      <a16:creationId xmlns:a16="http://schemas.microsoft.com/office/drawing/2014/main" id="{25182D4E-E6AD-4CBF-A02D-A4D1D4D8D499}"/>
                    </a:ext>
                  </a:extLst>
                </p:cNvPr>
                <p:cNvSpPr txBox="1"/>
                <p:nvPr/>
              </p:nvSpPr>
              <p:spPr bwMode="auto">
                <a:xfrm>
                  <a:off x="6768141" y="2805432"/>
                  <a:ext cx="1264429" cy="67435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𝑊</m:t>
                                </m:r>
                              </m:e>
                              <m:sub>
                                <m:r>
                                  <a:rPr lang="en-US" altLang="zh-CN" b="0" i="1" smtClean="0">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ub>
                            </m:sSub>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0</m:t>
                                </m:r>
                              </m:sub>
                            </m:sSub>
                          </m:den>
                        </m:f>
                      </m:oMath>
                    </m:oMathPara>
                  </a14:m>
                  <a:endParaRPr lang="zh-CN" altLang="en-US" dirty="0"/>
                </a:p>
              </p:txBody>
            </p:sp>
          </mc:Choice>
          <mc:Fallback xmlns="">
            <p:sp>
              <p:nvSpPr>
                <p:cNvPr id="92" name="Object 4">
                  <a:extLst>
                    <a:ext uri="{FF2B5EF4-FFF2-40B4-BE49-F238E27FC236}">
                      <a16:creationId xmlns:a16="http://schemas.microsoft.com/office/drawing/2014/main" id="{25182D4E-E6AD-4CBF-A02D-A4D1D4D8D499}"/>
                    </a:ext>
                  </a:extLst>
                </p:cNvPr>
                <p:cNvSpPr txBox="1">
                  <a:spLocks noRot="1" noChangeAspect="1" noMove="1" noResize="1" noEditPoints="1" noAdjustHandles="1" noChangeArrowheads="1" noChangeShapeType="1" noTextEdit="1"/>
                </p:cNvSpPr>
                <p:nvPr/>
              </p:nvSpPr>
              <p:spPr bwMode="auto">
                <a:xfrm>
                  <a:off x="6768141" y="2805432"/>
                  <a:ext cx="1264429" cy="674358"/>
                </a:xfrm>
                <a:prstGeom prst="rect">
                  <a:avLst/>
                </a:prstGeom>
                <a:blipFill>
                  <a:blip r:embed="rId4"/>
                  <a:stretch>
                    <a:fillRect/>
                  </a:stretch>
                </a:blipFill>
                <a:ln>
                  <a:noFill/>
                </a:ln>
                <a:effectLst/>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CC425A4F-161E-466C-AB9B-C8104575056F}"/>
              </a:ext>
            </a:extLst>
          </p:cNvPr>
          <p:cNvGrpSpPr/>
          <p:nvPr/>
        </p:nvGrpSpPr>
        <p:grpSpPr>
          <a:xfrm>
            <a:off x="4314994" y="3791021"/>
            <a:ext cx="3449267" cy="1114629"/>
            <a:chOff x="4902816" y="3513319"/>
            <a:chExt cx="2032998" cy="1114629"/>
          </a:xfrm>
        </p:grpSpPr>
        <p:sp>
          <p:nvSpPr>
            <p:cNvPr id="94" name="Rectangle 50">
              <a:extLst>
                <a:ext uri="{FF2B5EF4-FFF2-40B4-BE49-F238E27FC236}">
                  <a16:creationId xmlns:a16="http://schemas.microsoft.com/office/drawing/2014/main" id="{40BEF073-4537-4070-97A8-C1F8778F4BD4}"/>
                </a:ext>
              </a:extLst>
            </p:cNvPr>
            <p:cNvSpPr/>
            <p:nvPr/>
          </p:nvSpPr>
          <p:spPr>
            <a:xfrm>
              <a:off x="4902816" y="3513319"/>
              <a:ext cx="2032998"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二者关系</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95" name="Object 4">
                  <a:extLst>
                    <a:ext uri="{FF2B5EF4-FFF2-40B4-BE49-F238E27FC236}">
                      <a16:creationId xmlns:a16="http://schemas.microsoft.com/office/drawing/2014/main" id="{4F1893FE-8A78-4EC8-B7DD-6BDBA734A240}"/>
                    </a:ext>
                  </a:extLst>
                </p:cNvPr>
                <p:cNvSpPr txBox="1"/>
                <p:nvPr/>
              </p:nvSpPr>
              <p:spPr bwMode="auto">
                <a:xfrm>
                  <a:off x="4963580" y="3858532"/>
                  <a:ext cx="909999" cy="76941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nary>
                          <m:naryPr>
                            <m:ctrlPr>
                              <a:rPr lang="en-US" altLang="zh-CN" i="1" smtClean="0">
                                <a:solidFill>
                                  <a:srgbClr val="000000"/>
                                </a:solidFill>
                                <a:latin typeface="Cambria Math" panose="02040503050406030204" pitchFamily="18" charset="0"/>
                              </a:rPr>
                            </m:ctrlPr>
                          </m:naryPr>
                          <m:sub>
                            <m:r>
                              <m:rPr>
                                <m:brk m:alnAt="23"/>
                              </m:rPr>
                              <a:rPr lang="en-US" altLang="zh-CN" b="0" i="1" smtClean="0">
                                <a:solidFill>
                                  <a:srgbClr val="000000"/>
                                </a:solidFill>
                                <a:latin typeface="Cambria Math" panose="02040503050406030204" pitchFamily="18" charset="0"/>
                              </a:rPr>
                              <m:t>𝑝</m:t>
                            </m:r>
                          </m:sub>
                          <m:sup>
                            <m:r>
                              <a:rPr lang="en-US" altLang="zh-CN" i="1" smtClean="0">
                                <a:solidFill>
                                  <a:srgbClr val="000000"/>
                                </a:solidFill>
                                <a:latin typeface="Cambria Math" panose="02040503050406030204" pitchFamily="18" charset="0"/>
                                <a:ea typeface="Cambria Math" panose="02040503050406030204" pitchFamily="18" charset="0"/>
                              </a:rPr>
                              <m:t>∞</m:t>
                            </m:r>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zh-CN" altLang="en-US" dirty="0"/>
                </a:p>
              </p:txBody>
            </p:sp>
          </mc:Choice>
          <mc:Fallback xmlns="">
            <p:sp>
              <p:nvSpPr>
                <p:cNvPr id="95" name="Object 4">
                  <a:extLst>
                    <a:ext uri="{FF2B5EF4-FFF2-40B4-BE49-F238E27FC236}">
                      <a16:creationId xmlns:a16="http://schemas.microsoft.com/office/drawing/2014/main" id="{4F1893FE-8A78-4EC8-B7DD-6BDBA734A240}"/>
                    </a:ext>
                  </a:extLst>
                </p:cNvPr>
                <p:cNvSpPr txBox="1">
                  <a:spLocks noRot="1" noChangeAspect="1" noMove="1" noResize="1" noEditPoints="1" noAdjustHandles="1" noChangeArrowheads="1" noChangeShapeType="1" noTextEdit="1"/>
                </p:cNvSpPr>
                <p:nvPr/>
              </p:nvSpPr>
              <p:spPr bwMode="auto">
                <a:xfrm>
                  <a:off x="4963580" y="3858532"/>
                  <a:ext cx="909999" cy="769416"/>
                </a:xfrm>
                <a:prstGeom prst="rect">
                  <a:avLst/>
                </a:prstGeom>
                <a:blipFill>
                  <a:blip r:embed="rId5"/>
                  <a:stretch>
                    <a:fillRect/>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Object 21">
                  <a:extLst>
                    <a:ext uri="{FF2B5EF4-FFF2-40B4-BE49-F238E27FC236}">
                      <a16:creationId xmlns:a16="http://schemas.microsoft.com/office/drawing/2014/main" id="{9FB5711C-0960-4EF0-901E-AC9C28482F35}"/>
                    </a:ext>
                  </a:extLst>
                </p:cNvPr>
                <p:cNvSpPr txBox="1"/>
                <p:nvPr/>
              </p:nvSpPr>
              <p:spPr bwMode="auto">
                <a:xfrm>
                  <a:off x="6016793" y="3950390"/>
                  <a:ext cx="909999" cy="481524"/>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m:rPr>
                            <m:nor/>
                          </m:rPr>
                          <a:rPr lang="zh-CN" altLang="en-US" i="0">
                            <a:solidFill>
                              <a:srgbClr val="000000"/>
                            </a:solidFill>
                            <a:latin typeface="Cambria Math" panose="02040503050406030204" pitchFamily="18" charset="0"/>
                          </a:rPr>
                          <m:t>grad</m:t>
                        </m:r>
                        <m:r>
                          <a:rPr lang="zh-CN" altLang="en-US" i="1">
                            <a:solidFill>
                              <a:srgbClr val="000000"/>
                            </a:solidFill>
                            <a:latin typeface="Cambria Math" panose="02040503050406030204" pitchFamily="18" charset="0"/>
                          </a:rPr>
                          <m:t>𝑉</m:t>
                        </m:r>
                      </m:oMath>
                    </m:oMathPara>
                  </a14:m>
                  <a:endParaRPr lang="zh-CN" altLang="en-US" dirty="0"/>
                </a:p>
              </p:txBody>
            </p:sp>
          </mc:Choice>
          <mc:Fallback xmlns="">
            <p:sp>
              <p:nvSpPr>
                <p:cNvPr id="96" name="Object 21">
                  <a:extLst>
                    <a:ext uri="{FF2B5EF4-FFF2-40B4-BE49-F238E27FC236}">
                      <a16:creationId xmlns:a16="http://schemas.microsoft.com/office/drawing/2014/main" id="{9FB5711C-0960-4EF0-901E-AC9C28482F35}"/>
                    </a:ext>
                  </a:extLst>
                </p:cNvPr>
                <p:cNvSpPr txBox="1">
                  <a:spLocks noRot="1" noChangeAspect="1" noMove="1" noResize="1" noEditPoints="1" noAdjustHandles="1" noChangeArrowheads="1" noChangeShapeType="1" noTextEdit="1"/>
                </p:cNvSpPr>
                <p:nvPr/>
              </p:nvSpPr>
              <p:spPr bwMode="auto">
                <a:xfrm>
                  <a:off x="6016793" y="3950390"/>
                  <a:ext cx="909999" cy="481524"/>
                </a:xfrm>
                <a:prstGeom prst="rect">
                  <a:avLst/>
                </a:prstGeom>
                <a:blipFill>
                  <a:blip r:embed="rId6"/>
                  <a:stretch>
                    <a:fillRect/>
                  </a:stretch>
                </a:blipFill>
                <a:ln>
                  <a:noFill/>
                </a:ln>
              </p:spPr>
              <p:txBody>
                <a:bodyPr/>
                <a:lstStyle/>
                <a:p>
                  <a:r>
                    <a:rPr lang="zh-CN" altLang="en-US">
                      <a:noFill/>
                    </a:rPr>
                    <a:t> </a:t>
                  </a:r>
                </a:p>
              </p:txBody>
            </p:sp>
          </mc:Fallback>
        </mc:AlternateContent>
      </p:grpSp>
      <p:grpSp>
        <p:nvGrpSpPr>
          <p:cNvPr id="99" name="组合 98">
            <a:extLst>
              <a:ext uri="{FF2B5EF4-FFF2-40B4-BE49-F238E27FC236}">
                <a16:creationId xmlns:a16="http://schemas.microsoft.com/office/drawing/2014/main" id="{BFECE0BA-406C-4F27-B2A7-C9EE6B9B3C08}"/>
              </a:ext>
            </a:extLst>
          </p:cNvPr>
          <p:cNvGrpSpPr/>
          <p:nvPr/>
        </p:nvGrpSpPr>
        <p:grpSpPr>
          <a:xfrm>
            <a:off x="8927071" y="2042150"/>
            <a:ext cx="1888794" cy="594519"/>
            <a:chOff x="1269495" y="2013432"/>
            <a:chExt cx="1888794" cy="594519"/>
          </a:xfrm>
        </p:grpSpPr>
        <p:sp>
          <p:nvSpPr>
            <p:cNvPr id="100" name="Line 39">
              <a:extLst>
                <a:ext uri="{FF2B5EF4-FFF2-40B4-BE49-F238E27FC236}">
                  <a16:creationId xmlns:a16="http://schemas.microsoft.com/office/drawing/2014/main" id="{8DEB78F2-B608-4CCB-B4DA-DCCC2ACF75A8}"/>
                </a:ext>
              </a:extLst>
            </p:cNvPr>
            <p:cNvSpPr/>
            <p:nvPr/>
          </p:nvSpPr>
          <p:spPr>
            <a:xfrm flipH="1">
              <a:off x="1269495" y="2293491"/>
              <a:ext cx="8" cy="314460"/>
            </a:xfrm>
            <a:prstGeom prst="line">
              <a:avLst/>
            </a:prstGeom>
            <a:ln w="25400" cap="flat" cmpd="sng">
              <a:solidFill>
                <a:srgbClr val="0000FF"/>
              </a:solidFill>
              <a:prstDash val="solid"/>
              <a:headEnd type="none" w="med" len="med"/>
              <a:tailEnd type="none" w="med" len="med"/>
            </a:ln>
          </p:spPr>
        </p:sp>
        <p:sp>
          <p:nvSpPr>
            <p:cNvPr id="105" name="Line 44">
              <a:extLst>
                <a:ext uri="{FF2B5EF4-FFF2-40B4-BE49-F238E27FC236}">
                  <a16:creationId xmlns:a16="http://schemas.microsoft.com/office/drawing/2014/main" id="{CEE1FC70-50BA-4625-AE66-0DA87A51E18C}"/>
                </a:ext>
              </a:extLst>
            </p:cNvPr>
            <p:cNvSpPr/>
            <p:nvPr/>
          </p:nvSpPr>
          <p:spPr>
            <a:xfrm flipV="1">
              <a:off x="1269500" y="2288909"/>
              <a:ext cx="1888786" cy="14159"/>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117" name="Line 39">
              <a:extLst>
                <a:ext uri="{FF2B5EF4-FFF2-40B4-BE49-F238E27FC236}">
                  <a16:creationId xmlns:a16="http://schemas.microsoft.com/office/drawing/2014/main" id="{0E0BC16F-5AA0-4DAA-8532-DE1445B3C247}"/>
                </a:ext>
              </a:extLst>
            </p:cNvPr>
            <p:cNvSpPr/>
            <p:nvPr/>
          </p:nvSpPr>
          <p:spPr>
            <a:xfrm flipH="1">
              <a:off x="3158283" y="2285416"/>
              <a:ext cx="6" cy="317052"/>
            </a:xfrm>
            <a:prstGeom prst="line">
              <a:avLst/>
            </a:prstGeom>
            <a:ln w="25400" cap="flat" cmpd="sng">
              <a:solidFill>
                <a:srgbClr val="0000FF"/>
              </a:solidFill>
              <a:prstDash val="solid"/>
              <a:headEnd type="none" w="med" len="med"/>
              <a:tailEnd type="none" w="med" len="med"/>
            </a:ln>
          </p:spPr>
        </p:sp>
      </p:grpSp>
      <p:grpSp>
        <p:nvGrpSpPr>
          <p:cNvPr id="21" name="组合 20">
            <a:extLst>
              <a:ext uri="{FF2B5EF4-FFF2-40B4-BE49-F238E27FC236}">
                <a16:creationId xmlns:a16="http://schemas.microsoft.com/office/drawing/2014/main" id="{76518DFD-1A5A-44B0-A693-120688C5E84A}"/>
              </a:ext>
            </a:extLst>
          </p:cNvPr>
          <p:cNvGrpSpPr/>
          <p:nvPr/>
        </p:nvGrpSpPr>
        <p:grpSpPr>
          <a:xfrm>
            <a:off x="10323039" y="2633494"/>
            <a:ext cx="1338774" cy="923330"/>
            <a:chOff x="10323039" y="2633494"/>
            <a:chExt cx="1338774" cy="923330"/>
          </a:xfrm>
        </p:grpSpPr>
        <p:sp>
          <p:nvSpPr>
            <p:cNvPr id="129" name="Text Box 85">
              <a:extLst>
                <a:ext uri="{FF2B5EF4-FFF2-40B4-BE49-F238E27FC236}">
                  <a16:creationId xmlns:a16="http://schemas.microsoft.com/office/drawing/2014/main" id="{565ACB74-3386-4C36-84B2-7E5F10CF8FA9}"/>
                </a:ext>
              </a:extLst>
            </p:cNvPr>
            <p:cNvSpPr txBox="1"/>
            <p:nvPr/>
          </p:nvSpPr>
          <p:spPr>
            <a:xfrm>
              <a:off x="10323039" y="2633494"/>
              <a:ext cx="1338774" cy="923330"/>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环路定理</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131" name="Object 1">
              <a:extLst>
                <a:ext uri="{FF2B5EF4-FFF2-40B4-BE49-F238E27FC236}">
                  <a16:creationId xmlns:a16="http://schemas.microsoft.com/office/drawing/2014/main" id="{48C94C07-9B24-4629-A8B9-5FD41D01F3D3}"/>
                </a:ext>
              </a:extLst>
            </p:cNvPr>
            <p:cNvGraphicFramePr>
              <a:graphicFrameLocks noChangeAspect="1"/>
            </p:cNvGraphicFramePr>
            <p:nvPr/>
          </p:nvGraphicFramePr>
          <p:xfrm>
            <a:off x="10389295" y="3012933"/>
            <a:ext cx="1255643" cy="478827"/>
          </p:xfrm>
          <a:graphic>
            <a:graphicData uri="http://schemas.openxmlformats.org/presentationml/2006/ole">
              <mc:AlternateContent xmlns:mc="http://schemas.openxmlformats.org/markup-compatibility/2006">
                <mc:Choice xmlns:v="urn:schemas-microsoft-com:vml" Requires="v">
                  <p:oleObj name="Equation" r:id="rId7" imgW="698400" imgH="291960" progId="">
                    <p:embed/>
                  </p:oleObj>
                </mc:Choice>
                <mc:Fallback>
                  <p:oleObj name="Equation" r:id="rId7" imgW="698400" imgH="291960" progId="">
                    <p:embed/>
                    <p:pic>
                      <p:nvPicPr>
                        <p:cNvPr id="131" name="Object 1">
                          <a:extLst>
                            <a:ext uri="{FF2B5EF4-FFF2-40B4-BE49-F238E27FC236}">
                              <a16:creationId xmlns:a16="http://schemas.microsoft.com/office/drawing/2014/main" id="{48C94C07-9B24-4629-A8B9-5FD41D01F3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89295" y="3012933"/>
                          <a:ext cx="1255643" cy="478827"/>
                        </a:xfrm>
                        <a:prstGeom prst="rect">
                          <a:avLst/>
                        </a:prstGeom>
                        <a:noFill/>
                        <a:ln>
                          <a:noFill/>
                        </a:ln>
                      </p:spPr>
                    </p:pic>
                  </p:oleObj>
                </mc:Fallback>
              </mc:AlternateContent>
            </a:graphicData>
          </a:graphic>
        </p:graphicFrame>
      </p:grpSp>
      <p:grpSp>
        <p:nvGrpSpPr>
          <p:cNvPr id="20" name="组合 19">
            <a:extLst>
              <a:ext uri="{FF2B5EF4-FFF2-40B4-BE49-F238E27FC236}">
                <a16:creationId xmlns:a16="http://schemas.microsoft.com/office/drawing/2014/main" id="{57BF4D41-1382-4786-96AD-A2A751D3367E}"/>
              </a:ext>
            </a:extLst>
          </p:cNvPr>
          <p:cNvGrpSpPr/>
          <p:nvPr/>
        </p:nvGrpSpPr>
        <p:grpSpPr>
          <a:xfrm>
            <a:off x="8256205" y="2633494"/>
            <a:ext cx="1679518" cy="1075866"/>
            <a:chOff x="8256205" y="2633494"/>
            <a:chExt cx="1679518" cy="1075865"/>
          </a:xfrm>
        </p:grpSpPr>
        <p:sp>
          <p:nvSpPr>
            <p:cNvPr id="106" name="Text Box 85">
              <a:extLst>
                <a:ext uri="{FF2B5EF4-FFF2-40B4-BE49-F238E27FC236}">
                  <a16:creationId xmlns:a16="http://schemas.microsoft.com/office/drawing/2014/main" id="{D13BCECA-A7FD-4C03-B027-122DCC27934A}"/>
                </a:ext>
              </a:extLst>
            </p:cNvPr>
            <p:cNvSpPr txBox="1"/>
            <p:nvPr/>
          </p:nvSpPr>
          <p:spPr>
            <a:xfrm>
              <a:off x="8256205" y="2633494"/>
              <a:ext cx="1591307" cy="1015663"/>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高斯定理</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zh-CN" altLang="en-US"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32" name="Object 1024">
                  <a:extLst>
                    <a:ext uri="{FF2B5EF4-FFF2-40B4-BE49-F238E27FC236}">
                      <a16:creationId xmlns:a16="http://schemas.microsoft.com/office/drawing/2014/main" id="{D312A289-93C8-401B-A452-B035512F49AD}"/>
                    </a:ext>
                  </a:extLst>
                </p:cNvPr>
                <p:cNvSpPr txBox="1"/>
                <p:nvPr/>
              </p:nvSpPr>
              <p:spPr bwMode="auto">
                <a:xfrm>
                  <a:off x="8314439" y="3002103"/>
                  <a:ext cx="1621284" cy="707256"/>
                </a:xfrm>
                <a:prstGeom prst="rect">
                  <a:avLst/>
                </a:prstGeom>
                <a:noFill/>
                <a:ln w="12700">
                  <a:noFill/>
                  <a:miter lim="800000"/>
                  <a:headEnd/>
                  <a:tailEnd/>
                </a:ln>
              </p:spPr>
              <p:txBody>
                <a:bodyPr>
                  <a:normAutofit fontScale="70000" lnSpcReduction="20000"/>
                </a:bodyPr>
                <a:lstStyle/>
                <a:p>
                  <a:pPr/>
                  <a14:m>
                    <m:oMathPara xmlns:m="http://schemas.openxmlformats.org/officeDocument/2006/math">
                      <m:oMathParaPr>
                        <m:jc m:val="left"/>
                      </m:oMathParaPr>
                      <m:oMath xmlns:m="http://schemas.openxmlformats.org/officeDocument/2006/math">
                        <m:nary>
                          <m:naryPr>
                            <m:chr m:val="∮"/>
                            <m:limLoc m:val="undOv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𝑆</m:t>
                                </m:r>
                              </m:e>
                            </m:acc>
                          </m:e>
                        </m:nary>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a:rPr lang="zh-CN" altLang="en-US" i="1">
                                    <a:solidFill>
                                      <a:srgbClr val="000000"/>
                                    </a:solidFill>
                                    <a:latin typeface="Cambria Math" panose="02040503050406030204" pitchFamily="18" charset="0"/>
                                  </a:rPr>
                                  <m:t>0</m:t>
                                </m:r>
                              </m:sub>
                            </m:sSub>
                          </m:den>
                        </m:f>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𝑞</m:t>
                                </m:r>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32" name="Object 1024">
                  <a:extLst>
                    <a:ext uri="{FF2B5EF4-FFF2-40B4-BE49-F238E27FC236}">
                      <a16:creationId xmlns:a16="http://schemas.microsoft.com/office/drawing/2014/main" id="{D312A289-93C8-401B-A452-B035512F49AD}"/>
                    </a:ext>
                  </a:extLst>
                </p:cNvPr>
                <p:cNvSpPr txBox="1">
                  <a:spLocks noRot="1" noChangeAspect="1" noMove="1" noResize="1" noEditPoints="1" noAdjustHandles="1" noChangeArrowheads="1" noChangeShapeType="1" noTextEdit="1"/>
                </p:cNvSpPr>
                <p:nvPr/>
              </p:nvSpPr>
              <p:spPr bwMode="auto">
                <a:xfrm>
                  <a:off x="8314439" y="3002104"/>
                  <a:ext cx="1621284" cy="707256"/>
                </a:xfrm>
                <a:prstGeom prst="rect">
                  <a:avLst/>
                </a:prstGeom>
                <a:blipFill>
                  <a:blip r:embed="rId9"/>
                  <a:stretch>
                    <a:fillRect/>
                  </a:stretch>
                </a:blipFill>
                <a:ln w="12700">
                  <a:noFill/>
                  <a:miter lim="800000"/>
                  <a:headEnd/>
                  <a:tailEnd/>
                </a:ln>
              </p:spPr>
              <p:txBody>
                <a:bodyPr/>
                <a:lstStyle/>
                <a:p>
                  <a:r>
                    <a:rPr lang="zh-CN" altLang="en-US">
                      <a:noFill/>
                    </a:rPr>
                    <a:t> </a:t>
                  </a:r>
                </a:p>
              </p:txBody>
            </p:sp>
          </mc:Fallback>
        </mc:AlternateContent>
      </p:grpSp>
      <p:grpSp>
        <p:nvGrpSpPr>
          <p:cNvPr id="133" name="组合 132">
            <a:extLst>
              <a:ext uri="{FF2B5EF4-FFF2-40B4-BE49-F238E27FC236}">
                <a16:creationId xmlns:a16="http://schemas.microsoft.com/office/drawing/2014/main" id="{FCDBF250-EA39-4E10-9FE9-89C83F9B7F7E}"/>
              </a:ext>
            </a:extLst>
          </p:cNvPr>
          <p:cNvGrpSpPr/>
          <p:nvPr/>
        </p:nvGrpSpPr>
        <p:grpSpPr>
          <a:xfrm rot="10800000">
            <a:off x="9190033" y="3630426"/>
            <a:ext cx="1562471" cy="452892"/>
            <a:chOff x="1393793" y="2013432"/>
            <a:chExt cx="1562471" cy="452892"/>
          </a:xfrm>
        </p:grpSpPr>
        <p:sp>
          <p:nvSpPr>
            <p:cNvPr id="134" name="Line 39">
              <a:extLst>
                <a:ext uri="{FF2B5EF4-FFF2-40B4-BE49-F238E27FC236}">
                  <a16:creationId xmlns:a16="http://schemas.microsoft.com/office/drawing/2014/main" id="{F3091AD6-140B-4747-A6E3-F2E0002E064A}"/>
                </a:ext>
              </a:extLst>
            </p:cNvPr>
            <p:cNvSpPr/>
            <p:nvPr/>
          </p:nvSpPr>
          <p:spPr>
            <a:xfrm flipH="1">
              <a:off x="1393793" y="2288525"/>
              <a:ext cx="0" cy="177799"/>
            </a:xfrm>
            <a:prstGeom prst="line">
              <a:avLst/>
            </a:prstGeom>
            <a:ln w="25400" cap="flat" cmpd="sng">
              <a:solidFill>
                <a:srgbClr val="0000FF"/>
              </a:solidFill>
              <a:prstDash val="solid"/>
              <a:headEnd type="none" w="med" len="med"/>
              <a:tailEnd type="none" w="med" len="med"/>
            </a:ln>
          </p:spPr>
        </p:sp>
        <p:sp>
          <p:nvSpPr>
            <p:cNvPr id="135" name="Line 44">
              <a:extLst>
                <a:ext uri="{FF2B5EF4-FFF2-40B4-BE49-F238E27FC236}">
                  <a16:creationId xmlns:a16="http://schemas.microsoft.com/office/drawing/2014/main" id="{937DA024-C1A8-4996-B84A-718998B6B033}"/>
                </a:ext>
              </a:extLst>
            </p:cNvPr>
            <p:cNvSpPr/>
            <p:nvPr/>
          </p:nvSpPr>
          <p:spPr>
            <a:xfrm flipV="1">
              <a:off x="1393793" y="2268596"/>
              <a:ext cx="1562471" cy="1"/>
            </a:xfrm>
            <a:prstGeom prst="line">
              <a:avLst/>
            </a:prstGeom>
            <a:ln w="25400" cap="flat" cmpd="sng">
              <a:solidFill>
                <a:srgbClr val="0000FF"/>
              </a:solidFill>
              <a:prstDash val="solid"/>
              <a:headEnd type="none" w="med" len="med"/>
              <a:tailEnd type="none" w="med" len="med"/>
            </a:ln>
          </p:spPr>
        </p:sp>
        <p:sp>
          <p:nvSpPr>
            <p:cNvPr id="136" name="Line 47">
              <a:extLst>
                <a:ext uri="{FF2B5EF4-FFF2-40B4-BE49-F238E27FC236}">
                  <a16:creationId xmlns:a16="http://schemas.microsoft.com/office/drawing/2014/main" id="{3F96A704-2DE8-4B6F-A194-0B96DE735FCF}"/>
                </a:ext>
              </a:extLst>
            </p:cNvPr>
            <p:cNvSpPr/>
            <p:nvPr/>
          </p:nvSpPr>
          <p:spPr>
            <a:xfrm flipH="1">
              <a:off x="2184689" y="2013432"/>
              <a:ext cx="0" cy="263011"/>
            </a:xfrm>
            <a:prstGeom prst="line">
              <a:avLst/>
            </a:prstGeom>
            <a:ln w="25400" cap="flat" cmpd="sng">
              <a:solidFill>
                <a:srgbClr val="0000FF"/>
              </a:solidFill>
              <a:prstDash val="solid"/>
              <a:headEnd type="none" w="med" len="med"/>
              <a:tailEnd type="none" w="med" len="med"/>
            </a:ln>
          </p:spPr>
        </p:sp>
        <p:sp>
          <p:nvSpPr>
            <p:cNvPr id="137" name="Line 39">
              <a:extLst>
                <a:ext uri="{FF2B5EF4-FFF2-40B4-BE49-F238E27FC236}">
                  <a16:creationId xmlns:a16="http://schemas.microsoft.com/office/drawing/2014/main" id="{0F7DBDA6-F847-4E2B-B04D-8EE553215F53}"/>
                </a:ext>
              </a:extLst>
            </p:cNvPr>
            <p:cNvSpPr/>
            <p:nvPr/>
          </p:nvSpPr>
          <p:spPr>
            <a:xfrm flipH="1">
              <a:off x="2948865" y="2288525"/>
              <a:ext cx="0" cy="177799"/>
            </a:xfrm>
            <a:prstGeom prst="line">
              <a:avLst/>
            </a:prstGeom>
            <a:ln w="25400" cap="flat" cmpd="sng">
              <a:solidFill>
                <a:srgbClr val="0000FF"/>
              </a:solidFill>
              <a:prstDash val="solid"/>
              <a:headEnd type="none" w="med" len="med"/>
              <a:tailEnd type="none" w="med" len="med"/>
            </a:ln>
          </p:spPr>
        </p:sp>
      </p:grpSp>
      <p:grpSp>
        <p:nvGrpSpPr>
          <p:cNvPr id="36" name="组合 35">
            <a:extLst>
              <a:ext uri="{FF2B5EF4-FFF2-40B4-BE49-F238E27FC236}">
                <a16:creationId xmlns:a16="http://schemas.microsoft.com/office/drawing/2014/main" id="{261B1F40-D76A-47DD-9A7C-E7EF87B8AA87}"/>
              </a:ext>
            </a:extLst>
          </p:cNvPr>
          <p:cNvGrpSpPr/>
          <p:nvPr/>
        </p:nvGrpSpPr>
        <p:grpSpPr>
          <a:xfrm>
            <a:off x="2119636" y="4807915"/>
            <a:ext cx="7998456" cy="922515"/>
            <a:chOff x="1844847" y="5053544"/>
            <a:chExt cx="8021690" cy="829887"/>
          </a:xfrm>
        </p:grpSpPr>
        <p:sp>
          <p:nvSpPr>
            <p:cNvPr id="73776" name="Rectangle 48"/>
            <p:cNvSpPr>
              <a:spLocks noChangeArrowheads="1"/>
            </p:cNvSpPr>
            <p:nvPr/>
          </p:nvSpPr>
          <p:spPr bwMode="auto">
            <a:xfrm>
              <a:off x="4777972" y="5259365"/>
              <a:ext cx="2280822" cy="400110"/>
            </a:xfrm>
            <a:prstGeom prst="rect">
              <a:avLst/>
            </a:prstGeom>
            <a:gradFill rotWithShape="1">
              <a:gsLst>
                <a:gs pos="0">
                  <a:srgbClr val="FAA93C">
                    <a:alpha val="99001"/>
                  </a:srgbClr>
                </a:gs>
                <a:gs pos="50000">
                  <a:srgbClr val="FAA93C">
                    <a:gamma/>
                    <a:tint val="22353"/>
                    <a:invGamma/>
                  </a:srgbClr>
                </a:gs>
                <a:gs pos="100000">
                  <a:srgbClr val="FAA93C">
                    <a:alpha val="99001"/>
                  </a:srgbClr>
                </a:gs>
              </a:gsLst>
              <a:lin ang="5400000" scaled="1"/>
            </a:gradFill>
            <a:ln w="9525">
              <a:solidFill>
                <a:srgbClr val="993300"/>
              </a:solidFill>
              <a:miter lim="800000"/>
            </a:ln>
            <a:effectLst/>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000" dirty="0">
                  <a:latin typeface="楷体_GB2312" pitchFamily="49" charset="-122"/>
                  <a:ea typeface="楷体_GB2312" pitchFamily="49" charset="-122"/>
                </a:rPr>
                <a:t>场强和电势的计算</a:t>
              </a:r>
              <a:endParaRPr kumimoji="0" lang="zh-CN" altLang="en-US" sz="2000" i="0" u="none" strike="noStrike" kern="1200" cap="none" spc="0" normalizeH="0" baseline="0" noProof="0" dirty="0">
                <a:ln>
                  <a:noFill/>
                </a:ln>
                <a:solidFill>
                  <a:schemeClr val="tx1"/>
                </a:solidFill>
                <a:effectLst/>
                <a:uLnTx/>
                <a:uFillTx/>
                <a:latin typeface="楷体_GB2312" pitchFamily="49" charset="-122"/>
                <a:ea typeface="楷体_GB2312" pitchFamily="49" charset="-122"/>
              </a:endParaRPr>
            </a:p>
          </p:txBody>
        </p:sp>
        <p:grpSp>
          <p:nvGrpSpPr>
            <p:cNvPr id="25" name="组合 24">
              <a:extLst>
                <a:ext uri="{FF2B5EF4-FFF2-40B4-BE49-F238E27FC236}">
                  <a16:creationId xmlns:a16="http://schemas.microsoft.com/office/drawing/2014/main" id="{44C59F09-B1A5-4E73-86A6-EBDF5061B8F4}"/>
                </a:ext>
              </a:extLst>
            </p:cNvPr>
            <p:cNvGrpSpPr/>
            <p:nvPr/>
          </p:nvGrpSpPr>
          <p:grpSpPr>
            <a:xfrm>
              <a:off x="1844847" y="5436623"/>
              <a:ext cx="2879850" cy="222853"/>
              <a:chOff x="1844847" y="5436623"/>
              <a:chExt cx="2879850" cy="222853"/>
            </a:xfrm>
          </p:grpSpPr>
          <p:sp>
            <p:nvSpPr>
              <p:cNvPr id="3138" name="Line 41"/>
              <p:cNvSpPr/>
              <p:nvPr/>
            </p:nvSpPr>
            <p:spPr>
              <a:xfrm>
                <a:off x="1844847" y="5460174"/>
                <a:ext cx="11102" cy="199302"/>
              </a:xfrm>
              <a:prstGeom prst="line">
                <a:avLst/>
              </a:prstGeom>
              <a:ln w="25400" cap="flat" cmpd="sng">
                <a:solidFill>
                  <a:srgbClr val="0000FF"/>
                </a:solidFill>
                <a:prstDash val="solid"/>
                <a:headEnd type="none" w="med" len="med"/>
                <a:tailEnd type="none" w="med" len="med"/>
              </a:ln>
            </p:spPr>
          </p:sp>
          <p:sp>
            <p:nvSpPr>
              <p:cNvPr id="112" name="Line 38">
                <a:extLst>
                  <a:ext uri="{FF2B5EF4-FFF2-40B4-BE49-F238E27FC236}">
                    <a16:creationId xmlns:a16="http://schemas.microsoft.com/office/drawing/2014/main" id="{44F6671C-4E76-4DCA-ACED-C6E917C46512}"/>
                  </a:ext>
                </a:extLst>
              </p:cNvPr>
              <p:cNvSpPr/>
              <p:nvPr/>
            </p:nvSpPr>
            <p:spPr>
              <a:xfrm flipV="1">
                <a:off x="1844853" y="5436623"/>
                <a:ext cx="2879844" cy="23782"/>
              </a:xfrm>
              <a:prstGeom prst="line">
                <a:avLst/>
              </a:prstGeom>
              <a:ln w="25400" cap="flat" cmpd="sng">
                <a:solidFill>
                  <a:srgbClr val="0000FF"/>
                </a:solidFill>
                <a:prstDash val="solid"/>
                <a:headEnd type="none" w="med" len="med"/>
                <a:tailEnd type="none" w="med" len="med"/>
              </a:ln>
            </p:spPr>
          </p:sp>
        </p:grpSp>
        <p:sp>
          <p:nvSpPr>
            <p:cNvPr id="118" name="Line 38">
              <a:extLst>
                <a:ext uri="{FF2B5EF4-FFF2-40B4-BE49-F238E27FC236}">
                  <a16:creationId xmlns:a16="http://schemas.microsoft.com/office/drawing/2014/main" id="{E2BCF2CD-73B8-48E8-92F0-2D8BC03A63B8}"/>
                </a:ext>
              </a:extLst>
            </p:cNvPr>
            <p:cNvSpPr/>
            <p:nvPr/>
          </p:nvSpPr>
          <p:spPr>
            <a:xfrm>
              <a:off x="7085432" y="5431066"/>
              <a:ext cx="2754468" cy="11113"/>
            </a:xfrm>
            <a:prstGeom prst="line">
              <a:avLst/>
            </a:prstGeom>
            <a:ln w="25400" cap="flat" cmpd="sng">
              <a:solidFill>
                <a:srgbClr val="0000FF"/>
              </a:solidFill>
              <a:prstDash val="solid"/>
              <a:headEnd type="none" w="med" len="med"/>
              <a:tailEnd type="none" w="med" len="med"/>
            </a:ln>
          </p:spPr>
        </p:sp>
        <p:sp>
          <p:nvSpPr>
            <p:cNvPr id="119" name="Line 41">
              <a:extLst>
                <a:ext uri="{FF2B5EF4-FFF2-40B4-BE49-F238E27FC236}">
                  <a16:creationId xmlns:a16="http://schemas.microsoft.com/office/drawing/2014/main" id="{D4FABF54-B609-4A95-8C59-687C2DE7D327}"/>
                </a:ext>
              </a:extLst>
            </p:cNvPr>
            <p:cNvSpPr/>
            <p:nvPr/>
          </p:nvSpPr>
          <p:spPr>
            <a:xfrm>
              <a:off x="5822636" y="5688271"/>
              <a:ext cx="10125" cy="195160"/>
            </a:xfrm>
            <a:prstGeom prst="line">
              <a:avLst/>
            </a:prstGeom>
            <a:ln w="25400" cap="flat" cmpd="sng">
              <a:solidFill>
                <a:srgbClr val="0000FF"/>
              </a:solidFill>
              <a:prstDash val="solid"/>
              <a:headEnd type="none" w="med" len="med"/>
              <a:tailEnd type="none" w="med" len="med"/>
            </a:ln>
          </p:spPr>
        </p:sp>
        <p:sp>
          <p:nvSpPr>
            <p:cNvPr id="138" name="Line 41">
              <a:extLst>
                <a:ext uri="{FF2B5EF4-FFF2-40B4-BE49-F238E27FC236}">
                  <a16:creationId xmlns:a16="http://schemas.microsoft.com/office/drawing/2014/main" id="{261C5133-C955-40BA-9193-7445FA7848B5}"/>
                </a:ext>
              </a:extLst>
            </p:cNvPr>
            <p:cNvSpPr/>
            <p:nvPr/>
          </p:nvSpPr>
          <p:spPr>
            <a:xfrm flipH="1">
              <a:off x="9866537" y="5442179"/>
              <a:ext cx="0" cy="230881"/>
            </a:xfrm>
            <a:prstGeom prst="line">
              <a:avLst/>
            </a:prstGeom>
            <a:ln w="25400" cap="flat" cmpd="sng">
              <a:solidFill>
                <a:srgbClr val="0000FF"/>
              </a:solidFill>
              <a:prstDash val="solid"/>
              <a:headEnd type="none" w="med" len="med"/>
              <a:tailEnd type="none" w="med" len="med"/>
            </a:ln>
          </p:spPr>
        </p:sp>
        <p:sp>
          <p:nvSpPr>
            <p:cNvPr id="139" name="Line 41">
              <a:extLst>
                <a:ext uri="{FF2B5EF4-FFF2-40B4-BE49-F238E27FC236}">
                  <a16:creationId xmlns:a16="http://schemas.microsoft.com/office/drawing/2014/main" id="{C874457F-669A-4218-BA34-A64BCA635452}"/>
                </a:ext>
              </a:extLst>
            </p:cNvPr>
            <p:cNvSpPr/>
            <p:nvPr/>
          </p:nvSpPr>
          <p:spPr>
            <a:xfrm flipH="1">
              <a:off x="5801797" y="5053544"/>
              <a:ext cx="0" cy="205821"/>
            </a:xfrm>
            <a:prstGeom prst="line">
              <a:avLst/>
            </a:prstGeom>
            <a:ln w="25400" cap="flat" cmpd="sng">
              <a:solidFill>
                <a:srgbClr val="0000FF"/>
              </a:solidFill>
              <a:prstDash val="solid"/>
              <a:headEnd type="none" w="med" len="med"/>
              <a:tailEnd type="none" w="med" len="med"/>
            </a:ln>
          </p:spPr>
        </p:sp>
      </p:grpSp>
      <p:grpSp>
        <p:nvGrpSpPr>
          <p:cNvPr id="47" name="组合 46">
            <a:extLst>
              <a:ext uri="{FF2B5EF4-FFF2-40B4-BE49-F238E27FC236}">
                <a16:creationId xmlns:a16="http://schemas.microsoft.com/office/drawing/2014/main" id="{7D9CD486-096F-4698-8A2B-FEB6385EF579}"/>
              </a:ext>
            </a:extLst>
          </p:cNvPr>
          <p:cNvGrpSpPr/>
          <p:nvPr/>
        </p:nvGrpSpPr>
        <p:grpSpPr>
          <a:xfrm>
            <a:off x="585936" y="5421158"/>
            <a:ext cx="2956550" cy="1261884"/>
            <a:chOff x="585936" y="5421158"/>
            <a:chExt cx="2956550" cy="1261884"/>
          </a:xfrm>
        </p:grpSpPr>
        <p:sp>
          <p:nvSpPr>
            <p:cNvPr id="114" name="Rectangle 50">
              <a:extLst>
                <a:ext uri="{FF2B5EF4-FFF2-40B4-BE49-F238E27FC236}">
                  <a16:creationId xmlns:a16="http://schemas.microsoft.com/office/drawing/2014/main" id="{ACA3DCF4-3013-4DD4-BED8-EBB95217C3CB}"/>
                </a:ext>
              </a:extLst>
            </p:cNvPr>
            <p:cNvSpPr/>
            <p:nvPr/>
          </p:nvSpPr>
          <p:spPr>
            <a:xfrm>
              <a:off x="585936" y="5421158"/>
              <a:ext cx="2956550" cy="1261884"/>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利用</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r>
                <a:rPr lang="zh-CN" altLang="en-US" dirty="0">
                  <a:latin typeface="楷体_GB2312" pitchFamily="49" charset="-122"/>
                  <a:ea typeface="楷体_GB2312" pitchFamily="49" charset="-122"/>
                </a:rPr>
                <a:t>及叠加原理</a:t>
              </a:r>
            </a:p>
          </p:txBody>
        </p:sp>
        <p:graphicFrame>
          <p:nvGraphicFramePr>
            <p:cNvPr id="140" name="Object 15">
              <a:extLst>
                <a:ext uri="{FF2B5EF4-FFF2-40B4-BE49-F238E27FC236}">
                  <a16:creationId xmlns:a16="http://schemas.microsoft.com/office/drawing/2014/main" id="{A89C28A9-6768-41DC-AD02-A437922167A1}"/>
                </a:ext>
              </a:extLst>
            </p:cNvPr>
            <p:cNvGraphicFramePr>
              <a:graphicFrameLocks/>
            </p:cNvGraphicFramePr>
            <p:nvPr/>
          </p:nvGraphicFramePr>
          <p:xfrm>
            <a:off x="691176" y="5730431"/>
            <a:ext cx="1405233" cy="704892"/>
          </p:xfrm>
          <a:graphic>
            <a:graphicData uri="http://schemas.openxmlformats.org/presentationml/2006/ole">
              <mc:AlternateContent xmlns:mc="http://schemas.openxmlformats.org/markup-compatibility/2006">
                <mc:Choice xmlns:v="urn:schemas-microsoft-com:vml" Requires="v">
                  <p:oleObj r:id="rId10" imgW="927100" imgH="431800" progId="Equation.DSMT4">
                    <p:embed/>
                  </p:oleObj>
                </mc:Choice>
                <mc:Fallback>
                  <p:oleObj r:id="rId10" imgW="927100" imgH="431800" progId="Equation.DSMT4">
                    <p:embed/>
                    <p:pic>
                      <p:nvPicPr>
                        <p:cNvPr id="140" name="Object 15">
                          <a:extLst>
                            <a:ext uri="{FF2B5EF4-FFF2-40B4-BE49-F238E27FC236}">
                              <a16:creationId xmlns:a16="http://schemas.microsoft.com/office/drawing/2014/main" id="{A89C28A9-6768-41DC-AD02-A437922167A1}"/>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176" y="5730431"/>
                          <a:ext cx="1405233" cy="704892"/>
                        </a:xfrm>
                        <a:prstGeom prst="rect">
                          <a:avLst/>
                        </a:prstGeom>
                        <a:noFill/>
                        <a:ln>
                          <a:noFill/>
                        </a:ln>
                      </p:spPr>
                    </p:pic>
                  </p:oleObj>
                </mc:Fallback>
              </mc:AlternateContent>
            </a:graphicData>
          </a:graphic>
        </p:graphicFrame>
        <p:graphicFrame>
          <p:nvGraphicFramePr>
            <p:cNvPr id="141" name="Object 14">
              <a:extLst>
                <a:ext uri="{FF2B5EF4-FFF2-40B4-BE49-F238E27FC236}">
                  <a16:creationId xmlns:a16="http://schemas.microsoft.com/office/drawing/2014/main" id="{4EE21487-603D-4A22-95F5-61CADD1B2D6A}"/>
                </a:ext>
              </a:extLst>
            </p:cNvPr>
            <p:cNvGraphicFramePr>
              <a:graphicFrameLocks/>
            </p:cNvGraphicFramePr>
            <p:nvPr/>
          </p:nvGraphicFramePr>
          <p:xfrm>
            <a:off x="2362767" y="5730431"/>
            <a:ext cx="1001870" cy="673993"/>
          </p:xfrm>
          <a:graphic>
            <a:graphicData uri="http://schemas.openxmlformats.org/presentationml/2006/ole">
              <mc:AlternateContent xmlns:mc="http://schemas.openxmlformats.org/markup-compatibility/2006">
                <mc:Choice xmlns:v="urn:schemas-microsoft-com:vml" Requires="v">
                  <p:oleObj r:id="rId12" imgW="723586" imgH="431613" progId="Equation.3">
                    <p:embed/>
                  </p:oleObj>
                </mc:Choice>
                <mc:Fallback>
                  <p:oleObj r:id="rId12" imgW="723586" imgH="431613" progId="Equation.3">
                    <p:embed/>
                    <p:pic>
                      <p:nvPicPr>
                        <p:cNvPr id="141" name="Object 14">
                          <a:extLst>
                            <a:ext uri="{FF2B5EF4-FFF2-40B4-BE49-F238E27FC236}">
                              <a16:creationId xmlns:a16="http://schemas.microsoft.com/office/drawing/2014/main" id="{4EE21487-603D-4A22-95F5-61CADD1B2D6A}"/>
                            </a:ext>
                          </a:extLst>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2767" y="5730431"/>
                          <a:ext cx="1001870" cy="673993"/>
                        </a:xfrm>
                        <a:prstGeom prst="rect">
                          <a:avLst/>
                        </a:prstGeom>
                        <a:noFill/>
                        <a:ln>
                          <a:noFill/>
                        </a:ln>
                      </p:spPr>
                    </p:pic>
                  </p:oleObj>
                </mc:Fallback>
              </mc:AlternateContent>
            </a:graphicData>
          </a:graphic>
        </p:graphicFrame>
      </p:grpSp>
      <p:grpSp>
        <p:nvGrpSpPr>
          <p:cNvPr id="48" name="组合 47">
            <a:extLst>
              <a:ext uri="{FF2B5EF4-FFF2-40B4-BE49-F238E27FC236}">
                <a16:creationId xmlns:a16="http://schemas.microsoft.com/office/drawing/2014/main" id="{EEEDDA4E-6E47-469A-88ED-14434C4E010F}"/>
              </a:ext>
            </a:extLst>
          </p:cNvPr>
          <p:cNvGrpSpPr/>
          <p:nvPr/>
        </p:nvGrpSpPr>
        <p:grpSpPr>
          <a:xfrm>
            <a:off x="4541316" y="5697385"/>
            <a:ext cx="2956550" cy="984885"/>
            <a:chOff x="4541316" y="5697385"/>
            <a:chExt cx="2956550" cy="984885"/>
          </a:xfrm>
        </p:grpSpPr>
        <p:sp>
          <p:nvSpPr>
            <p:cNvPr id="142" name="Rectangle 50">
              <a:extLst>
                <a:ext uri="{FF2B5EF4-FFF2-40B4-BE49-F238E27FC236}">
                  <a16:creationId xmlns:a16="http://schemas.microsoft.com/office/drawing/2014/main" id="{CE26A7A9-8394-4699-AF2F-38D9F0A2C619}"/>
                </a:ext>
              </a:extLst>
            </p:cNvPr>
            <p:cNvSpPr/>
            <p:nvPr/>
          </p:nvSpPr>
          <p:spPr>
            <a:xfrm>
              <a:off x="4541316" y="5697385"/>
              <a:ext cx="2956550" cy="984885"/>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场强和电势的关系</a:t>
              </a:r>
              <a:endParaRPr lang="en-US" altLang="zh-CN"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43" name="Object 21">
                  <a:extLst>
                    <a:ext uri="{FF2B5EF4-FFF2-40B4-BE49-F238E27FC236}">
                      <a16:creationId xmlns:a16="http://schemas.microsoft.com/office/drawing/2014/main" id="{0C2654CC-233B-442B-BE03-A3C7404A7629}"/>
                    </a:ext>
                  </a:extLst>
                </p:cNvPr>
                <p:cNvSpPr txBox="1"/>
                <p:nvPr/>
              </p:nvSpPr>
              <p:spPr bwMode="auto">
                <a:xfrm>
                  <a:off x="4655167" y="6161405"/>
                  <a:ext cx="2842699" cy="490503"/>
                </a:xfrm>
                <a:prstGeom prst="rect">
                  <a:avLst/>
                </a:prstGeom>
                <a:noFill/>
                <a:ln>
                  <a:noFill/>
                </a:ln>
              </p:spPr>
              <p:txBody>
                <a:bodyPr>
                  <a:normAutofit fontScale="550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𝐸</m:t>
                            </m:r>
                          </m:e>
                        </m:acc>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grad</m:t>
                        </m:r>
                        <m:r>
                          <a:rPr lang="zh-CN" altLang="en-US" sz="2000" i="1">
                            <a:solidFill>
                              <a:srgbClr val="000000"/>
                            </a:solidFill>
                            <a:latin typeface="Cambria Math" panose="02040503050406030204" pitchFamily="18" charset="0"/>
                          </a:rPr>
                          <m:t>𝑉</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𝑥</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𝑖</m:t>
                            </m:r>
                          </m:e>
                        </m:acc>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𝑗</m:t>
                            </m:r>
                          </m:e>
                        </m:acc>
                        <m:r>
                          <a:rPr lang="zh-CN" altLang="en-US" sz="2000" i="1">
                            <a:solidFill>
                              <a:srgbClr val="000000"/>
                            </a:solidFill>
                            <a:latin typeface="Cambria Math" panose="02040503050406030204" pitchFamily="18"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𝑉</m:t>
                            </m:r>
                          </m:num>
                          <m:den>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𝑧</m:t>
                            </m:r>
                          </m:den>
                        </m:f>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pitchFamily="18" charset="0"/>
                              </a:rPr>
                              <m:t>𝑘</m:t>
                            </m:r>
                          </m:e>
                        </m:acc>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143" name="Object 21">
                  <a:extLst>
                    <a:ext uri="{FF2B5EF4-FFF2-40B4-BE49-F238E27FC236}">
                      <a16:creationId xmlns:a16="http://schemas.microsoft.com/office/drawing/2014/main" id="{0C2654CC-233B-442B-BE03-A3C7404A7629}"/>
                    </a:ext>
                  </a:extLst>
                </p:cNvPr>
                <p:cNvSpPr txBox="1">
                  <a:spLocks noRot="1" noChangeAspect="1" noMove="1" noResize="1" noEditPoints="1" noAdjustHandles="1" noChangeArrowheads="1" noChangeShapeType="1" noTextEdit="1"/>
                </p:cNvSpPr>
                <p:nvPr/>
              </p:nvSpPr>
              <p:spPr bwMode="auto">
                <a:xfrm>
                  <a:off x="4655167" y="6161405"/>
                  <a:ext cx="2842699" cy="490503"/>
                </a:xfrm>
                <a:prstGeom prst="rect">
                  <a:avLst/>
                </a:prstGeom>
                <a:blipFill>
                  <a:blip r:embed="rId14"/>
                  <a:stretch>
                    <a:fillRect/>
                  </a:stretch>
                </a:blipFill>
                <a:ln>
                  <a:noFill/>
                </a:ln>
              </p:spPr>
              <p:txBody>
                <a:bodyPr/>
                <a:lstStyle/>
                <a:p>
                  <a:r>
                    <a:rPr lang="zh-CN" altLang="en-US">
                      <a:noFill/>
                    </a:rPr>
                    <a:t> </a:t>
                  </a:r>
                </a:p>
              </p:txBody>
            </p:sp>
          </mc:Fallback>
        </mc:AlternateContent>
      </p:grpSp>
      <p:grpSp>
        <p:nvGrpSpPr>
          <p:cNvPr id="39" name="组合 38">
            <a:extLst>
              <a:ext uri="{FF2B5EF4-FFF2-40B4-BE49-F238E27FC236}">
                <a16:creationId xmlns:a16="http://schemas.microsoft.com/office/drawing/2014/main" id="{01D891AB-850E-48F8-90E2-80003E0DBE19}"/>
              </a:ext>
            </a:extLst>
          </p:cNvPr>
          <p:cNvGrpSpPr/>
          <p:nvPr/>
        </p:nvGrpSpPr>
        <p:grpSpPr>
          <a:xfrm>
            <a:off x="8740859" y="5480661"/>
            <a:ext cx="2956550" cy="1231106"/>
            <a:chOff x="8740859" y="5480661"/>
            <a:chExt cx="2956550" cy="1231106"/>
          </a:xfrm>
        </p:grpSpPr>
        <p:sp>
          <p:nvSpPr>
            <p:cNvPr id="144" name="Rectangle 50">
              <a:extLst>
                <a:ext uri="{FF2B5EF4-FFF2-40B4-BE49-F238E27FC236}">
                  <a16:creationId xmlns:a16="http://schemas.microsoft.com/office/drawing/2014/main" id="{962EFBAB-3200-45F0-B38F-B0802CAB0105}"/>
                </a:ext>
              </a:extLst>
            </p:cNvPr>
            <p:cNvSpPr/>
            <p:nvPr/>
          </p:nvSpPr>
          <p:spPr>
            <a:xfrm>
              <a:off x="8740859" y="5480661"/>
              <a:ext cx="2956550" cy="1231106"/>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利用高斯定理求</a:t>
              </a:r>
              <a:r>
                <a:rPr lang="en-US" altLang="zh-CN" i="1" dirty="0">
                  <a:latin typeface="Times New Roman" panose="02020603050405020304" pitchFamily="18" charset="0"/>
                  <a:ea typeface="楷体_GB2312" pitchFamily="49" charset="-122"/>
                  <a:cs typeface="Times New Roman" panose="02020603050405020304" pitchFamily="18" charset="0"/>
                </a:rPr>
                <a:t>E</a:t>
              </a:r>
              <a:r>
                <a:rPr lang="zh-CN" altLang="en-US" dirty="0">
                  <a:latin typeface="楷体_GB2312" pitchFamily="49" charset="-122"/>
                  <a:ea typeface="楷体_GB2312" pitchFamily="49" charset="-122"/>
                </a:rPr>
                <a:t>，再利用            </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求</a:t>
              </a:r>
              <a:r>
                <a:rPr lang="en-US" altLang="zh-CN" i="1" dirty="0">
                  <a:latin typeface="楷体_GB2312" pitchFamily="49" charset="-122"/>
                  <a:ea typeface="楷体_GB2312" pitchFamily="49" charset="-122"/>
                </a:rPr>
                <a:t>V</a:t>
              </a:r>
            </a:p>
            <a:p>
              <a:pPr algn="ctr"/>
              <a:endParaRPr lang="en-US" altLang="zh-CN" sz="2000"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sp>
              <p:nvSpPr>
                <p:cNvPr id="145" name="Object 4">
                  <a:extLst>
                    <a:ext uri="{FF2B5EF4-FFF2-40B4-BE49-F238E27FC236}">
                      <a16:creationId xmlns:a16="http://schemas.microsoft.com/office/drawing/2014/main" id="{072CFAA4-CD0F-4C83-A601-BB93B13EEB98}"/>
                    </a:ext>
                  </a:extLst>
                </p:cNvPr>
                <p:cNvSpPr txBox="1"/>
                <p:nvPr/>
              </p:nvSpPr>
              <p:spPr bwMode="auto">
                <a:xfrm>
                  <a:off x="8953710" y="5942351"/>
                  <a:ext cx="1543941" cy="769416"/>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𝑝</m:t>
                            </m:r>
                          </m:sub>
                        </m:sSub>
                        <m:r>
                          <a:rPr lang="zh-CN" altLang="en-US" i="1">
                            <a:solidFill>
                              <a:srgbClr val="000000"/>
                            </a:solidFill>
                            <a:latin typeface="Cambria Math" panose="02040503050406030204" pitchFamily="18" charset="0"/>
                          </a:rPr>
                          <m:t>=</m:t>
                        </m:r>
                        <m:nary>
                          <m:naryPr>
                            <m:ctrlPr>
                              <a:rPr lang="en-US" altLang="zh-CN" i="1" smtClean="0">
                                <a:solidFill>
                                  <a:srgbClr val="000000"/>
                                </a:solidFill>
                                <a:latin typeface="Cambria Math" panose="02040503050406030204" pitchFamily="18" charset="0"/>
                              </a:rPr>
                            </m:ctrlPr>
                          </m:naryPr>
                          <m:sub>
                            <m:r>
                              <m:rPr>
                                <m:brk m:alnAt="23"/>
                              </m:rPr>
                              <a:rPr lang="en-US" altLang="zh-CN" b="0" i="1" smtClean="0">
                                <a:solidFill>
                                  <a:srgbClr val="000000"/>
                                </a:solidFill>
                                <a:latin typeface="Cambria Math" panose="02040503050406030204" pitchFamily="18" charset="0"/>
                              </a:rPr>
                              <m:t>𝑝</m:t>
                            </m:r>
                          </m:sub>
                          <m:sup>
                            <m:r>
                              <a:rPr lang="en-US" altLang="zh-CN" i="1" smtClean="0">
                                <a:solidFill>
                                  <a:srgbClr val="000000"/>
                                </a:solidFill>
                                <a:latin typeface="Cambria Math" panose="02040503050406030204" pitchFamily="18" charset="0"/>
                                <a:ea typeface="Cambria Math" panose="02040503050406030204" pitchFamily="18" charset="0"/>
                              </a:rPr>
                              <m:t>∞</m:t>
                            </m:r>
                          </m:sup>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zh-CN" altLang="en-US" dirty="0"/>
                </a:p>
              </p:txBody>
            </p:sp>
          </mc:Choice>
          <mc:Fallback xmlns="">
            <p:sp>
              <p:nvSpPr>
                <p:cNvPr id="145" name="Object 4">
                  <a:extLst>
                    <a:ext uri="{FF2B5EF4-FFF2-40B4-BE49-F238E27FC236}">
                      <a16:creationId xmlns:a16="http://schemas.microsoft.com/office/drawing/2014/main" id="{072CFAA4-CD0F-4C83-A601-BB93B13EEB98}"/>
                    </a:ext>
                  </a:extLst>
                </p:cNvPr>
                <p:cNvSpPr txBox="1">
                  <a:spLocks noRot="1" noChangeAspect="1" noMove="1" noResize="1" noEditPoints="1" noAdjustHandles="1" noChangeArrowheads="1" noChangeShapeType="1" noTextEdit="1"/>
                </p:cNvSpPr>
                <p:nvPr/>
              </p:nvSpPr>
              <p:spPr bwMode="auto">
                <a:xfrm>
                  <a:off x="8953710" y="5942351"/>
                  <a:ext cx="1543941" cy="769416"/>
                </a:xfrm>
                <a:prstGeom prst="rect">
                  <a:avLst/>
                </a:prstGeom>
                <a:blipFill>
                  <a:blip r:embed="rId15"/>
                  <a:stretch>
                    <a:fillRect/>
                  </a:stretch>
                </a:blipFill>
                <a:ln>
                  <a:noFill/>
                </a:ln>
                <a:effectLst/>
              </p:spPr>
              <p:txBody>
                <a:bodyPr/>
                <a:lstStyle/>
                <a:p>
                  <a:r>
                    <a:rPr lang="zh-CN" altLang="en-US">
                      <a:noFill/>
                    </a:rPr>
                    <a:t> </a:t>
                  </a:r>
                </a:p>
              </p:txBody>
            </p:sp>
          </mc:Fallback>
        </mc:AlternateContent>
      </p:grpSp>
      <p:grpSp>
        <p:nvGrpSpPr>
          <p:cNvPr id="43" name="组合 42">
            <a:extLst>
              <a:ext uri="{FF2B5EF4-FFF2-40B4-BE49-F238E27FC236}">
                <a16:creationId xmlns:a16="http://schemas.microsoft.com/office/drawing/2014/main" id="{4716CCC0-BC35-4A8E-8DC6-BC5D35A1082C}"/>
              </a:ext>
            </a:extLst>
          </p:cNvPr>
          <p:cNvGrpSpPr/>
          <p:nvPr/>
        </p:nvGrpSpPr>
        <p:grpSpPr>
          <a:xfrm>
            <a:off x="6945944" y="228719"/>
            <a:ext cx="3448388" cy="1092564"/>
            <a:chOff x="6945944" y="228719"/>
            <a:chExt cx="3448388" cy="1092564"/>
          </a:xfrm>
        </p:grpSpPr>
        <p:sp>
          <p:nvSpPr>
            <p:cNvPr id="146" name="Line 44">
              <a:extLst>
                <a:ext uri="{FF2B5EF4-FFF2-40B4-BE49-F238E27FC236}">
                  <a16:creationId xmlns:a16="http://schemas.microsoft.com/office/drawing/2014/main" id="{DBC08333-5E73-4A3B-905E-1AAEEBF3E242}"/>
                </a:ext>
              </a:extLst>
            </p:cNvPr>
            <p:cNvSpPr/>
            <p:nvPr/>
          </p:nvSpPr>
          <p:spPr>
            <a:xfrm flipV="1">
              <a:off x="6945944" y="814017"/>
              <a:ext cx="537932" cy="11112"/>
            </a:xfrm>
            <a:prstGeom prst="line">
              <a:avLst/>
            </a:prstGeom>
            <a:ln w="25400" cap="flat" cmpd="sng">
              <a:solidFill>
                <a:srgbClr val="0000FF"/>
              </a:solidFill>
              <a:prstDash val="solid"/>
              <a:headEnd type="none" w="med" len="med"/>
              <a:tailEnd type="none" w="med" len="med"/>
            </a:ln>
          </p:spPr>
        </p:sp>
        <p:grpSp>
          <p:nvGrpSpPr>
            <p:cNvPr id="42" name="组合 41">
              <a:extLst>
                <a:ext uri="{FF2B5EF4-FFF2-40B4-BE49-F238E27FC236}">
                  <a16:creationId xmlns:a16="http://schemas.microsoft.com/office/drawing/2014/main" id="{019D3362-9B89-4B66-996F-E3DE94532EA0}"/>
                </a:ext>
              </a:extLst>
            </p:cNvPr>
            <p:cNvGrpSpPr/>
            <p:nvPr/>
          </p:nvGrpSpPr>
          <p:grpSpPr>
            <a:xfrm>
              <a:off x="7513095" y="228719"/>
              <a:ext cx="2881237" cy="1092564"/>
              <a:chOff x="7616418" y="130887"/>
              <a:chExt cx="2881237" cy="1092564"/>
            </a:xfrm>
          </p:grpSpPr>
          <p:sp>
            <p:nvSpPr>
              <p:cNvPr id="147" name="Rectangle 82">
                <a:extLst>
                  <a:ext uri="{FF2B5EF4-FFF2-40B4-BE49-F238E27FC236}">
                    <a16:creationId xmlns:a16="http://schemas.microsoft.com/office/drawing/2014/main" id="{0FE226F7-E54E-46C0-A8D7-04E8DCB0CE8C}"/>
                  </a:ext>
                </a:extLst>
              </p:cNvPr>
              <p:cNvSpPr/>
              <p:nvPr/>
            </p:nvSpPr>
            <p:spPr>
              <a:xfrm>
                <a:off x="7616418" y="130887"/>
                <a:ext cx="2881230" cy="984885"/>
              </a:xfrm>
              <a:prstGeom prst="rect">
                <a:avLst/>
              </a:prstGeom>
              <a:gradFill rotWithShape="1">
                <a:gsLst>
                  <a:gs pos="0">
                    <a:srgbClr val="FFFF99"/>
                  </a:gs>
                  <a:gs pos="50000">
                    <a:srgbClr val="FFFFC9"/>
                  </a:gs>
                  <a:gs pos="100000">
                    <a:srgbClr val="FFFF99"/>
                  </a:gs>
                </a:gsLst>
                <a:lin ang="5400000" scaled="1"/>
                <a:tileRect/>
              </a:gradFill>
              <a:ln w="9525" cap="flat" cmpd="sng">
                <a:solidFill>
                  <a:srgbClr val="FF66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库伦定律</a:t>
                </a:r>
                <a:endParaRPr lang="en-US" altLang="zh-CN" dirty="0">
                  <a:latin typeface="楷体_GB2312" pitchFamily="49" charset="-122"/>
                  <a:ea typeface="楷体_GB2312" pitchFamily="49" charset="-122"/>
                </a:endParaRPr>
              </a:p>
              <a:p>
                <a:endParaRPr lang="en-US" altLang="zh-CN" sz="2000" dirty="0">
                  <a:latin typeface="楷体_GB2312" pitchFamily="49" charset="-122"/>
                  <a:ea typeface="楷体_GB2312" pitchFamily="49" charset="-122"/>
                </a:endParaRPr>
              </a:p>
              <a:p>
                <a:r>
                  <a:rPr lang="zh-CN" altLang="en-US" dirty="0">
                    <a:latin typeface="楷体_GB2312" pitchFamily="49" charset="-122"/>
                    <a:ea typeface="楷体_GB2312" pitchFamily="49" charset="-122"/>
                  </a:rPr>
                  <a:t>叠加原理</a:t>
                </a:r>
                <a:endParaRPr lang="en-US" altLang="zh-CN" dirty="0">
                  <a:latin typeface="楷体_GB2312" pitchFamily="49" charset="-122"/>
                  <a:ea typeface="楷体_GB2312" pitchFamily="49" charset="-122"/>
                </a:endParaRPr>
              </a:p>
            </p:txBody>
          </p:sp>
          <mc:AlternateContent xmlns:mc="http://schemas.openxmlformats.org/markup-compatibility/2006" xmlns:a14="http://schemas.microsoft.com/office/drawing/2010/main">
            <mc:Choice Requires="a14">
              <p:graphicFrame>
                <p:nvGraphicFramePr>
                  <p:cNvPr id="148" name="Object 10">
                    <a:extLst>
                      <a:ext uri="{FF2B5EF4-FFF2-40B4-BE49-F238E27FC236}">
                        <a16:creationId xmlns:a16="http://schemas.microsoft.com/office/drawing/2014/main" id="{C4B1B926-4ED3-4CB3-8FD4-680FE9FC3840}"/>
                      </a:ext>
                    </a:extLst>
                  </p:cNvPr>
                  <p:cNvGraphicFramePr>
                    <a:graphicFrameLocks/>
                  </p:cNvGraphicFramePr>
                  <p:nvPr/>
                </p:nvGraphicFramePr>
                <p:xfrm>
                  <a:off x="8801049" y="164863"/>
                  <a:ext cx="1696606" cy="511982"/>
                </p:xfrm>
                <a:graphic>
                  <a:graphicData uri="http://schemas.openxmlformats.org/presentationml/2006/ole">
                    <mc:AlternateContent>
                      <mc:Choice xmlns:v="urn:schemas-microsoft-com:vml" Requires="v">
                        <p:oleObj r:id="rId16" imgW="2221536" imgH="799753" progId="Equation.DSMT4">
                          <p:embed/>
                        </p:oleObj>
                      </mc:Choice>
                      <mc:Fallback>
                        <p:oleObj r:id="rId16" imgW="2221536" imgH="799753" progId="Equation.DSMT4">
                          <p:embed/>
                          <p:pic>
                            <p:nvPicPr>
                              <p:cNvPr id="148" name="Object 10">
                                <a:extLst>
                                  <a:ext uri="{FF2B5EF4-FFF2-40B4-BE49-F238E27FC236}">
                                    <a16:creationId xmlns:a16="http://schemas.microsoft.com/office/drawing/2014/main" id="{C4B1B926-4ED3-4CB3-8FD4-680FE9FC3840}"/>
                                  </a:ext>
                                </a:extLst>
                              </p:cNvPr>
                              <p:cNvPicPr>
                                <a:picLocks noChangeArrowheads="1"/>
                              </p:cNvPicPr>
                              <p:nvPr/>
                            </p:nvPicPr>
                            <p:blipFill>
                              <a:blip r:embed="rId17">
                                <a:extLst>
                                  <a:ext uri="{28A0092B-C50C-407E-A947-70E740481C1C}">
                                    <a14:useLocalDpi val="0"/>
                                  </a:ext>
                                </a:extLst>
                              </a:blip>
                              <a:srcRect/>
                              <a:stretch>
                                <a:fillRect/>
                              </a:stretch>
                            </p:blipFill>
                            <p:spPr bwMode="auto">
                              <a:xfrm>
                                <a:off x="8801049" y="164863"/>
                                <a:ext cx="1696606" cy="511982"/>
                              </a:xfrm>
                              <a:prstGeom prst="rect">
                                <a:avLst/>
                              </a:prstGeom>
                              <a:noFill/>
                              <a:ln>
                                <a:noFill/>
                              </a:ln>
                            </p:spPr>
                          </p:pic>
                        </p:oleObj>
                      </mc:Fallback>
                    </mc:AlternateContent>
                  </a:graphicData>
                </a:graphic>
              </p:graphicFrame>
            </mc:Choice>
            <mc:Fallback xmlns="">
              <p:graphicFrame>
                <p:nvGraphicFramePr>
                  <p:cNvPr id="148" name="Object 10">
                    <a:extLst>
                      <a:ext uri="{FF2B5EF4-FFF2-40B4-BE49-F238E27FC236}">
                        <a16:creationId xmlns:a16="http://schemas.microsoft.com/office/drawing/2014/main" id="{C4B1B926-4ED3-4CB3-8FD4-680FE9FC3840}"/>
                      </a:ext>
                    </a:extLst>
                  </p:cNvPr>
                  <p:cNvGraphicFramePr>
                    <a:graphicFrameLocks/>
                  </p:cNvGraphicFramePr>
                  <p:nvPr>
                    <p:extLst>
                      <p:ext uri="{D42A27DB-BD31-4B8C-83A1-F6EECF244321}">
                        <p14:modId xmlns:p14="http://schemas.microsoft.com/office/powerpoint/2010/main" val="3498802731"/>
                      </p:ext>
                    </p:extLst>
                  </p:nvPr>
                </p:nvGraphicFramePr>
                <p:xfrm>
                  <a:off x="8801049" y="164863"/>
                  <a:ext cx="1696606" cy="511982"/>
                </p:xfrm>
                <a:graphic>
                  <a:graphicData uri="http://schemas.openxmlformats.org/presentationml/2006/ole">
                    <mc:AlternateContent>
                      <mc:Choice xmlns:v="urn:schemas-microsoft-com:vml" Requires="v">
                        <p:oleObj spid="_x0000_s18857" r:id="rId18" imgW="2221536" imgH="799753" progId="Equation.DSMT4">
                          <p:embed/>
                        </p:oleObj>
                      </mc:Choice>
                      <mc:Fallback>
                        <p:oleObj r:id="rId18" imgW="2221536" imgH="799753" progId="Equation.DSMT4">
                          <p:embed/>
                          <p:pic>
                            <p:nvPicPr>
                              <p:cNvPr id="20484" name="Object 10">
                                <a:extLst>
                                  <a:ext uri="{FF2B5EF4-FFF2-40B4-BE49-F238E27FC236}">
                                    <a16:creationId xmlns:a16="http://schemas.microsoft.com/office/drawing/2014/main" id="{DF530408-96FE-4187-A2E1-726EF1D6D9CE}"/>
                                  </a:ext>
                                </a:extLst>
                              </p:cNvPr>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801049" y="164863"/>
                                <a:ext cx="1696606" cy="511982"/>
                              </a:xfrm>
                              <a:prstGeom prst="rect">
                                <a:avLst/>
                              </a:prstGeom>
                              <a:noFill/>
                              <a:ln>
                                <a:noFill/>
                              </a:ln>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149" name="Object 12">
                    <a:extLst>
                      <a:ext uri="{FF2B5EF4-FFF2-40B4-BE49-F238E27FC236}">
                        <a16:creationId xmlns:a16="http://schemas.microsoft.com/office/drawing/2014/main" id="{152B7239-4271-4C9C-9142-D62EB6313B5F}"/>
                      </a:ext>
                    </a:extLst>
                  </p:cNvPr>
                  <p:cNvSpPr txBox="1"/>
                  <p:nvPr/>
                </p:nvSpPr>
                <p:spPr bwMode="auto">
                  <a:xfrm>
                    <a:off x="8801048" y="725971"/>
                    <a:ext cx="884503" cy="497480"/>
                  </a:xfrm>
                  <a:prstGeom prst="rect">
                    <a:avLst/>
                  </a:prstGeom>
                  <a:noFill/>
                  <a:ln>
                    <a:noFill/>
                  </a:ln>
                </p:spPr>
                <p:txBody>
                  <a:bodyPr>
                    <a:normAutofit fontScale="625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𝐹</m:t>
                              </m:r>
                            </m:e>
                          </m:acc>
                          <m:r>
                            <a:rPr lang="zh-CN" altLang="en-US" i="1" smtClean="0">
                              <a:solidFill>
                                <a:srgbClr val="000000"/>
                              </a:solidFill>
                              <a:latin typeface="Cambria Math" panose="02040503050406030204" pitchFamily="18" charset="0"/>
                            </a:rPr>
                            <m:t>=</m:t>
                          </m:r>
                          <m:nary>
                            <m:naryPr>
                              <m:chr m:val="∑"/>
                              <m:subHide m:val="on"/>
                              <m:supHide m:val="on"/>
                              <m:ctrlPr>
                                <a:rPr lang="zh-CN" altLang="en-US" i="1">
                                  <a:solidFill>
                                    <a:srgbClr val="000000"/>
                                  </a:solidFill>
                                  <a:latin typeface="Cambria Math" panose="02040503050406030204" pitchFamily="18" charset="0"/>
                                </a:rPr>
                              </m:ctrlPr>
                            </m:naryPr>
                            <m:sub/>
                            <m:sup/>
                            <m:e>
                              <m:sSub>
                                <m:sSubPr>
                                  <m:ctrlPr>
                                    <a:rPr lang="zh-CN" altLang="en-US" i="1">
                                      <a:solidFill>
                                        <a:srgbClr val="000000"/>
                                      </a:solidFill>
                                      <a:latin typeface="Cambria Math" panose="02040503050406030204" pitchFamily="18" charset="0"/>
                                    </a:rPr>
                                  </m:ctrlPr>
                                </m:sSubPr>
                                <m:e>
                                  <m:acc>
                                    <m:accPr>
                                      <m:chr m:val="⃑"/>
                                      <m:ctrlPr>
                                        <a:rPr lang="en-US" altLang="zh-CN"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49" name="Object 12">
                    <a:extLst>
                      <a:ext uri="{FF2B5EF4-FFF2-40B4-BE49-F238E27FC236}">
                        <a16:creationId xmlns:a16="http://schemas.microsoft.com/office/drawing/2014/main" id="{152B7239-4271-4C9C-9142-D62EB6313B5F}"/>
                      </a:ext>
                    </a:extLst>
                  </p:cNvPr>
                  <p:cNvSpPr txBox="1">
                    <a:spLocks noRot="1" noChangeAspect="1" noMove="1" noResize="1" noEditPoints="1" noAdjustHandles="1" noChangeArrowheads="1" noChangeShapeType="1" noTextEdit="1"/>
                  </p:cNvSpPr>
                  <p:nvPr/>
                </p:nvSpPr>
                <p:spPr bwMode="auto">
                  <a:xfrm>
                    <a:off x="8801048" y="725971"/>
                    <a:ext cx="884503" cy="497480"/>
                  </a:xfrm>
                  <a:prstGeom prst="rect">
                    <a:avLst/>
                  </a:prstGeom>
                  <a:blipFill>
                    <a:blip r:embed="rId20"/>
                    <a:stretch>
                      <a:fillRect l="-20000" t="-115854" r="-81379" b="-160976"/>
                    </a:stretch>
                  </a:blipFill>
                  <a:ln>
                    <a:noFill/>
                  </a:ln>
                </p:spPr>
                <p:txBody>
                  <a:bodyPr/>
                  <a:lstStyle/>
                  <a:p>
                    <a:r>
                      <a:rPr lang="zh-CN" altLang="en-US">
                        <a:noFill/>
                      </a:rPr>
                      <a:t> </a:t>
                    </a:r>
                  </a:p>
                </p:txBody>
              </p:sp>
            </mc:Fallback>
          </mc:AlternateContent>
        </p:grpSp>
      </p:grpSp>
      <p:grpSp>
        <p:nvGrpSpPr>
          <p:cNvPr id="46" name="组合 45">
            <a:extLst>
              <a:ext uri="{FF2B5EF4-FFF2-40B4-BE49-F238E27FC236}">
                <a16:creationId xmlns:a16="http://schemas.microsoft.com/office/drawing/2014/main" id="{9F828B16-67F3-4AC1-B432-F76D60E3BC46}"/>
              </a:ext>
            </a:extLst>
          </p:cNvPr>
          <p:cNvGrpSpPr/>
          <p:nvPr/>
        </p:nvGrpSpPr>
        <p:grpSpPr>
          <a:xfrm>
            <a:off x="5238516" y="3404085"/>
            <a:ext cx="1562471" cy="452892"/>
            <a:chOff x="5238516" y="3404085"/>
            <a:chExt cx="1562471" cy="452892"/>
          </a:xfrm>
        </p:grpSpPr>
        <p:sp>
          <p:nvSpPr>
            <p:cNvPr id="150" name="Line 39">
              <a:extLst>
                <a:ext uri="{FF2B5EF4-FFF2-40B4-BE49-F238E27FC236}">
                  <a16:creationId xmlns:a16="http://schemas.microsoft.com/office/drawing/2014/main" id="{7BC8863F-59D9-4629-A940-22F4D3553A88}"/>
                </a:ext>
              </a:extLst>
            </p:cNvPr>
            <p:cNvSpPr/>
            <p:nvPr/>
          </p:nvSpPr>
          <p:spPr>
            <a:xfrm rot="10800000" flipH="1">
              <a:off x="6800987" y="3404085"/>
              <a:ext cx="0" cy="177799"/>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rot="10800000" flipV="1">
              <a:off x="5238516" y="3601812"/>
              <a:ext cx="1562471" cy="1"/>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rot="10800000" flipH="1">
              <a:off x="6010091" y="3593966"/>
              <a:ext cx="0" cy="263011"/>
            </a:xfrm>
            <a:prstGeom prst="line">
              <a:avLst/>
            </a:prstGeom>
            <a:ln w="25400" cap="flat" cmpd="sng">
              <a:solidFill>
                <a:srgbClr val="0000FF"/>
              </a:solidFill>
              <a:prstDash val="solid"/>
              <a:headEnd type="none" w="med" len="med"/>
              <a:tailEnd type="none" w="med" len="med"/>
            </a:ln>
          </p:spPr>
        </p:sp>
        <p:sp>
          <p:nvSpPr>
            <p:cNvPr id="153" name="Line 39">
              <a:extLst>
                <a:ext uri="{FF2B5EF4-FFF2-40B4-BE49-F238E27FC236}">
                  <a16:creationId xmlns:a16="http://schemas.microsoft.com/office/drawing/2014/main" id="{9006056B-8C3A-4216-AD7E-990143905B6A}"/>
                </a:ext>
              </a:extLst>
            </p:cNvPr>
            <p:cNvSpPr/>
            <p:nvPr/>
          </p:nvSpPr>
          <p:spPr>
            <a:xfrm rot="10800000" flipH="1">
              <a:off x="5245915" y="3404085"/>
              <a:ext cx="0" cy="177799"/>
            </a:xfrm>
            <a:prstGeom prst="line">
              <a:avLst/>
            </a:prstGeom>
            <a:ln w="25400" cap="flat" cmpd="sng">
              <a:solidFill>
                <a:srgbClr val="0000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4D2746E8-60C6-4729-A688-8D9543F42B35}"/>
              </a:ext>
            </a:extLst>
          </p:cNvPr>
          <p:cNvGrpSpPr/>
          <p:nvPr/>
        </p:nvGrpSpPr>
        <p:grpSpPr>
          <a:xfrm>
            <a:off x="1004943" y="1351160"/>
            <a:ext cx="9904727" cy="1248080"/>
            <a:chOff x="1522729" y="1175605"/>
            <a:chExt cx="9904727" cy="1248080"/>
          </a:xfrm>
        </p:grpSpPr>
        <p:grpSp>
          <p:nvGrpSpPr>
            <p:cNvPr id="12" name="Group 43"/>
            <p:cNvGrpSpPr/>
            <p:nvPr/>
          </p:nvGrpSpPr>
          <p:grpSpPr>
            <a:xfrm>
              <a:off x="2309736" y="1175605"/>
              <a:ext cx="8077203" cy="646113"/>
              <a:chOff x="510" y="778"/>
              <a:chExt cx="5088" cy="407"/>
            </a:xfrm>
          </p:grpSpPr>
          <p:sp>
            <p:nvSpPr>
              <p:cNvPr id="3131" name="Line 44"/>
              <p:cNvSpPr/>
              <p:nvPr/>
            </p:nvSpPr>
            <p:spPr>
              <a:xfrm>
                <a:off x="510" y="937"/>
                <a:ext cx="5088" cy="19"/>
              </a:xfrm>
              <a:prstGeom prst="line">
                <a:avLst/>
              </a:prstGeom>
              <a:ln w="25400" cap="flat" cmpd="sng">
                <a:solidFill>
                  <a:srgbClr val="0000FF"/>
                </a:solidFill>
                <a:prstDash val="solid"/>
                <a:headEnd type="none" w="med" len="med"/>
                <a:tailEnd type="none" w="med" len="med"/>
              </a:ln>
            </p:spPr>
          </p:sp>
          <p:sp>
            <p:nvSpPr>
              <p:cNvPr id="3132" name="Line 45"/>
              <p:cNvSpPr/>
              <p:nvPr/>
            </p:nvSpPr>
            <p:spPr>
              <a:xfrm flipH="1">
                <a:off x="517" y="936"/>
                <a:ext cx="0" cy="168"/>
              </a:xfrm>
              <a:prstGeom prst="line">
                <a:avLst/>
              </a:prstGeom>
              <a:ln w="25400" cap="flat" cmpd="sng">
                <a:solidFill>
                  <a:srgbClr val="0000FF"/>
                </a:solidFill>
                <a:prstDash val="solid"/>
                <a:headEnd type="none" w="med" len="med"/>
                <a:tailEnd type="none" w="med" len="med"/>
              </a:ln>
            </p:spPr>
          </p:sp>
          <p:sp>
            <p:nvSpPr>
              <p:cNvPr id="3133" name="Line 46"/>
              <p:cNvSpPr/>
              <p:nvPr/>
            </p:nvSpPr>
            <p:spPr>
              <a:xfrm>
                <a:off x="5598" y="970"/>
                <a:ext cx="0" cy="144"/>
              </a:xfrm>
              <a:prstGeom prst="line">
                <a:avLst/>
              </a:prstGeom>
              <a:ln w="25400" cap="flat" cmpd="sng">
                <a:solidFill>
                  <a:srgbClr val="0000FF"/>
                </a:solidFill>
                <a:prstDash val="solid"/>
                <a:headEnd type="none" w="med" len="med"/>
                <a:tailEnd type="none" w="med" len="med"/>
              </a:ln>
            </p:spPr>
          </p:sp>
          <p:sp>
            <p:nvSpPr>
              <p:cNvPr id="3134" name="Line 47"/>
              <p:cNvSpPr/>
              <p:nvPr/>
            </p:nvSpPr>
            <p:spPr>
              <a:xfrm flipH="1">
                <a:off x="2820" y="778"/>
                <a:ext cx="0" cy="407"/>
              </a:xfrm>
              <a:prstGeom prst="line">
                <a:avLst/>
              </a:prstGeom>
              <a:ln w="25400" cap="flat" cmpd="sng">
                <a:solidFill>
                  <a:srgbClr val="0000FF"/>
                </a:solidFill>
                <a:prstDash val="solid"/>
                <a:headEnd type="none" w="med" len="med"/>
                <a:tailEnd type="none" w="med" len="med"/>
              </a:ln>
            </p:spPr>
          </p:sp>
        </p:grpSp>
        <p:sp>
          <p:nvSpPr>
            <p:cNvPr id="73807" name="Rectangle 79"/>
            <p:cNvSpPr/>
            <p:nvPr/>
          </p:nvSpPr>
          <p:spPr>
            <a:xfrm>
              <a:off x="4724713" y="1809732"/>
              <a:ext cx="2747681" cy="40011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电场、磁场相互激发</a:t>
              </a:r>
            </a:p>
          </p:txBody>
        </p:sp>
        <p:sp>
          <p:nvSpPr>
            <p:cNvPr id="73806" name="Rectangle 78"/>
            <p:cNvSpPr/>
            <p:nvPr/>
          </p:nvSpPr>
          <p:spPr>
            <a:xfrm>
              <a:off x="1522729" y="1715799"/>
              <a:ext cx="1562470" cy="707886"/>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wrap="square">
              <a:spAutoFit/>
            </a:bodyPr>
            <a:lstStyle/>
            <a:p>
              <a:pPr algn="ctr"/>
              <a:r>
                <a:rPr lang="zh-CN" altLang="en-US" sz="2000" dirty="0">
                  <a:latin typeface="楷体_GB2312" pitchFamily="49" charset="-122"/>
                  <a:ea typeface="楷体_GB2312" pitchFamily="49" charset="-122"/>
                </a:rPr>
                <a:t>按产生的原因分类</a:t>
              </a:r>
            </a:p>
          </p:txBody>
        </p:sp>
        <p:sp>
          <p:nvSpPr>
            <p:cNvPr id="73808" name="Rectangle 80"/>
            <p:cNvSpPr/>
            <p:nvPr/>
          </p:nvSpPr>
          <p:spPr>
            <a:xfrm>
              <a:off x="8989056" y="1708047"/>
              <a:ext cx="2438400" cy="398780"/>
            </a:xfrm>
            <a:prstGeom prst="rect">
              <a:avLst/>
            </a:prstGeom>
            <a:gradFill rotWithShape="0">
              <a:gsLst>
                <a:gs pos="0">
                  <a:srgbClr val="E5CBFF"/>
                </a:gs>
                <a:gs pos="50000">
                  <a:srgbClr val="F9F3FF"/>
                </a:gs>
                <a:gs pos="100000">
                  <a:srgbClr val="E5CBFF"/>
                </a:gs>
              </a:gsLst>
              <a:lin ang="5400000" scaled="1"/>
              <a:tileRect/>
            </a:gradFill>
            <a:ln w="9525" cap="flat" cmpd="sng">
              <a:solidFill>
                <a:srgbClr val="800080"/>
              </a:solidFill>
              <a:prstDash val="solid"/>
              <a:miter/>
              <a:headEnd type="none" w="med" len="med"/>
              <a:tailEnd type="none" w="med" len="med"/>
            </a:ln>
          </p:spPr>
          <p:txBody>
            <a:bodyPr>
              <a:spAutoFit/>
            </a:bodyPr>
            <a:lstStyle/>
            <a:p>
              <a:pPr algn="ctr"/>
              <a:r>
                <a:rPr lang="zh-CN" altLang="en-US" sz="2000" dirty="0">
                  <a:latin typeface="楷体_GB2312" pitchFamily="49" charset="-122"/>
                  <a:ea typeface="楷体_GB2312" pitchFamily="49" charset="-122"/>
                </a:rPr>
                <a:t>按激发的方式分类</a:t>
              </a:r>
            </a:p>
          </p:txBody>
        </p:sp>
      </p:grpSp>
      <p:sp>
        <p:nvSpPr>
          <p:cNvPr id="73770" name="Text Box 42"/>
          <p:cNvSpPr txBox="1"/>
          <p:nvPr/>
        </p:nvSpPr>
        <p:spPr>
          <a:xfrm>
            <a:off x="4091594" y="138234"/>
            <a:ext cx="2978346" cy="369332"/>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电磁感应与电磁场</a:t>
            </a:r>
          </a:p>
        </p:txBody>
      </p:sp>
      <p:grpSp>
        <p:nvGrpSpPr>
          <p:cNvPr id="77" name="组合 76">
            <a:extLst>
              <a:ext uri="{FF2B5EF4-FFF2-40B4-BE49-F238E27FC236}">
                <a16:creationId xmlns:a16="http://schemas.microsoft.com/office/drawing/2014/main" id="{DE7338F2-619E-4A33-9065-D69F12D263E7}"/>
              </a:ext>
            </a:extLst>
          </p:cNvPr>
          <p:cNvGrpSpPr/>
          <p:nvPr/>
        </p:nvGrpSpPr>
        <p:grpSpPr>
          <a:xfrm>
            <a:off x="8176333" y="2269247"/>
            <a:ext cx="3113379" cy="608448"/>
            <a:chOff x="-784642" y="1999247"/>
            <a:chExt cx="3198647" cy="608448"/>
          </a:xfrm>
        </p:grpSpPr>
        <p:sp>
          <p:nvSpPr>
            <p:cNvPr id="78" name="Line 39">
              <a:extLst>
                <a:ext uri="{FF2B5EF4-FFF2-40B4-BE49-F238E27FC236}">
                  <a16:creationId xmlns:a16="http://schemas.microsoft.com/office/drawing/2014/main" id="{B8770453-EEBD-4247-A90B-E9EDDD4D2F7A}"/>
                </a:ext>
              </a:extLst>
            </p:cNvPr>
            <p:cNvSpPr/>
            <p:nvPr/>
          </p:nvSpPr>
          <p:spPr>
            <a:xfrm>
              <a:off x="-782030" y="2279755"/>
              <a:ext cx="9940" cy="327940"/>
            </a:xfrm>
            <a:prstGeom prst="line">
              <a:avLst/>
            </a:prstGeom>
            <a:ln w="25400" cap="flat" cmpd="sng">
              <a:solidFill>
                <a:srgbClr val="0000FF"/>
              </a:solidFill>
              <a:prstDash val="solid"/>
              <a:headEnd type="none" w="med" len="med"/>
              <a:tailEnd type="none" w="med" len="med"/>
            </a:ln>
          </p:spPr>
        </p:sp>
        <p:sp>
          <p:nvSpPr>
            <p:cNvPr id="79" name="Line 44">
              <a:extLst>
                <a:ext uri="{FF2B5EF4-FFF2-40B4-BE49-F238E27FC236}">
                  <a16:creationId xmlns:a16="http://schemas.microsoft.com/office/drawing/2014/main" id="{B2A74549-0907-433A-AAC8-0744F10FF9EE}"/>
                </a:ext>
              </a:extLst>
            </p:cNvPr>
            <p:cNvSpPr/>
            <p:nvPr/>
          </p:nvSpPr>
          <p:spPr>
            <a:xfrm flipV="1">
              <a:off x="-784642" y="2249114"/>
              <a:ext cx="3198645" cy="13134"/>
            </a:xfrm>
            <a:prstGeom prst="line">
              <a:avLst/>
            </a:prstGeom>
            <a:ln w="25400" cap="flat" cmpd="sng">
              <a:solidFill>
                <a:srgbClr val="0000FF"/>
              </a:solidFill>
              <a:prstDash val="solid"/>
              <a:headEnd type="none" w="med" len="med"/>
              <a:tailEnd type="none" w="med" len="med"/>
            </a:ln>
          </p:spPr>
        </p:sp>
        <p:sp>
          <p:nvSpPr>
            <p:cNvPr id="80" name="Line 47">
              <a:extLst>
                <a:ext uri="{FF2B5EF4-FFF2-40B4-BE49-F238E27FC236}">
                  <a16:creationId xmlns:a16="http://schemas.microsoft.com/office/drawing/2014/main" id="{15ACA480-B2E4-4CC8-8F3B-F755DF12091F}"/>
                </a:ext>
              </a:extLst>
            </p:cNvPr>
            <p:cNvSpPr/>
            <p:nvPr/>
          </p:nvSpPr>
          <p:spPr>
            <a:xfrm flipH="1">
              <a:off x="900885" y="1999247"/>
              <a:ext cx="0" cy="263011"/>
            </a:xfrm>
            <a:prstGeom prst="line">
              <a:avLst/>
            </a:prstGeom>
            <a:ln w="25400" cap="flat" cmpd="sng">
              <a:solidFill>
                <a:srgbClr val="0000FF"/>
              </a:solidFill>
              <a:prstDash val="solid"/>
              <a:headEnd type="none" w="med" len="med"/>
              <a:tailEnd type="none" w="med" len="med"/>
            </a:ln>
          </p:spPr>
        </p:sp>
        <p:sp>
          <p:nvSpPr>
            <p:cNvPr id="81" name="Line 39">
              <a:extLst>
                <a:ext uri="{FF2B5EF4-FFF2-40B4-BE49-F238E27FC236}">
                  <a16:creationId xmlns:a16="http://schemas.microsoft.com/office/drawing/2014/main" id="{159D2EF2-6498-40BF-B44B-68ECE29D7D0D}"/>
                </a:ext>
              </a:extLst>
            </p:cNvPr>
            <p:cNvSpPr/>
            <p:nvPr/>
          </p:nvSpPr>
          <p:spPr>
            <a:xfrm>
              <a:off x="2414005" y="2238461"/>
              <a:ext cx="0" cy="297616"/>
            </a:xfrm>
            <a:prstGeom prst="line">
              <a:avLst/>
            </a:prstGeom>
            <a:ln w="25400" cap="flat" cmpd="sng">
              <a:solidFill>
                <a:srgbClr val="0000FF"/>
              </a:solidFill>
              <a:prstDash val="solid"/>
              <a:headEnd type="none" w="med" len="med"/>
              <a:tailEnd type="none" w="med" len="med"/>
            </a:ln>
          </p:spPr>
        </p:sp>
      </p:grpSp>
      <p:grpSp>
        <p:nvGrpSpPr>
          <p:cNvPr id="99" name="组合 98">
            <a:extLst>
              <a:ext uri="{FF2B5EF4-FFF2-40B4-BE49-F238E27FC236}">
                <a16:creationId xmlns:a16="http://schemas.microsoft.com/office/drawing/2014/main" id="{BFECE0BA-406C-4F27-B2A7-C9EE6B9B3C08}"/>
              </a:ext>
            </a:extLst>
          </p:cNvPr>
          <p:cNvGrpSpPr/>
          <p:nvPr/>
        </p:nvGrpSpPr>
        <p:grpSpPr>
          <a:xfrm>
            <a:off x="857193" y="2593120"/>
            <a:ext cx="2134495" cy="650942"/>
            <a:chOff x="868429" y="2101462"/>
            <a:chExt cx="2304253" cy="650942"/>
          </a:xfrm>
        </p:grpSpPr>
        <p:sp>
          <p:nvSpPr>
            <p:cNvPr id="100" name="Line 39">
              <a:extLst>
                <a:ext uri="{FF2B5EF4-FFF2-40B4-BE49-F238E27FC236}">
                  <a16:creationId xmlns:a16="http://schemas.microsoft.com/office/drawing/2014/main" id="{8DEB78F2-B608-4CCB-B4DA-DCCC2ACF75A8}"/>
                </a:ext>
              </a:extLst>
            </p:cNvPr>
            <p:cNvSpPr/>
            <p:nvPr/>
          </p:nvSpPr>
          <p:spPr>
            <a:xfrm flipH="1">
              <a:off x="868429" y="2389130"/>
              <a:ext cx="8" cy="314460"/>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05" name="Line 44">
              <a:extLst>
                <a:ext uri="{FF2B5EF4-FFF2-40B4-BE49-F238E27FC236}">
                  <a16:creationId xmlns:a16="http://schemas.microsoft.com/office/drawing/2014/main" id="{CEE1FC70-50BA-4625-AE66-0DA87A51E18C}"/>
                </a:ext>
              </a:extLst>
            </p:cNvPr>
            <p:cNvSpPr/>
            <p:nvPr/>
          </p:nvSpPr>
          <p:spPr>
            <a:xfrm>
              <a:off x="868441" y="2409950"/>
              <a:ext cx="2304235" cy="4135"/>
            </a:xfrm>
            <a:prstGeom prst="line">
              <a:avLst/>
            </a:prstGeom>
            <a:ln w="25400" cap="flat" cmpd="sng">
              <a:solidFill>
                <a:srgbClr val="0000FF"/>
              </a:solidFill>
              <a:prstDash val="solid"/>
              <a:headEnd type="none" w="med" len="med"/>
              <a:tailEnd type="none" w="med" len="med"/>
            </a:ln>
          </p:spPr>
        </p:sp>
        <p:sp>
          <p:nvSpPr>
            <p:cNvPr id="116" name="Line 47">
              <a:extLst>
                <a:ext uri="{FF2B5EF4-FFF2-40B4-BE49-F238E27FC236}">
                  <a16:creationId xmlns:a16="http://schemas.microsoft.com/office/drawing/2014/main" id="{8051CD70-A83A-4578-981D-01BDA5312275}"/>
                </a:ext>
              </a:extLst>
            </p:cNvPr>
            <p:cNvSpPr/>
            <p:nvPr/>
          </p:nvSpPr>
          <p:spPr>
            <a:xfrm flipH="1">
              <a:off x="1885534" y="2101462"/>
              <a:ext cx="0" cy="263011"/>
            </a:xfrm>
            <a:prstGeom prst="line">
              <a:avLst/>
            </a:prstGeom>
            <a:ln w="25400" cap="flat" cmpd="sng">
              <a:solidFill>
                <a:srgbClr val="0000FF"/>
              </a:solidFill>
              <a:prstDash val="solid"/>
              <a:headEnd type="none" w="med" len="med"/>
              <a:tailEnd type="none" w="med" len="med"/>
            </a:ln>
          </p:spPr>
          <p:txBody>
            <a:bodyPr/>
            <a:lstStyle/>
            <a:p>
              <a:endParaRPr lang="zh-CN" altLang="en-US" dirty="0"/>
            </a:p>
          </p:txBody>
        </p:sp>
        <p:sp>
          <p:nvSpPr>
            <p:cNvPr id="117" name="Line 39">
              <a:extLst>
                <a:ext uri="{FF2B5EF4-FFF2-40B4-BE49-F238E27FC236}">
                  <a16:creationId xmlns:a16="http://schemas.microsoft.com/office/drawing/2014/main" id="{0E0BC16F-5AA0-4DAA-8532-DE1445B3C247}"/>
                </a:ext>
              </a:extLst>
            </p:cNvPr>
            <p:cNvSpPr/>
            <p:nvPr/>
          </p:nvSpPr>
          <p:spPr>
            <a:xfrm flipH="1">
              <a:off x="3172676" y="2437945"/>
              <a:ext cx="6" cy="314459"/>
            </a:xfrm>
            <a:prstGeom prst="line">
              <a:avLst/>
            </a:prstGeom>
            <a:ln w="25400" cap="flat" cmpd="sng">
              <a:solidFill>
                <a:srgbClr val="0000FF"/>
              </a:solidFill>
              <a:prstDash val="solid"/>
              <a:headEnd type="none" w="med" len="med"/>
              <a:tailEnd type="none" w="med" len="med"/>
            </a:ln>
          </p:spPr>
        </p:sp>
      </p:grpSp>
      <p:grpSp>
        <p:nvGrpSpPr>
          <p:cNvPr id="6" name="组合 5">
            <a:extLst>
              <a:ext uri="{FF2B5EF4-FFF2-40B4-BE49-F238E27FC236}">
                <a16:creationId xmlns:a16="http://schemas.microsoft.com/office/drawing/2014/main" id="{CABCB234-8396-42BF-BBBF-D26C28876EF2}"/>
              </a:ext>
            </a:extLst>
          </p:cNvPr>
          <p:cNvGrpSpPr/>
          <p:nvPr/>
        </p:nvGrpSpPr>
        <p:grpSpPr>
          <a:xfrm>
            <a:off x="3493549" y="2372787"/>
            <a:ext cx="2800811" cy="808620"/>
            <a:chOff x="3443926" y="2409442"/>
            <a:chExt cx="2800811" cy="808620"/>
          </a:xfrm>
        </p:grpSpPr>
        <p:sp>
          <p:nvSpPr>
            <p:cNvPr id="150" name="Line 39">
              <a:extLst>
                <a:ext uri="{FF2B5EF4-FFF2-40B4-BE49-F238E27FC236}">
                  <a16:creationId xmlns:a16="http://schemas.microsoft.com/office/drawing/2014/main" id="{7BC8863F-59D9-4629-A940-22F4D3553A88}"/>
                </a:ext>
              </a:extLst>
            </p:cNvPr>
            <p:cNvSpPr/>
            <p:nvPr/>
          </p:nvSpPr>
          <p:spPr>
            <a:xfrm>
              <a:off x="3443926" y="2712868"/>
              <a:ext cx="8" cy="505194"/>
            </a:xfrm>
            <a:prstGeom prst="line">
              <a:avLst/>
            </a:prstGeom>
            <a:ln w="25400" cap="flat" cmpd="sng">
              <a:solidFill>
                <a:srgbClr val="0000FF"/>
              </a:solidFill>
              <a:prstDash val="solid"/>
              <a:headEnd type="none" w="med" len="med"/>
              <a:tailEnd type="none" w="med" len="med"/>
            </a:ln>
          </p:spPr>
        </p:sp>
        <p:sp>
          <p:nvSpPr>
            <p:cNvPr id="151" name="Line 44">
              <a:extLst>
                <a:ext uri="{FF2B5EF4-FFF2-40B4-BE49-F238E27FC236}">
                  <a16:creationId xmlns:a16="http://schemas.microsoft.com/office/drawing/2014/main" id="{49730687-ECA8-46E5-97A4-F02935A534C5}"/>
                </a:ext>
              </a:extLst>
            </p:cNvPr>
            <p:cNvSpPr/>
            <p:nvPr/>
          </p:nvSpPr>
          <p:spPr>
            <a:xfrm flipV="1">
              <a:off x="3443933" y="2704995"/>
              <a:ext cx="2786256" cy="7871"/>
            </a:xfrm>
            <a:prstGeom prst="line">
              <a:avLst/>
            </a:prstGeom>
            <a:ln w="25400" cap="flat" cmpd="sng">
              <a:solidFill>
                <a:srgbClr val="0000FF"/>
              </a:solidFill>
              <a:prstDash val="solid"/>
              <a:headEnd type="none" w="med" len="med"/>
              <a:tailEnd type="none" w="med" len="med"/>
            </a:ln>
          </p:spPr>
        </p:sp>
        <p:sp>
          <p:nvSpPr>
            <p:cNvPr id="152" name="Line 47">
              <a:extLst>
                <a:ext uri="{FF2B5EF4-FFF2-40B4-BE49-F238E27FC236}">
                  <a16:creationId xmlns:a16="http://schemas.microsoft.com/office/drawing/2014/main" id="{C3C0698E-9F38-4D1F-B246-86D6888D358B}"/>
                </a:ext>
              </a:extLst>
            </p:cNvPr>
            <p:cNvSpPr/>
            <p:nvPr/>
          </p:nvSpPr>
          <p:spPr>
            <a:xfrm flipH="1">
              <a:off x="5459076" y="2409442"/>
              <a:ext cx="0" cy="280624"/>
            </a:xfrm>
            <a:prstGeom prst="line">
              <a:avLst/>
            </a:prstGeom>
            <a:ln w="25400" cap="flat" cmpd="sng">
              <a:solidFill>
                <a:srgbClr val="0000FF"/>
              </a:solidFill>
              <a:prstDash val="solid"/>
              <a:headEnd type="none" w="med" len="med"/>
              <a:tailEnd type="none" w="med" len="med"/>
            </a:ln>
          </p:spPr>
        </p:sp>
        <p:sp>
          <p:nvSpPr>
            <p:cNvPr id="93" name="Line 39">
              <a:extLst>
                <a:ext uri="{FF2B5EF4-FFF2-40B4-BE49-F238E27FC236}">
                  <a16:creationId xmlns:a16="http://schemas.microsoft.com/office/drawing/2014/main" id="{181CC13C-042E-454F-B097-C3304A116317}"/>
                </a:ext>
              </a:extLst>
            </p:cNvPr>
            <p:cNvSpPr/>
            <p:nvPr/>
          </p:nvSpPr>
          <p:spPr>
            <a:xfrm>
              <a:off x="6235074" y="2704996"/>
              <a:ext cx="9663" cy="376498"/>
            </a:xfrm>
            <a:prstGeom prst="line">
              <a:avLst/>
            </a:prstGeom>
            <a:ln w="25400" cap="flat" cmpd="sng">
              <a:solidFill>
                <a:srgbClr val="0000FF"/>
              </a:solidFill>
              <a:prstDash val="solid"/>
              <a:headEnd type="none" w="med" len="med"/>
              <a:tailEnd type="none" w="med" len="med"/>
            </a:ln>
          </p:spPr>
        </p:sp>
      </p:grpSp>
      <p:sp>
        <p:nvSpPr>
          <p:cNvPr id="121" name="Text Box 42">
            <a:extLst>
              <a:ext uri="{FF2B5EF4-FFF2-40B4-BE49-F238E27FC236}">
                <a16:creationId xmlns:a16="http://schemas.microsoft.com/office/drawing/2014/main" id="{6DCA287D-90DF-43A2-ADF3-CC360B449613}"/>
              </a:ext>
            </a:extLst>
          </p:cNvPr>
          <p:cNvSpPr txBox="1"/>
          <p:nvPr/>
        </p:nvSpPr>
        <p:spPr>
          <a:xfrm>
            <a:off x="3829547" y="652902"/>
            <a:ext cx="3888422" cy="646331"/>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法拉第电磁感应定律</a:t>
            </a:r>
            <a:endParaRPr lang="en-US" altLang="zh-CN" dirty="0">
              <a:latin typeface="楷体_GB2312" pitchFamily="49" charset="-122"/>
              <a:ea typeface="楷体_GB2312" pitchFamily="49" charset="-122"/>
            </a:endParaRPr>
          </a:p>
          <a:p>
            <a:pPr algn="ctr"/>
            <a:endParaRPr lang="zh-CN" altLang="en-US" dirty="0">
              <a:latin typeface="楷体_GB2312" pitchFamily="49" charset="-122"/>
              <a:ea typeface="楷体_GB2312" pitchFamily="49" charset="-122"/>
            </a:endParaRPr>
          </a:p>
        </p:txBody>
      </p:sp>
      <p:graphicFrame>
        <p:nvGraphicFramePr>
          <p:cNvPr id="47" name="Object 15">
            <a:extLst>
              <a:ext uri="{FF2B5EF4-FFF2-40B4-BE49-F238E27FC236}">
                <a16:creationId xmlns:a16="http://schemas.microsoft.com/office/drawing/2014/main" id="{4AC46836-3DE2-494A-9F04-0CAACD68F957}"/>
              </a:ext>
            </a:extLst>
          </p:cNvPr>
          <p:cNvGraphicFramePr>
            <a:graphicFrameLocks noChangeAspect="1"/>
          </p:cNvGraphicFramePr>
          <p:nvPr/>
        </p:nvGraphicFramePr>
        <p:xfrm>
          <a:off x="6033854" y="718195"/>
          <a:ext cx="798444" cy="549471"/>
        </p:xfrm>
        <a:graphic>
          <a:graphicData uri="http://schemas.openxmlformats.org/presentationml/2006/ole">
            <mc:AlternateContent xmlns:mc="http://schemas.openxmlformats.org/markup-compatibility/2006">
              <mc:Choice xmlns:v="urn:schemas-microsoft-com:vml" Requires="v">
                <p:oleObj r:id="rId2" imgW="647419" imgH="393529" progId="">
                  <p:embed/>
                </p:oleObj>
              </mc:Choice>
              <mc:Fallback>
                <p:oleObj r:id="rId2" imgW="647419" imgH="393529" progId="">
                  <p:embed/>
                  <p:pic>
                    <p:nvPicPr>
                      <p:cNvPr id="47" name="Object 15">
                        <a:extLst>
                          <a:ext uri="{FF2B5EF4-FFF2-40B4-BE49-F238E27FC236}">
                            <a16:creationId xmlns:a16="http://schemas.microsoft.com/office/drawing/2014/main" id="{4AC46836-3DE2-494A-9F04-0CAACD68F9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3854" y="718195"/>
                        <a:ext cx="798444" cy="549471"/>
                      </a:xfrm>
                      <a:prstGeom prst="rect">
                        <a:avLst/>
                      </a:prstGeom>
                      <a:noFill/>
                      <a:ln>
                        <a:noFill/>
                      </a:ln>
                    </p:spPr>
                  </p:pic>
                </p:oleObj>
              </mc:Fallback>
            </mc:AlternateContent>
          </a:graphicData>
        </a:graphic>
      </p:graphicFrame>
      <p:graphicFrame>
        <p:nvGraphicFramePr>
          <p:cNvPr id="48" name="Object 16">
            <a:extLst>
              <a:ext uri="{FF2B5EF4-FFF2-40B4-BE49-F238E27FC236}">
                <a16:creationId xmlns:a16="http://schemas.microsoft.com/office/drawing/2014/main" id="{A74B0AF1-E073-4AD9-A98A-0A60174642C3}"/>
              </a:ext>
            </a:extLst>
          </p:cNvPr>
          <p:cNvGraphicFramePr>
            <a:graphicFrameLocks noChangeAspect="1"/>
          </p:cNvGraphicFramePr>
          <p:nvPr/>
        </p:nvGraphicFramePr>
        <p:xfrm>
          <a:off x="6832298" y="745970"/>
          <a:ext cx="725503" cy="564375"/>
        </p:xfrm>
        <a:graphic>
          <a:graphicData uri="http://schemas.openxmlformats.org/presentationml/2006/ole">
            <mc:AlternateContent xmlns:mc="http://schemas.openxmlformats.org/markup-compatibility/2006">
              <mc:Choice xmlns:v="urn:schemas-microsoft-com:vml" Requires="v">
                <p:oleObj r:id="rId4" imgW="495085" imgH="393529" progId="">
                  <p:embed/>
                </p:oleObj>
              </mc:Choice>
              <mc:Fallback>
                <p:oleObj r:id="rId4" imgW="495085" imgH="393529" progId="">
                  <p:embed/>
                  <p:pic>
                    <p:nvPicPr>
                      <p:cNvPr id="48" name="Object 16">
                        <a:extLst>
                          <a:ext uri="{FF2B5EF4-FFF2-40B4-BE49-F238E27FC236}">
                            <a16:creationId xmlns:a16="http://schemas.microsoft.com/office/drawing/2014/main" id="{A74B0AF1-E073-4AD9-A98A-0A60174642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2298" y="745970"/>
                        <a:ext cx="725503" cy="564375"/>
                      </a:xfrm>
                      <a:prstGeom prst="rect">
                        <a:avLst/>
                      </a:prstGeom>
                      <a:noFill/>
                      <a:ln>
                        <a:noFill/>
                      </a:ln>
                    </p:spPr>
                  </p:pic>
                </p:oleObj>
              </mc:Fallback>
            </mc:AlternateContent>
          </a:graphicData>
        </a:graphic>
      </p:graphicFrame>
      <p:grpSp>
        <p:nvGrpSpPr>
          <p:cNvPr id="4" name="组合 3">
            <a:extLst>
              <a:ext uri="{FF2B5EF4-FFF2-40B4-BE49-F238E27FC236}">
                <a16:creationId xmlns:a16="http://schemas.microsoft.com/office/drawing/2014/main" id="{C201EDD7-02C2-409E-838B-F2F74E8EF69E}"/>
              </a:ext>
            </a:extLst>
          </p:cNvPr>
          <p:cNvGrpSpPr/>
          <p:nvPr/>
        </p:nvGrpSpPr>
        <p:grpSpPr>
          <a:xfrm>
            <a:off x="122018" y="3222499"/>
            <a:ext cx="1524438" cy="1200329"/>
            <a:chOff x="122018" y="3222499"/>
            <a:chExt cx="1524438" cy="1200329"/>
          </a:xfrm>
        </p:grpSpPr>
        <p:sp>
          <p:nvSpPr>
            <p:cNvPr id="83" name="Text Box 85">
              <a:extLst>
                <a:ext uri="{FF2B5EF4-FFF2-40B4-BE49-F238E27FC236}">
                  <a16:creationId xmlns:a16="http://schemas.microsoft.com/office/drawing/2014/main" id="{7DA4FCE7-31AD-4AA6-9869-453FE4266640}"/>
                </a:ext>
              </a:extLst>
            </p:cNvPr>
            <p:cNvSpPr txBox="1"/>
            <p:nvPr/>
          </p:nvSpPr>
          <p:spPr>
            <a:xfrm>
              <a:off x="138138" y="3222499"/>
              <a:ext cx="1508318" cy="120032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动生电动势</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p:graphicFrame>
          <p:nvGraphicFramePr>
            <p:cNvPr id="49" name="Object 8">
              <a:extLst>
                <a:ext uri="{FF2B5EF4-FFF2-40B4-BE49-F238E27FC236}">
                  <a16:creationId xmlns:a16="http://schemas.microsoft.com/office/drawing/2014/main" id="{5693D8C0-BE72-46BB-8057-A6BC5E95699D}"/>
                </a:ext>
              </a:extLst>
            </p:cNvPr>
            <p:cNvGraphicFramePr>
              <a:graphicFrameLocks noChangeAspect="1"/>
            </p:cNvGraphicFramePr>
            <p:nvPr/>
          </p:nvGraphicFramePr>
          <p:xfrm>
            <a:off x="364601" y="3971553"/>
            <a:ext cx="1280685" cy="360242"/>
          </p:xfrm>
          <a:graphic>
            <a:graphicData uri="http://schemas.openxmlformats.org/presentationml/2006/ole">
              <mc:AlternateContent xmlns:mc="http://schemas.openxmlformats.org/markup-compatibility/2006">
                <mc:Choice xmlns:v="urn:schemas-microsoft-com:vml" Requires="v">
                  <p:oleObj r:id="rId6" imgW="1905000" imgH="596900" progId="Equation.3">
                    <p:embed/>
                  </p:oleObj>
                </mc:Choice>
                <mc:Fallback>
                  <p:oleObj r:id="rId6" imgW="1905000" imgH="596900" progId="Equation.3">
                    <p:embed/>
                    <p:pic>
                      <p:nvPicPr>
                        <p:cNvPr id="49" name="Object 8">
                          <a:extLst>
                            <a:ext uri="{FF2B5EF4-FFF2-40B4-BE49-F238E27FC236}">
                              <a16:creationId xmlns:a16="http://schemas.microsoft.com/office/drawing/2014/main" id="{5693D8C0-BE72-46BB-8057-A6BC5E9569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601" y="3971553"/>
                          <a:ext cx="1280685" cy="360242"/>
                        </a:xfrm>
                        <a:prstGeom prst="rect">
                          <a:avLst/>
                        </a:prstGeom>
                        <a:noFill/>
                        <a:ln>
                          <a:noFill/>
                        </a:ln>
                      </p:spPr>
                    </p:pic>
                  </p:oleObj>
                </mc:Fallback>
              </mc:AlternateContent>
            </a:graphicData>
          </a:graphic>
        </p:graphicFrame>
        <p:graphicFrame>
          <p:nvGraphicFramePr>
            <p:cNvPr id="50" name="Object 9">
              <a:extLst>
                <a:ext uri="{FF2B5EF4-FFF2-40B4-BE49-F238E27FC236}">
                  <a16:creationId xmlns:a16="http://schemas.microsoft.com/office/drawing/2014/main" id="{6CA2F542-7E97-4EE2-A5FD-8CEDCFBEB9A0}"/>
                </a:ext>
              </a:extLst>
            </p:cNvPr>
            <p:cNvGraphicFramePr>
              <a:graphicFrameLocks noChangeAspect="1"/>
            </p:cNvGraphicFramePr>
            <p:nvPr/>
          </p:nvGraphicFramePr>
          <p:xfrm>
            <a:off x="122018" y="3447067"/>
            <a:ext cx="1524438" cy="508146"/>
          </p:xfrm>
          <a:graphic>
            <a:graphicData uri="http://schemas.openxmlformats.org/presentationml/2006/ole">
              <mc:AlternateContent xmlns:mc="http://schemas.openxmlformats.org/markup-compatibility/2006">
                <mc:Choice xmlns:v="urn:schemas-microsoft-com:vml" Requires="v">
                  <p:oleObj r:id="rId8" imgW="901309" imgH="330057" progId="Equation.3">
                    <p:embed/>
                  </p:oleObj>
                </mc:Choice>
                <mc:Fallback>
                  <p:oleObj r:id="rId8" imgW="901309" imgH="330057" progId="Equation.3">
                    <p:embed/>
                    <p:pic>
                      <p:nvPicPr>
                        <p:cNvPr id="50" name="Object 9">
                          <a:extLst>
                            <a:ext uri="{FF2B5EF4-FFF2-40B4-BE49-F238E27FC236}">
                              <a16:creationId xmlns:a16="http://schemas.microsoft.com/office/drawing/2014/main" id="{6CA2F542-7E97-4EE2-A5FD-8CEDCFBEB9A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018" y="3447067"/>
                          <a:ext cx="1524438" cy="508146"/>
                        </a:xfrm>
                        <a:prstGeom prst="rect">
                          <a:avLst/>
                        </a:prstGeom>
                        <a:noFill/>
                        <a:ln>
                          <a:noFill/>
                        </a:ln>
                      </p:spPr>
                    </p:pic>
                  </p:oleObj>
                </mc:Fallback>
              </mc:AlternateContent>
            </a:graphicData>
          </a:graphic>
        </p:graphicFrame>
      </p:grpSp>
      <p:grpSp>
        <p:nvGrpSpPr>
          <p:cNvPr id="5" name="组合 4">
            <a:extLst>
              <a:ext uri="{FF2B5EF4-FFF2-40B4-BE49-F238E27FC236}">
                <a16:creationId xmlns:a16="http://schemas.microsoft.com/office/drawing/2014/main" id="{7D245DC2-ED6C-4F4F-A47F-7DC295B5F576}"/>
              </a:ext>
            </a:extLst>
          </p:cNvPr>
          <p:cNvGrpSpPr/>
          <p:nvPr/>
        </p:nvGrpSpPr>
        <p:grpSpPr>
          <a:xfrm>
            <a:off x="2238252" y="3239475"/>
            <a:ext cx="1591295" cy="1245975"/>
            <a:chOff x="2238252" y="3239475"/>
            <a:chExt cx="1591295" cy="1245975"/>
          </a:xfrm>
        </p:grpSpPr>
        <p:sp>
          <p:nvSpPr>
            <p:cNvPr id="82" name="Text Box 85">
              <a:extLst>
                <a:ext uri="{FF2B5EF4-FFF2-40B4-BE49-F238E27FC236}">
                  <a16:creationId xmlns:a16="http://schemas.microsoft.com/office/drawing/2014/main" id="{143790E1-B252-4B75-AF64-F0BCFA6C5006}"/>
                </a:ext>
              </a:extLst>
            </p:cNvPr>
            <p:cNvSpPr txBox="1"/>
            <p:nvPr/>
          </p:nvSpPr>
          <p:spPr>
            <a:xfrm>
              <a:off x="2264553" y="3239475"/>
              <a:ext cx="1436483" cy="120032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感生电动势</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mc:AlternateContent xmlns:mc="http://schemas.openxmlformats.org/markup-compatibility/2006">
          <mc:Choice xmlns:a14="http://schemas.microsoft.com/office/drawing/2010/main" Requires="a14">
            <p:sp>
              <p:nvSpPr>
                <p:cNvPr id="51" name="Object 10">
                  <a:extLst>
                    <a:ext uri="{FF2B5EF4-FFF2-40B4-BE49-F238E27FC236}">
                      <a16:creationId xmlns:a16="http://schemas.microsoft.com/office/drawing/2014/main" id="{FDF5623C-04EB-4951-BF30-2A586DBDAF83}"/>
                    </a:ext>
                  </a:extLst>
                </p:cNvPr>
                <p:cNvSpPr txBox="1"/>
                <p:nvPr/>
              </p:nvSpPr>
              <p:spPr bwMode="auto">
                <a:xfrm>
                  <a:off x="2238252" y="3485325"/>
                  <a:ext cx="1591295" cy="1000125"/>
                </a:xfrm>
                <a:prstGeom prst="rect">
                  <a:avLst/>
                </a:prstGeom>
                <a:noFill/>
                <a:ln>
                  <a:noFill/>
                </a:ln>
              </p:spPr>
              <p:txBody>
                <a:bodyPr>
                  <a:normAutofit fontScale="92500" lnSpcReduction="20000"/>
                </a:bodyPr>
                <a:lstStyle/>
                <a:p>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𝜀</m:t>
                            </m:r>
                          </m:e>
                          <m:sub>
                            <m:r>
                              <m:rPr>
                                <m:sty m:val="p"/>
                              </m:rPr>
                              <a:rPr lang="zh-CN" altLang="en-US" i="0">
                                <a:solidFill>
                                  <a:srgbClr val="000000"/>
                                </a:solidFill>
                                <a:latin typeface="Cambria Math" panose="02040503050406030204" pitchFamily="18" charset="0"/>
                              </a:rPr>
                              <m:t>i</m:t>
                            </m:r>
                          </m:sub>
                        </m:sSub>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𝐿</m:t>
                            </m:r>
                          </m:sub>
                          <m:sup/>
                          <m:e>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e>
                              <m:sub>
                                <m:r>
                                  <m:rPr>
                                    <m:sty m:val="p"/>
                                  </m:rPr>
                                  <a:rPr lang="zh-CN" altLang="en-US" i="0">
                                    <a:solidFill>
                                      <a:srgbClr val="000000"/>
                                    </a:solidFill>
                                    <a:latin typeface="Cambria Math" panose="02040503050406030204" pitchFamily="18" charset="0"/>
                                  </a:rPr>
                                  <m:t>k</m:t>
                                </m:r>
                              </m:sub>
                            </m:sSub>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𝑙</m:t>
                                </m:r>
                              </m:e>
                            </m:acc>
                          </m:e>
                        </m:nary>
                      </m:oMath>
                    </m:oMathPara>
                  </a14:m>
                  <a:endParaRPr lang="en-US" altLang="zh-CN" i="1" dirty="0">
                    <a:solidFill>
                      <a:srgbClr val="000000"/>
                    </a:solidFill>
                    <a:latin typeface="Cambria Math" panose="02040503050406030204" pitchFamily="18" charset="0"/>
                  </a:endParaRPr>
                </a:p>
                <a:p>
                  <a:r>
                    <a:rPr lang="zh-CN" altLang="en-US" dirty="0">
                      <a:solidFill>
                        <a:srgbClr val="000000"/>
                      </a:solidFill>
                    </a:rPr>
                    <a:t>  </a:t>
                  </a:r>
                  <a14:m>
                    <m:oMath xmlns:m="http://schemas.openxmlformats.org/officeDocument/2006/math">
                      <m:r>
                        <a:rPr lang="zh-CN" altLang="en-US" i="1">
                          <a:solidFill>
                            <a:srgbClr val="000000"/>
                          </a:solidFill>
                          <a:latin typeface="Cambria Math" panose="02040503050406030204" pitchFamily="18" charset="0"/>
                        </a:rPr>
                        <m:t>=−</m:t>
                      </m:r>
                      <m:nary>
                        <m:naryPr>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𝑆</m:t>
                          </m:r>
                        </m:sub>
                        <m:sup/>
                        <m:e>
                          <m:f>
                            <m:fPr>
                              <m:ctrlPr>
                                <a:rPr lang="zh-CN" altLang="en-US" i="1">
                                  <a:solidFill>
                                    <a:srgbClr val="000000"/>
                                  </a:solidFill>
                                  <a:latin typeface="Cambria Math" panose="02040503050406030204" pitchFamily="18" charset="0"/>
                                </a:rPr>
                              </m:ctrlPr>
                            </m:fPr>
                            <m:num>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𝐵</m:t>
                                  </m:r>
                                </m:e>
                              </m:acc>
                            </m:num>
                            <m:den>
                              <m:r>
                                <m:rPr>
                                  <m:sty m:val="p"/>
                                </m:rPr>
                                <a:rPr lang="zh-CN" altLang="en-US" i="0">
                                  <a:solidFill>
                                    <a:srgbClr val="000000"/>
                                  </a:solidFill>
                                  <a:latin typeface="Cambria Math" panose="02040503050406030204" pitchFamily="18" charset="0"/>
                                </a:rPr>
                                <m:t>d</m:t>
                              </m:r>
                              <m:r>
                                <a:rPr lang="zh-CN" altLang="en-US" i="1">
                                  <a:solidFill>
                                    <a:srgbClr val="000000"/>
                                  </a:solidFill>
                                  <a:latin typeface="Cambria Math" panose="02040503050406030204" pitchFamily="18" charset="0"/>
                                </a:rPr>
                                <m:t>𝑡</m:t>
                              </m:r>
                            </m:den>
                          </m:f>
                          <m:r>
                            <a:rPr lang="zh-CN" altLang="en-US" i="1">
                              <a:solidFill>
                                <a:srgbClr val="000000"/>
                              </a:solidFill>
                              <a:latin typeface="Cambria Math" panose="02040503050406030204" pitchFamily="18" charset="0"/>
                            </a:rPr>
                            <m:t>⋅</m:t>
                          </m:r>
                          <m:r>
                            <m:rPr>
                              <m:sty m:val="p"/>
                            </m:rPr>
                            <a:rPr lang="zh-CN" altLang="en-US" i="0">
                              <a:solidFill>
                                <a:srgbClr val="000000"/>
                              </a:solidFill>
                              <a:latin typeface="Cambria Math" panose="02040503050406030204" pitchFamily="18" charset="0"/>
                            </a:rPr>
                            <m:t>d</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𝑠</m:t>
                              </m:r>
                            </m:e>
                          </m:acc>
                        </m:e>
                      </m:nary>
                    </m:oMath>
                  </a14:m>
                  <a:endParaRPr lang="zh-CN" altLang="en-US" dirty="0"/>
                </a:p>
              </p:txBody>
            </p:sp>
          </mc:Choice>
          <mc:Fallback>
            <p:sp>
              <p:nvSpPr>
                <p:cNvPr id="51" name="Object 10">
                  <a:extLst>
                    <a:ext uri="{FF2B5EF4-FFF2-40B4-BE49-F238E27FC236}">
                      <a16:creationId xmlns:a16="http://schemas.microsoft.com/office/drawing/2014/main" id="{FDF5623C-04EB-4951-BF30-2A586DBDAF83}"/>
                    </a:ext>
                  </a:extLst>
                </p:cNvPr>
                <p:cNvSpPr txBox="1">
                  <a:spLocks noRot="1" noChangeAspect="1" noMove="1" noResize="1" noEditPoints="1" noAdjustHandles="1" noChangeArrowheads="1" noChangeShapeType="1" noTextEdit="1"/>
                </p:cNvSpPr>
                <p:nvPr/>
              </p:nvSpPr>
              <p:spPr bwMode="auto">
                <a:xfrm>
                  <a:off x="2238252" y="3485325"/>
                  <a:ext cx="1591295" cy="1000125"/>
                </a:xfrm>
                <a:prstGeom prst="rect">
                  <a:avLst/>
                </a:prstGeom>
                <a:blipFill>
                  <a:blip r:embed="rId10"/>
                  <a:stretch>
                    <a:fillRect/>
                  </a:stretch>
                </a:blipFill>
                <a:ln>
                  <a:noFill/>
                </a:ln>
              </p:spPr>
              <p:txBody>
                <a:bodyPr/>
                <a:lstStyle/>
                <a:p>
                  <a:r>
                    <a:rPr lang="zh-CN" altLang="en-US">
                      <a:noFill/>
                    </a:rPr>
                    <a:t> </a:t>
                  </a:r>
                </a:p>
              </p:txBody>
            </p:sp>
          </mc:Fallback>
        </mc:AlternateContent>
      </p:grpSp>
      <p:grpSp>
        <p:nvGrpSpPr>
          <p:cNvPr id="2" name="组合 1">
            <a:extLst>
              <a:ext uri="{FF2B5EF4-FFF2-40B4-BE49-F238E27FC236}">
                <a16:creationId xmlns:a16="http://schemas.microsoft.com/office/drawing/2014/main" id="{32FDC154-91D8-4F36-86F1-DE5F7AA82471}"/>
              </a:ext>
            </a:extLst>
          </p:cNvPr>
          <p:cNvGrpSpPr/>
          <p:nvPr/>
        </p:nvGrpSpPr>
        <p:grpSpPr>
          <a:xfrm>
            <a:off x="10203135" y="2829681"/>
            <a:ext cx="1612022" cy="1107996"/>
            <a:chOff x="10203135" y="2829681"/>
            <a:chExt cx="1612022" cy="1107996"/>
          </a:xfrm>
        </p:grpSpPr>
        <p:sp>
          <p:nvSpPr>
            <p:cNvPr id="106" name="Text Box 85">
              <a:extLst>
                <a:ext uri="{FF2B5EF4-FFF2-40B4-BE49-F238E27FC236}">
                  <a16:creationId xmlns:a16="http://schemas.microsoft.com/office/drawing/2014/main" id="{D13BCECA-A7FD-4C03-B027-122DCC27934A}"/>
                </a:ext>
              </a:extLst>
            </p:cNvPr>
            <p:cNvSpPr txBox="1"/>
            <p:nvPr/>
          </p:nvSpPr>
          <p:spPr>
            <a:xfrm>
              <a:off x="10208069" y="2829681"/>
              <a:ext cx="1591307" cy="1107996"/>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自感电动势</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44" name="Object 16">
              <a:extLst>
                <a:ext uri="{FF2B5EF4-FFF2-40B4-BE49-F238E27FC236}">
                  <a16:creationId xmlns:a16="http://schemas.microsoft.com/office/drawing/2014/main" id="{FD04E66F-5261-4DBC-9132-EA7B0B7CD8CB}"/>
                </a:ext>
              </a:extLst>
            </p:cNvPr>
            <p:cNvGraphicFramePr>
              <a:graphicFrameLocks noChangeAspect="1"/>
            </p:cNvGraphicFramePr>
            <p:nvPr/>
          </p:nvGraphicFramePr>
          <p:xfrm>
            <a:off x="10203135" y="3140714"/>
            <a:ext cx="1612022" cy="457677"/>
          </p:xfrm>
          <a:graphic>
            <a:graphicData uri="http://schemas.openxmlformats.org/presentationml/2006/ole">
              <mc:AlternateContent xmlns:mc="http://schemas.openxmlformats.org/markup-compatibility/2006">
                <mc:Choice xmlns:v="urn:schemas-microsoft-com:vml" Requires="v">
                  <p:oleObj name="Equation" r:id="rId11" imgW="1180800" imgH="393480" progId="Equation.DSMT4">
                    <p:embed/>
                  </p:oleObj>
                </mc:Choice>
                <mc:Fallback>
                  <p:oleObj name="Equation" r:id="rId11" imgW="1180800" imgH="393480" progId="Equation.DSMT4">
                    <p:embed/>
                    <p:pic>
                      <p:nvPicPr>
                        <p:cNvPr id="44" name="Object 16">
                          <a:extLst>
                            <a:ext uri="{FF2B5EF4-FFF2-40B4-BE49-F238E27FC236}">
                              <a16:creationId xmlns:a16="http://schemas.microsoft.com/office/drawing/2014/main" id="{FD04E66F-5261-4DBC-9132-EA7B0B7CD8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03135" y="3140714"/>
                          <a:ext cx="1612022" cy="457677"/>
                        </a:xfrm>
                        <a:prstGeom prst="rect">
                          <a:avLst/>
                        </a:prstGeom>
                        <a:noFill/>
                        <a:ln>
                          <a:noFill/>
                        </a:ln>
                        <a:effectLst/>
                      </p:spPr>
                    </p:pic>
                  </p:oleObj>
                </mc:Fallback>
              </mc:AlternateContent>
            </a:graphicData>
          </a:graphic>
        </p:graphicFrame>
        <p:graphicFrame>
          <p:nvGraphicFramePr>
            <p:cNvPr id="45" name="Object 10">
              <a:extLst>
                <a:ext uri="{FF2B5EF4-FFF2-40B4-BE49-F238E27FC236}">
                  <a16:creationId xmlns:a16="http://schemas.microsoft.com/office/drawing/2014/main" id="{6F662989-47EA-4169-8408-A9F87E173A48}"/>
                </a:ext>
              </a:extLst>
            </p:cNvPr>
            <p:cNvGraphicFramePr>
              <a:graphicFrameLocks noChangeAspect="1"/>
            </p:cNvGraphicFramePr>
            <p:nvPr/>
          </p:nvGraphicFramePr>
          <p:xfrm>
            <a:off x="10440140" y="3614427"/>
            <a:ext cx="1204744" cy="294648"/>
          </p:xfrm>
          <a:graphic>
            <a:graphicData uri="http://schemas.openxmlformats.org/presentationml/2006/ole">
              <mc:AlternateContent xmlns:mc="http://schemas.openxmlformats.org/markup-compatibility/2006">
                <mc:Choice xmlns:v="urn:schemas-microsoft-com:vml" Requires="v">
                  <p:oleObj name="Equation" r:id="rId13" imgW="990360" imgH="215640" progId="Equation.DSMT4">
                    <p:embed/>
                  </p:oleObj>
                </mc:Choice>
                <mc:Fallback>
                  <p:oleObj name="Equation" r:id="rId13" imgW="990360" imgH="215640" progId="Equation.DSMT4">
                    <p:embed/>
                    <p:pic>
                      <p:nvPicPr>
                        <p:cNvPr id="45" name="Object 10">
                          <a:extLst>
                            <a:ext uri="{FF2B5EF4-FFF2-40B4-BE49-F238E27FC236}">
                              <a16:creationId xmlns:a16="http://schemas.microsoft.com/office/drawing/2014/main" id="{6F662989-47EA-4169-8408-A9F87E173A4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40140" y="3614427"/>
                          <a:ext cx="1204744" cy="294648"/>
                        </a:xfrm>
                        <a:prstGeom prst="rect">
                          <a:avLst/>
                        </a:prstGeom>
                        <a:noFill/>
                        <a:ln>
                          <a:noFill/>
                        </a:ln>
                        <a:effectLst/>
                      </p:spPr>
                    </p:pic>
                  </p:oleObj>
                </mc:Fallback>
              </mc:AlternateContent>
            </a:graphicData>
          </a:graphic>
        </p:graphicFrame>
      </p:grpSp>
      <p:grpSp>
        <p:nvGrpSpPr>
          <p:cNvPr id="3" name="组合 2">
            <a:extLst>
              <a:ext uri="{FF2B5EF4-FFF2-40B4-BE49-F238E27FC236}">
                <a16:creationId xmlns:a16="http://schemas.microsoft.com/office/drawing/2014/main" id="{6CCE77BD-6FFE-4393-88AC-31C63C68A25B}"/>
              </a:ext>
            </a:extLst>
          </p:cNvPr>
          <p:cNvGrpSpPr/>
          <p:nvPr/>
        </p:nvGrpSpPr>
        <p:grpSpPr>
          <a:xfrm>
            <a:off x="7557012" y="2901608"/>
            <a:ext cx="2130259" cy="1846659"/>
            <a:chOff x="7557012" y="2901608"/>
            <a:chExt cx="2130259" cy="1846659"/>
          </a:xfrm>
        </p:grpSpPr>
        <p:sp>
          <p:nvSpPr>
            <p:cNvPr id="129" name="Text Box 85">
              <a:extLst>
                <a:ext uri="{FF2B5EF4-FFF2-40B4-BE49-F238E27FC236}">
                  <a16:creationId xmlns:a16="http://schemas.microsoft.com/office/drawing/2014/main" id="{565ACB74-3386-4C36-84B2-7E5F10CF8FA9}"/>
                </a:ext>
              </a:extLst>
            </p:cNvPr>
            <p:cNvSpPr txBox="1"/>
            <p:nvPr/>
          </p:nvSpPr>
          <p:spPr>
            <a:xfrm>
              <a:off x="7557012" y="2901608"/>
              <a:ext cx="2130259" cy="1846659"/>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互感电动势</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46" name="Object 22">
              <a:extLst>
                <a:ext uri="{FF2B5EF4-FFF2-40B4-BE49-F238E27FC236}">
                  <a16:creationId xmlns:a16="http://schemas.microsoft.com/office/drawing/2014/main" id="{51224102-3734-4F92-93CE-F19A773D411D}"/>
                </a:ext>
              </a:extLst>
            </p:cNvPr>
            <p:cNvGraphicFramePr>
              <a:graphicFrameLocks noChangeAspect="1"/>
            </p:cNvGraphicFramePr>
            <p:nvPr/>
          </p:nvGraphicFramePr>
          <p:xfrm>
            <a:off x="7691862" y="3192665"/>
            <a:ext cx="1376465" cy="557841"/>
          </p:xfrm>
          <a:graphic>
            <a:graphicData uri="http://schemas.openxmlformats.org/presentationml/2006/ole">
              <mc:AlternateContent xmlns:mc="http://schemas.openxmlformats.org/markup-compatibility/2006">
                <mc:Choice xmlns:v="urn:schemas-microsoft-com:vml" Requires="v">
                  <p:oleObj name="Equation" r:id="rId15" imgW="850680" imgH="393480" progId="Equation.DSMT4">
                    <p:embed/>
                  </p:oleObj>
                </mc:Choice>
                <mc:Fallback>
                  <p:oleObj name="Equation" r:id="rId15" imgW="850680" imgH="393480" progId="Equation.DSMT4">
                    <p:embed/>
                    <p:pic>
                      <p:nvPicPr>
                        <p:cNvPr id="46" name="Object 22">
                          <a:extLst>
                            <a:ext uri="{FF2B5EF4-FFF2-40B4-BE49-F238E27FC236}">
                              <a16:creationId xmlns:a16="http://schemas.microsoft.com/office/drawing/2014/main" id="{51224102-3734-4F92-93CE-F19A773D41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1862" y="3192665"/>
                          <a:ext cx="1376465" cy="557841"/>
                        </a:xfrm>
                        <a:prstGeom prst="rect">
                          <a:avLst/>
                        </a:prstGeom>
                        <a:noFill/>
                        <a:ln>
                          <a:noFill/>
                        </a:ln>
                        <a:effectLst/>
                      </p:spPr>
                    </p:pic>
                  </p:oleObj>
                </mc:Fallback>
              </mc:AlternateContent>
            </a:graphicData>
          </a:graphic>
        </p:graphicFrame>
        <p:graphicFrame>
          <p:nvGraphicFramePr>
            <p:cNvPr id="52" name="Object 23">
              <a:extLst>
                <a:ext uri="{FF2B5EF4-FFF2-40B4-BE49-F238E27FC236}">
                  <a16:creationId xmlns:a16="http://schemas.microsoft.com/office/drawing/2014/main" id="{1E7B5AD2-69F5-4C0D-89C8-153E6E2516B7}"/>
                </a:ext>
              </a:extLst>
            </p:cNvPr>
            <p:cNvGraphicFramePr>
              <a:graphicFrameLocks noChangeAspect="1"/>
            </p:cNvGraphicFramePr>
            <p:nvPr/>
          </p:nvGraphicFramePr>
          <p:xfrm>
            <a:off x="7694179" y="3701140"/>
            <a:ext cx="1147070" cy="542863"/>
          </p:xfrm>
          <a:graphic>
            <a:graphicData uri="http://schemas.openxmlformats.org/presentationml/2006/ole">
              <mc:AlternateContent xmlns:mc="http://schemas.openxmlformats.org/markup-compatibility/2006">
                <mc:Choice xmlns:v="urn:schemas-microsoft-com:vml" Requires="v">
                  <p:oleObj name="Equation" r:id="rId17" imgW="838080" imgH="393480" progId="Equation.DSMT4">
                    <p:embed/>
                  </p:oleObj>
                </mc:Choice>
                <mc:Fallback>
                  <p:oleObj name="Equation" r:id="rId17" imgW="838080" imgH="393480" progId="Equation.DSMT4">
                    <p:embed/>
                    <p:pic>
                      <p:nvPicPr>
                        <p:cNvPr id="52" name="Object 23">
                          <a:extLst>
                            <a:ext uri="{FF2B5EF4-FFF2-40B4-BE49-F238E27FC236}">
                              <a16:creationId xmlns:a16="http://schemas.microsoft.com/office/drawing/2014/main" id="{1E7B5AD2-69F5-4C0D-89C8-153E6E2516B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94179" y="3701140"/>
                          <a:ext cx="1147070" cy="542863"/>
                        </a:xfrm>
                        <a:prstGeom prst="rect">
                          <a:avLst/>
                        </a:prstGeom>
                        <a:noFill/>
                        <a:ln>
                          <a:noFill/>
                        </a:ln>
                        <a:effectLst/>
                      </p:spPr>
                    </p:pic>
                  </p:oleObj>
                </mc:Fallback>
              </mc:AlternateContent>
            </a:graphicData>
          </a:graphic>
        </p:graphicFrame>
        <p:graphicFrame>
          <p:nvGraphicFramePr>
            <p:cNvPr id="55" name="Object 21">
              <a:extLst>
                <a:ext uri="{FF2B5EF4-FFF2-40B4-BE49-F238E27FC236}">
                  <a16:creationId xmlns:a16="http://schemas.microsoft.com/office/drawing/2014/main" id="{F98ED62D-BCFB-4ED7-B57D-5679E3ED613B}"/>
                </a:ext>
              </a:extLst>
            </p:cNvPr>
            <p:cNvGraphicFramePr>
              <a:graphicFrameLocks noChangeAspect="1"/>
            </p:cNvGraphicFramePr>
            <p:nvPr/>
          </p:nvGraphicFramePr>
          <p:xfrm>
            <a:off x="7557012" y="4165958"/>
            <a:ext cx="2083363" cy="513739"/>
          </p:xfrm>
          <a:graphic>
            <a:graphicData uri="http://schemas.openxmlformats.org/presentationml/2006/ole">
              <mc:AlternateContent xmlns:mc="http://schemas.openxmlformats.org/markup-compatibility/2006">
                <mc:Choice xmlns:v="urn:schemas-microsoft-com:vml" Requires="v">
                  <p:oleObj name="Equation" r:id="rId19" imgW="1701720" imgH="431640" progId="Equation.3">
                    <p:embed/>
                  </p:oleObj>
                </mc:Choice>
                <mc:Fallback>
                  <p:oleObj name="Equation" r:id="rId19" imgW="1701720" imgH="431640" progId="Equation.3">
                    <p:embed/>
                    <p:pic>
                      <p:nvPicPr>
                        <p:cNvPr id="55" name="Object 21">
                          <a:extLst>
                            <a:ext uri="{FF2B5EF4-FFF2-40B4-BE49-F238E27FC236}">
                              <a16:creationId xmlns:a16="http://schemas.microsoft.com/office/drawing/2014/main" id="{F98ED62D-BCFB-4ED7-B57D-5679E3ED613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7012" y="4165958"/>
                          <a:ext cx="2083363" cy="513739"/>
                        </a:xfrm>
                        <a:prstGeom prst="rect">
                          <a:avLst/>
                        </a:prstGeom>
                        <a:noFill/>
                        <a:ln>
                          <a:noFill/>
                        </a:ln>
                        <a:effectLst/>
                      </p:spPr>
                    </p:pic>
                  </p:oleObj>
                </mc:Fallback>
              </mc:AlternateContent>
            </a:graphicData>
          </a:graphic>
        </p:graphicFrame>
      </p:grpSp>
      <p:grpSp>
        <p:nvGrpSpPr>
          <p:cNvPr id="10" name="组合 9">
            <a:extLst>
              <a:ext uri="{FF2B5EF4-FFF2-40B4-BE49-F238E27FC236}">
                <a16:creationId xmlns:a16="http://schemas.microsoft.com/office/drawing/2014/main" id="{D39238F7-9247-4EF9-A97A-2943AF1A299D}"/>
              </a:ext>
            </a:extLst>
          </p:cNvPr>
          <p:cNvGrpSpPr/>
          <p:nvPr/>
        </p:nvGrpSpPr>
        <p:grpSpPr>
          <a:xfrm>
            <a:off x="9885133" y="3955212"/>
            <a:ext cx="2244680" cy="2305077"/>
            <a:chOff x="9885133" y="3955212"/>
            <a:chExt cx="2244680" cy="2305077"/>
          </a:xfrm>
        </p:grpSpPr>
        <p:sp>
          <p:nvSpPr>
            <p:cNvPr id="54" name="Line 39">
              <a:extLst>
                <a:ext uri="{FF2B5EF4-FFF2-40B4-BE49-F238E27FC236}">
                  <a16:creationId xmlns:a16="http://schemas.microsoft.com/office/drawing/2014/main" id="{AA1487C2-BAA6-4A2B-BEAD-493A51C7727F}"/>
                </a:ext>
              </a:extLst>
            </p:cNvPr>
            <p:cNvSpPr/>
            <p:nvPr/>
          </p:nvSpPr>
          <p:spPr>
            <a:xfrm>
              <a:off x="11111847" y="3955212"/>
              <a:ext cx="2996" cy="481235"/>
            </a:xfrm>
            <a:prstGeom prst="line">
              <a:avLst/>
            </a:prstGeom>
            <a:ln w="25400" cap="flat" cmpd="sng">
              <a:solidFill>
                <a:srgbClr val="0000FF"/>
              </a:solidFill>
              <a:prstDash val="solid"/>
              <a:headEnd type="none" w="med" len="med"/>
              <a:tailEnd type="none" w="med" len="med"/>
            </a:ln>
          </p:spPr>
        </p:sp>
        <p:grpSp>
          <p:nvGrpSpPr>
            <p:cNvPr id="7" name="组合 6">
              <a:extLst>
                <a:ext uri="{FF2B5EF4-FFF2-40B4-BE49-F238E27FC236}">
                  <a16:creationId xmlns:a16="http://schemas.microsoft.com/office/drawing/2014/main" id="{0630C77D-E128-4B7F-9AFB-407D478FFEA3}"/>
                </a:ext>
              </a:extLst>
            </p:cNvPr>
            <p:cNvGrpSpPr/>
            <p:nvPr/>
          </p:nvGrpSpPr>
          <p:grpSpPr>
            <a:xfrm>
              <a:off x="9885133" y="4444407"/>
              <a:ext cx="2244680" cy="1815882"/>
              <a:chOff x="9885133" y="4444407"/>
              <a:chExt cx="2244680" cy="1815882"/>
            </a:xfrm>
          </p:grpSpPr>
          <p:sp>
            <p:nvSpPr>
              <p:cNvPr id="144" name="Rectangle 50">
                <a:extLst>
                  <a:ext uri="{FF2B5EF4-FFF2-40B4-BE49-F238E27FC236}">
                    <a16:creationId xmlns:a16="http://schemas.microsoft.com/office/drawing/2014/main" id="{962EFBAB-3200-45F0-B38F-B0802CAB0105}"/>
                  </a:ext>
                </a:extLst>
              </p:cNvPr>
              <p:cNvSpPr/>
              <p:nvPr/>
            </p:nvSpPr>
            <p:spPr>
              <a:xfrm>
                <a:off x="9885133" y="4444407"/>
                <a:ext cx="2244680" cy="1815882"/>
              </a:xfrm>
              <a:prstGeom prst="rect">
                <a:avLst/>
              </a:prstGeom>
              <a:gradFill rotWithShape="0">
                <a:gsLst>
                  <a:gs pos="0">
                    <a:srgbClr val="D6F1FE"/>
                  </a:gs>
                  <a:gs pos="50000">
                    <a:srgbClr val="F6FCFF"/>
                  </a:gs>
                  <a:gs pos="100000">
                    <a:srgbClr val="D6F1FE"/>
                  </a:gs>
                </a:gsLst>
                <a:lin ang="5400000" scaled="1"/>
                <a:tileRect/>
              </a:gradFill>
              <a:ln w="9525" cap="flat" cmpd="sng">
                <a:solidFill>
                  <a:srgbClr val="000080"/>
                </a:solidFill>
                <a:prstDash val="solid"/>
                <a:miter/>
                <a:headEnd type="none" w="med" len="med"/>
                <a:tailEnd type="none" w="med" len="med"/>
              </a:ln>
            </p:spPr>
            <p:txBody>
              <a:bodyPr wrap="square">
                <a:spAutoFit/>
              </a:bodyPr>
              <a:lstStyle/>
              <a:p>
                <a:pPr algn="ctr"/>
                <a:r>
                  <a:rPr lang="zh-CN" altLang="en-US" sz="1600" dirty="0">
                    <a:latin typeface="楷体_GB2312" pitchFamily="49" charset="-122"/>
                    <a:ea typeface="楷体_GB2312" pitchFamily="49" charset="-122"/>
                  </a:rPr>
                  <a:t>载流线圈的自感磁能</a:t>
                </a: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a:p>
                <a:pPr algn="ctr"/>
                <a:endParaRPr lang="en-US" altLang="zh-CN" sz="1600" dirty="0">
                  <a:latin typeface="楷体_GB2312" pitchFamily="49" charset="-122"/>
                  <a:ea typeface="楷体_GB2312" pitchFamily="49" charset="-122"/>
                </a:endParaRPr>
              </a:p>
            </p:txBody>
          </p:sp>
          <p:graphicFrame>
            <p:nvGraphicFramePr>
              <p:cNvPr id="56" name="Object 0">
                <a:extLst>
                  <a:ext uri="{FF2B5EF4-FFF2-40B4-BE49-F238E27FC236}">
                    <a16:creationId xmlns:a16="http://schemas.microsoft.com/office/drawing/2014/main" id="{7DA22F1B-47CE-4DC6-A26D-83B6CF5A772C}"/>
                  </a:ext>
                </a:extLst>
              </p:cNvPr>
              <p:cNvGraphicFramePr>
                <a:graphicFrameLocks noChangeAspect="1"/>
              </p:cNvGraphicFramePr>
              <p:nvPr/>
            </p:nvGraphicFramePr>
            <p:xfrm>
              <a:off x="10043394" y="5221278"/>
              <a:ext cx="1877616" cy="501937"/>
            </p:xfrm>
            <a:graphic>
              <a:graphicData uri="http://schemas.openxmlformats.org/presentationml/2006/ole">
                <mc:AlternateContent xmlns:mc="http://schemas.openxmlformats.org/markup-compatibility/2006">
                  <mc:Choice xmlns:v="urn:schemas-microsoft-com:vml" Requires="v">
                    <p:oleObj name="Equation" r:id="rId21" imgW="1663560" imgH="444240" progId="Equation.3">
                      <p:embed/>
                    </p:oleObj>
                  </mc:Choice>
                  <mc:Fallback>
                    <p:oleObj name="Equation" r:id="rId21" imgW="1663560" imgH="444240" progId="Equation.3">
                      <p:embed/>
                      <p:pic>
                        <p:nvPicPr>
                          <p:cNvPr id="56" name="Object 0">
                            <a:extLst>
                              <a:ext uri="{FF2B5EF4-FFF2-40B4-BE49-F238E27FC236}">
                                <a16:creationId xmlns:a16="http://schemas.microsoft.com/office/drawing/2014/main" id="{7DA22F1B-47CE-4DC6-A26D-83B6CF5A772C}"/>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43394" y="5221278"/>
                            <a:ext cx="1877616" cy="501937"/>
                          </a:xfrm>
                          <a:prstGeom prst="rect">
                            <a:avLst/>
                          </a:prstGeom>
                          <a:noFill/>
                          <a:ln>
                            <a:noFill/>
                          </a:ln>
                          <a:effectLst/>
                        </p:spPr>
                      </p:pic>
                    </p:oleObj>
                  </mc:Fallback>
                </mc:AlternateContent>
              </a:graphicData>
            </a:graphic>
          </p:graphicFrame>
          <p:graphicFrame>
            <p:nvGraphicFramePr>
              <p:cNvPr id="57" name="Object 1">
                <a:extLst>
                  <a:ext uri="{FF2B5EF4-FFF2-40B4-BE49-F238E27FC236}">
                    <a16:creationId xmlns:a16="http://schemas.microsoft.com/office/drawing/2014/main" id="{65949159-EE88-46BF-B768-A0DE5A6AFC54}"/>
                  </a:ext>
                </a:extLst>
              </p:cNvPr>
              <p:cNvGraphicFramePr>
                <a:graphicFrameLocks noChangeAspect="1"/>
              </p:cNvGraphicFramePr>
              <p:nvPr/>
            </p:nvGraphicFramePr>
            <p:xfrm>
              <a:off x="9969327" y="5715256"/>
              <a:ext cx="2135215" cy="545033"/>
            </p:xfrm>
            <a:graphic>
              <a:graphicData uri="http://schemas.openxmlformats.org/presentationml/2006/ole">
                <mc:AlternateContent xmlns:mc="http://schemas.openxmlformats.org/markup-compatibility/2006">
                  <mc:Choice xmlns:v="urn:schemas-microsoft-com:vml" Requires="v">
                    <p:oleObj name="Equation" r:id="rId23" imgW="1600200" imgH="444240" progId="Equation.3">
                      <p:embed/>
                    </p:oleObj>
                  </mc:Choice>
                  <mc:Fallback>
                    <p:oleObj name="Equation" r:id="rId23" imgW="1600200" imgH="444240" progId="Equation.3">
                      <p:embed/>
                      <p:pic>
                        <p:nvPicPr>
                          <p:cNvPr id="57" name="Object 1">
                            <a:extLst>
                              <a:ext uri="{FF2B5EF4-FFF2-40B4-BE49-F238E27FC236}">
                                <a16:creationId xmlns:a16="http://schemas.microsoft.com/office/drawing/2014/main" id="{65949159-EE88-46BF-B768-A0DE5A6AFC5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969327" y="5715256"/>
                            <a:ext cx="2135215" cy="545033"/>
                          </a:xfrm>
                          <a:prstGeom prst="rect">
                            <a:avLst/>
                          </a:prstGeom>
                          <a:noFill/>
                          <a:ln>
                            <a:noFill/>
                          </a:ln>
                          <a:effectLst/>
                        </p:spPr>
                      </p:pic>
                    </p:oleObj>
                  </mc:Fallback>
                </mc:AlternateContent>
              </a:graphicData>
            </a:graphic>
          </p:graphicFrame>
          <p:graphicFrame>
            <p:nvGraphicFramePr>
              <p:cNvPr id="58" name="Object 2">
                <a:extLst>
                  <a:ext uri="{FF2B5EF4-FFF2-40B4-BE49-F238E27FC236}">
                    <a16:creationId xmlns:a16="http://schemas.microsoft.com/office/drawing/2014/main" id="{613E7DC9-CCF9-48C4-8B8B-3F911462E1F5}"/>
                  </a:ext>
                </a:extLst>
              </p:cNvPr>
              <p:cNvGraphicFramePr>
                <a:graphicFrameLocks noChangeAspect="1"/>
              </p:cNvGraphicFramePr>
              <p:nvPr/>
            </p:nvGraphicFramePr>
            <p:xfrm>
              <a:off x="10203135" y="4673343"/>
              <a:ext cx="1272457" cy="601161"/>
            </p:xfrm>
            <a:graphic>
              <a:graphicData uri="http://schemas.openxmlformats.org/presentationml/2006/ole">
                <mc:AlternateContent xmlns:mc="http://schemas.openxmlformats.org/markup-compatibility/2006">
                  <mc:Choice xmlns:v="urn:schemas-microsoft-com:vml" Requires="v">
                    <p:oleObj name="Equation" r:id="rId25" imgW="736560" imgH="393480" progId="Equation.3">
                      <p:embed/>
                    </p:oleObj>
                  </mc:Choice>
                  <mc:Fallback>
                    <p:oleObj name="Equation" r:id="rId25" imgW="736560" imgH="393480" progId="Equation.3">
                      <p:embed/>
                      <p:pic>
                        <p:nvPicPr>
                          <p:cNvPr id="58" name="Object 2">
                            <a:extLst>
                              <a:ext uri="{FF2B5EF4-FFF2-40B4-BE49-F238E27FC236}">
                                <a16:creationId xmlns:a16="http://schemas.microsoft.com/office/drawing/2014/main" id="{613E7DC9-CCF9-48C4-8B8B-3F911462E1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0203135" y="4673343"/>
                            <a:ext cx="1272457" cy="601161"/>
                          </a:xfrm>
                          <a:prstGeom prst="rect">
                            <a:avLst/>
                          </a:prstGeom>
                          <a:noFill/>
                          <a:ln>
                            <a:noFill/>
                          </a:ln>
                          <a:effectLst/>
                        </p:spPr>
                      </p:pic>
                    </p:oleObj>
                  </mc:Fallback>
                </mc:AlternateContent>
              </a:graphicData>
            </a:graphic>
          </p:graphicFrame>
        </p:grpSp>
      </p:grpSp>
      <p:grpSp>
        <p:nvGrpSpPr>
          <p:cNvPr id="8" name="组合 7">
            <a:extLst>
              <a:ext uri="{FF2B5EF4-FFF2-40B4-BE49-F238E27FC236}">
                <a16:creationId xmlns:a16="http://schemas.microsoft.com/office/drawing/2014/main" id="{79A4B632-87F7-4C5C-9653-EDCF2ADBF157}"/>
              </a:ext>
            </a:extLst>
          </p:cNvPr>
          <p:cNvGrpSpPr/>
          <p:nvPr/>
        </p:nvGrpSpPr>
        <p:grpSpPr>
          <a:xfrm>
            <a:off x="5285525" y="3068532"/>
            <a:ext cx="1644645" cy="1754326"/>
            <a:chOff x="5285525" y="3068532"/>
            <a:chExt cx="1644645" cy="1754326"/>
          </a:xfrm>
        </p:grpSpPr>
        <p:sp>
          <p:nvSpPr>
            <p:cNvPr id="53" name="Text Box 85">
              <a:extLst>
                <a:ext uri="{FF2B5EF4-FFF2-40B4-BE49-F238E27FC236}">
                  <a16:creationId xmlns:a16="http://schemas.microsoft.com/office/drawing/2014/main" id="{34D98235-4CD4-48C1-8E7B-4E5F295FA212}"/>
                </a:ext>
              </a:extLst>
            </p:cNvPr>
            <p:cNvSpPr txBox="1"/>
            <p:nvPr/>
          </p:nvSpPr>
          <p:spPr>
            <a:xfrm>
              <a:off x="5285525" y="3068532"/>
              <a:ext cx="1644645" cy="1754326"/>
            </a:xfrm>
            <a:prstGeom prst="rect">
              <a:avLst/>
            </a:prstGeom>
            <a:gradFill rotWithShape="0">
              <a:gsLst>
                <a:gs pos="0">
                  <a:srgbClr val="FFADAD"/>
                </a:gs>
                <a:gs pos="50000">
                  <a:srgbClr val="FFEDED"/>
                </a:gs>
                <a:gs pos="100000">
                  <a:srgbClr val="FFADAD"/>
                </a:gs>
              </a:gsLst>
              <a:lin ang="5400000" scaled="1"/>
              <a:tileRect/>
            </a:gradFill>
            <a:ln w="9525" cap="flat" cmpd="sng">
              <a:solidFill>
                <a:srgbClr val="800000"/>
              </a:solidFill>
              <a:prstDash val="solid"/>
              <a:miter/>
              <a:headEnd type="none" w="med" len="med"/>
              <a:tailEnd type="none" w="med" len="med"/>
            </a:ln>
          </p:spPr>
          <p:txBody>
            <a:bodyPr wrap="square">
              <a:spAutoFit/>
            </a:bodyPr>
            <a:lstStyle/>
            <a:p>
              <a:r>
                <a:rPr lang="zh-CN" altLang="en-US" dirty="0">
                  <a:latin typeface="楷体_GB2312" pitchFamily="49" charset="-122"/>
                  <a:ea typeface="楷体_GB2312" pitchFamily="49" charset="-122"/>
                </a:rPr>
                <a:t>位移电流密度</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r>
                <a:rPr lang="zh-CN" altLang="en-US" dirty="0">
                  <a:latin typeface="楷体_GB2312" pitchFamily="49" charset="-122"/>
                  <a:ea typeface="楷体_GB2312" pitchFamily="49" charset="-122"/>
                </a:rPr>
                <a:t> 位移电流</a:t>
              </a:r>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a:p>
              <a:endParaRPr lang="en-US" altLang="zh-CN" dirty="0">
                <a:latin typeface="楷体_GB2312" pitchFamily="49" charset="-122"/>
                <a:ea typeface="楷体_GB2312" pitchFamily="49" charset="-122"/>
              </a:endParaRPr>
            </a:p>
          </p:txBody>
        </p:sp>
        <p:graphicFrame>
          <p:nvGraphicFramePr>
            <p:cNvPr id="59" name="Object 5">
              <a:extLst>
                <a:ext uri="{FF2B5EF4-FFF2-40B4-BE49-F238E27FC236}">
                  <a16:creationId xmlns:a16="http://schemas.microsoft.com/office/drawing/2014/main" id="{70BE091B-F462-48DB-A536-8DF1D543D8F2}"/>
                </a:ext>
              </a:extLst>
            </p:cNvPr>
            <p:cNvGraphicFramePr>
              <a:graphicFrameLocks noChangeAspect="1"/>
            </p:cNvGraphicFramePr>
            <p:nvPr/>
          </p:nvGraphicFramePr>
          <p:xfrm>
            <a:off x="5357152" y="4244003"/>
            <a:ext cx="1439937" cy="547015"/>
          </p:xfrm>
          <a:graphic>
            <a:graphicData uri="http://schemas.openxmlformats.org/presentationml/2006/ole">
              <mc:AlternateContent xmlns:mc="http://schemas.openxmlformats.org/markup-compatibility/2006">
                <mc:Choice xmlns:v="urn:schemas-microsoft-com:vml" Requires="v">
                  <p:oleObj name="Equation" r:id="rId27" imgW="1104840" imgH="393480" progId="Equation.3">
                    <p:embed/>
                  </p:oleObj>
                </mc:Choice>
                <mc:Fallback>
                  <p:oleObj name="Equation" r:id="rId27" imgW="1104840" imgH="393480" progId="Equation.3">
                    <p:embed/>
                    <p:pic>
                      <p:nvPicPr>
                        <p:cNvPr id="59" name="Object 5">
                          <a:extLst>
                            <a:ext uri="{FF2B5EF4-FFF2-40B4-BE49-F238E27FC236}">
                              <a16:creationId xmlns:a16="http://schemas.microsoft.com/office/drawing/2014/main" id="{70BE091B-F462-48DB-A536-8DF1D543D8F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57152" y="4244003"/>
                          <a:ext cx="1439937" cy="547015"/>
                        </a:xfrm>
                        <a:prstGeom prst="rect">
                          <a:avLst/>
                        </a:prstGeom>
                        <a:noFill/>
                        <a:ln w="9525">
                          <a:noFill/>
                          <a:miter lim="800000"/>
                          <a:headEnd/>
                          <a:tailEnd/>
                        </a:ln>
                        <a:effectLst/>
                      </p:spPr>
                    </p:pic>
                  </p:oleObj>
                </mc:Fallback>
              </mc:AlternateContent>
            </a:graphicData>
          </a:graphic>
        </p:graphicFrame>
        <p:graphicFrame>
          <p:nvGraphicFramePr>
            <p:cNvPr id="60" name="Object 41">
              <a:extLst>
                <a:ext uri="{FF2B5EF4-FFF2-40B4-BE49-F238E27FC236}">
                  <a16:creationId xmlns:a16="http://schemas.microsoft.com/office/drawing/2014/main" id="{530B57C7-7E19-4E04-8190-E1AC0E0FD55E}"/>
                </a:ext>
              </a:extLst>
            </p:cNvPr>
            <p:cNvGraphicFramePr>
              <a:graphicFrameLocks noChangeAspect="1"/>
            </p:cNvGraphicFramePr>
            <p:nvPr/>
          </p:nvGraphicFramePr>
          <p:xfrm>
            <a:off x="5663205" y="3385835"/>
            <a:ext cx="773452" cy="557120"/>
          </p:xfrm>
          <a:graphic>
            <a:graphicData uri="http://schemas.openxmlformats.org/presentationml/2006/ole">
              <mc:AlternateContent xmlns:mc="http://schemas.openxmlformats.org/markup-compatibility/2006">
                <mc:Choice xmlns:v="urn:schemas-microsoft-com:vml" Requires="v">
                  <p:oleObj name="Equation" r:id="rId29" imgW="545760" imgH="393480" progId="Equation.3">
                    <p:embed/>
                  </p:oleObj>
                </mc:Choice>
                <mc:Fallback>
                  <p:oleObj name="Equation" r:id="rId29" imgW="545760" imgH="393480" progId="Equation.3">
                    <p:embed/>
                    <p:pic>
                      <p:nvPicPr>
                        <p:cNvPr id="60" name="Object 41">
                          <a:extLst>
                            <a:ext uri="{FF2B5EF4-FFF2-40B4-BE49-F238E27FC236}">
                              <a16:creationId xmlns:a16="http://schemas.microsoft.com/office/drawing/2014/main" id="{530B57C7-7E19-4E04-8190-E1AC0E0FD55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663205" y="3385835"/>
                          <a:ext cx="773452" cy="557120"/>
                        </a:xfrm>
                        <a:prstGeom prst="rect">
                          <a:avLst/>
                        </a:prstGeom>
                        <a:noFill/>
                        <a:ln>
                          <a:noFill/>
                        </a:ln>
                        <a:effectLst/>
                      </p:spPr>
                    </p:pic>
                  </p:oleObj>
                </mc:Fallback>
              </mc:AlternateContent>
            </a:graphicData>
          </a:graphic>
        </p:graphicFrame>
      </p:grpSp>
      <p:grpSp>
        <p:nvGrpSpPr>
          <p:cNvPr id="11" name="组合 10">
            <a:extLst>
              <a:ext uri="{FF2B5EF4-FFF2-40B4-BE49-F238E27FC236}">
                <a16:creationId xmlns:a16="http://schemas.microsoft.com/office/drawing/2014/main" id="{EA2473C8-15B6-42DF-B314-8C9B94AFDCA2}"/>
              </a:ext>
            </a:extLst>
          </p:cNvPr>
          <p:cNvGrpSpPr/>
          <p:nvPr/>
        </p:nvGrpSpPr>
        <p:grpSpPr>
          <a:xfrm>
            <a:off x="1382299" y="4456839"/>
            <a:ext cx="2894527" cy="2414883"/>
            <a:chOff x="1382299" y="4456839"/>
            <a:chExt cx="2894527" cy="2414883"/>
          </a:xfrm>
        </p:grpSpPr>
        <p:grpSp>
          <p:nvGrpSpPr>
            <p:cNvPr id="9" name="组合 8">
              <a:extLst>
                <a:ext uri="{FF2B5EF4-FFF2-40B4-BE49-F238E27FC236}">
                  <a16:creationId xmlns:a16="http://schemas.microsoft.com/office/drawing/2014/main" id="{E1CDC174-E0A6-4DF9-BDC3-F07C5931EC79}"/>
                </a:ext>
              </a:extLst>
            </p:cNvPr>
            <p:cNvGrpSpPr/>
            <p:nvPr/>
          </p:nvGrpSpPr>
          <p:grpSpPr>
            <a:xfrm>
              <a:off x="1382299" y="4456839"/>
              <a:ext cx="2894527" cy="2414883"/>
              <a:chOff x="1452110" y="4439804"/>
              <a:chExt cx="2894527" cy="2414883"/>
            </a:xfrm>
          </p:grpSpPr>
          <p:sp>
            <p:nvSpPr>
              <p:cNvPr id="153" name="Line 39">
                <a:extLst>
                  <a:ext uri="{FF2B5EF4-FFF2-40B4-BE49-F238E27FC236}">
                    <a16:creationId xmlns:a16="http://schemas.microsoft.com/office/drawing/2014/main" id="{9006056B-8C3A-4216-AD7E-990143905B6A}"/>
                  </a:ext>
                </a:extLst>
              </p:cNvPr>
              <p:cNvSpPr/>
              <p:nvPr/>
            </p:nvSpPr>
            <p:spPr>
              <a:xfrm>
                <a:off x="3105395" y="4439804"/>
                <a:ext cx="0" cy="338864"/>
              </a:xfrm>
              <a:prstGeom prst="line">
                <a:avLst/>
              </a:prstGeom>
              <a:ln w="25400" cap="flat" cmpd="sng">
                <a:solidFill>
                  <a:srgbClr val="0000FF"/>
                </a:solidFill>
                <a:prstDash val="solid"/>
                <a:headEnd type="none" w="med" len="med"/>
                <a:tailEnd type="none" w="med" len="med"/>
              </a:ln>
            </p:spPr>
          </p:sp>
          <p:sp>
            <p:nvSpPr>
              <p:cNvPr id="114" name="Rectangle 50">
                <a:extLst>
                  <a:ext uri="{FF2B5EF4-FFF2-40B4-BE49-F238E27FC236}">
                    <a16:creationId xmlns:a16="http://schemas.microsoft.com/office/drawing/2014/main" id="{ACA3DCF4-3013-4DD4-BED8-EBB95217C3CB}"/>
                  </a:ext>
                </a:extLst>
              </p:cNvPr>
              <p:cNvSpPr/>
              <p:nvPr/>
            </p:nvSpPr>
            <p:spPr>
              <a:xfrm>
                <a:off x="1452110" y="4823362"/>
                <a:ext cx="2894527" cy="2031325"/>
              </a:xfrm>
              <a:prstGeom prst="rect">
                <a:avLst/>
              </a:prstGeom>
              <a:solidFill>
                <a:schemeClr val="accent6">
                  <a:lumMod val="20000"/>
                  <a:lumOff val="80000"/>
                </a:schemeClr>
              </a:solidFill>
              <a:ln w="9525" cap="flat" cmpd="sng">
                <a:solidFill>
                  <a:srgbClr val="000080"/>
                </a:solidFill>
                <a:prstDash val="solid"/>
                <a:miter/>
                <a:headEnd type="none" w="med" len="med"/>
                <a:tailEnd type="none" w="med" len="med"/>
              </a:ln>
            </p:spPr>
            <p:txBody>
              <a:bodyPr wrap="square">
                <a:spAutoFit/>
              </a:bodyPr>
              <a:lstStyle/>
              <a:p>
                <a:pPr algn="ctr"/>
                <a:r>
                  <a:rPr lang="zh-CN" altLang="en-US" dirty="0">
                    <a:latin typeface="楷体_GB2312" pitchFamily="49" charset="-122"/>
                    <a:ea typeface="楷体_GB2312" pitchFamily="49" charset="-122"/>
                  </a:rPr>
                  <a:t>麦克斯韦方程组</a:t>
                </a: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a:p>
                <a:pPr algn="ctr"/>
                <a:endParaRPr lang="en-US" altLang="zh-CN" dirty="0">
                  <a:latin typeface="楷体_GB2312" pitchFamily="49" charset="-122"/>
                  <a:ea typeface="楷体_GB2312" pitchFamily="49" charset="-122"/>
                </a:endParaRPr>
              </a:p>
            </p:txBody>
          </p:sp>
          <p:graphicFrame>
            <p:nvGraphicFramePr>
              <p:cNvPr id="61" name="Object 3">
                <a:extLst>
                  <a:ext uri="{FF2B5EF4-FFF2-40B4-BE49-F238E27FC236}">
                    <a16:creationId xmlns:a16="http://schemas.microsoft.com/office/drawing/2014/main" id="{5E861268-D043-4411-9349-2130AB426404}"/>
                  </a:ext>
                </a:extLst>
              </p:cNvPr>
              <p:cNvGraphicFramePr>
                <a:graphicFrameLocks noChangeAspect="1"/>
              </p:cNvGraphicFramePr>
              <p:nvPr/>
            </p:nvGraphicFramePr>
            <p:xfrm>
              <a:off x="1719245" y="5972836"/>
              <a:ext cx="1026128" cy="444303"/>
            </p:xfrm>
            <a:graphic>
              <a:graphicData uri="http://schemas.openxmlformats.org/presentationml/2006/ole">
                <mc:AlternateContent xmlns:mc="http://schemas.openxmlformats.org/markup-compatibility/2006">
                  <mc:Choice xmlns:v="urn:schemas-microsoft-com:vml" Requires="v">
                    <p:oleObj name="Equation" r:id="rId31" imgW="685800" imgH="291960" progId="Equation.3">
                      <p:embed/>
                    </p:oleObj>
                  </mc:Choice>
                  <mc:Fallback>
                    <p:oleObj name="Equation" r:id="rId31" imgW="685800" imgH="291960" progId="Equation.3">
                      <p:embed/>
                      <p:pic>
                        <p:nvPicPr>
                          <p:cNvPr id="61" name="Object 3">
                            <a:extLst>
                              <a:ext uri="{FF2B5EF4-FFF2-40B4-BE49-F238E27FC236}">
                                <a16:creationId xmlns:a16="http://schemas.microsoft.com/office/drawing/2014/main" id="{5E861268-D043-4411-9349-2130AB426404}"/>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719245" y="5972836"/>
                            <a:ext cx="1026128" cy="444303"/>
                          </a:xfrm>
                          <a:prstGeom prst="rect">
                            <a:avLst/>
                          </a:prstGeom>
                          <a:noFill/>
                          <a:ln>
                            <a:noFill/>
                          </a:ln>
                          <a:effectLst/>
                        </p:spPr>
                      </p:pic>
                    </p:oleObj>
                  </mc:Fallback>
                </mc:AlternateContent>
              </a:graphicData>
            </a:graphic>
          </p:graphicFrame>
          <p:graphicFrame>
            <p:nvGraphicFramePr>
              <p:cNvPr id="63" name="Object 5">
                <a:extLst>
                  <a:ext uri="{FF2B5EF4-FFF2-40B4-BE49-F238E27FC236}">
                    <a16:creationId xmlns:a16="http://schemas.microsoft.com/office/drawing/2014/main" id="{ECC3A9D9-9115-404E-A0FA-E88AA5321E55}"/>
                  </a:ext>
                </a:extLst>
              </p:cNvPr>
              <p:cNvGraphicFramePr>
                <a:graphicFrameLocks noChangeAspect="1"/>
              </p:cNvGraphicFramePr>
              <p:nvPr/>
            </p:nvGraphicFramePr>
            <p:xfrm>
              <a:off x="1733977" y="5472246"/>
              <a:ext cx="2022793" cy="580909"/>
            </p:xfrm>
            <a:graphic>
              <a:graphicData uri="http://schemas.openxmlformats.org/presentationml/2006/ole">
                <mc:AlternateContent xmlns:mc="http://schemas.openxmlformats.org/markup-compatibility/2006">
                  <mc:Choice xmlns:v="urn:schemas-microsoft-com:vml" Requires="v">
                    <p:oleObj name="Equation" r:id="rId33" imgW="1257120" imgH="419040" progId="Equation.3">
                      <p:embed/>
                    </p:oleObj>
                  </mc:Choice>
                  <mc:Fallback>
                    <p:oleObj name="Equation" r:id="rId33" imgW="1257120" imgH="419040" progId="Equation.3">
                      <p:embed/>
                      <p:pic>
                        <p:nvPicPr>
                          <p:cNvPr id="63" name="Object 5">
                            <a:extLst>
                              <a:ext uri="{FF2B5EF4-FFF2-40B4-BE49-F238E27FC236}">
                                <a16:creationId xmlns:a16="http://schemas.microsoft.com/office/drawing/2014/main" id="{ECC3A9D9-9115-404E-A0FA-E88AA5321E55}"/>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733977" y="5472246"/>
                            <a:ext cx="2022793" cy="580909"/>
                          </a:xfrm>
                          <a:prstGeom prst="rect">
                            <a:avLst/>
                          </a:prstGeom>
                          <a:noFill/>
                          <a:ln>
                            <a:noFill/>
                          </a:ln>
                          <a:effectLst/>
                        </p:spPr>
                      </p:pic>
                    </p:oleObj>
                  </mc:Fallback>
                </mc:AlternateContent>
              </a:graphicData>
            </a:graphic>
          </p:graphicFrame>
          <p:graphicFrame>
            <p:nvGraphicFramePr>
              <p:cNvPr id="64" name="Object 6">
                <a:extLst>
                  <a:ext uri="{FF2B5EF4-FFF2-40B4-BE49-F238E27FC236}">
                    <a16:creationId xmlns:a16="http://schemas.microsoft.com/office/drawing/2014/main" id="{52D7DF8D-E361-468C-9676-09B41ED8F83C}"/>
                  </a:ext>
                </a:extLst>
              </p:cNvPr>
              <p:cNvGraphicFramePr>
                <a:graphicFrameLocks noChangeAspect="1"/>
              </p:cNvGraphicFramePr>
              <p:nvPr/>
            </p:nvGraphicFramePr>
            <p:xfrm>
              <a:off x="1707155" y="5158876"/>
              <a:ext cx="2384439" cy="419509"/>
            </p:xfrm>
            <a:graphic>
              <a:graphicData uri="http://schemas.openxmlformats.org/presentationml/2006/ole">
                <mc:AlternateContent xmlns:mc="http://schemas.openxmlformats.org/markup-compatibility/2006">
                  <mc:Choice xmlns:v="urn:schemas-microsoft-com:vml" Requires="v">
                    <p:oleObj name="Equation" r:id="rId35" imgW="1460160" imgH="291960" progId="Equation.3">
                      <p:embed/>
                    </p:oleObj>
                  </mc:Choice>
                  <mc:Fallback>
                    <p:oleObj name="Equation" r:id="rId35" imgW="1460160" imgH="291960" progId="Equation.3">
                      <p:embed/>
                      <p:pic>
                        <p:nvPicPr>
                          <p:cNvPr id="64" name="Object 6">
                            <a:extLst>
                              <a:ext uri="{FF2B5EF4-FFF2-40B4-BE49-F238E27FC236}">
                                <a16:creationId xmlns:a16="http://schemas.microsoft.com/office/drawing/2014/main" id="{52D7DF8D-E361-468C-9676-09B41ED8F83C}"/>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707155" y="5158876"/>
                            <a:ext cx="2384439" cy="419509"/>
                          </a:xfrm>
                          <a:prstGeom prst="rect">
                            <a:avLst/>
                          </a:prstGeom>
                          <a:noFill/>
                          <a:ln>
                            <a:noFill/>
                          </a:ln>
                          <a:effectLst/>
                        </p:spPr>
                      </p:pic>
                    </p:oleObj>
                  </mc:Fallback>
                </mc:AlternateContent>
              </a:graphicData>
            </a:graphic>
          </p:graphicFrame>
        </p:grpSp>
        <p:graphicFrame>
          <p:nvGraphicFramePr>
            <p:cNvPr id="62" name="Object 4">
              <a:extLst>
                <a:ext uri="{FF2B5EF4-FFF2-40B4-BE49-F238E27FC236}">
                  <a16:creationId xmlns:a16="http://schemas.microsoft.com/office/drawing/2014/main" id="{3224E821-DA60-4379-9DD7-EDA7A447DFA0}"/>
                </a:ext>
              </a:extLst>
            </p:cNvPr>
            <p:cNvGraphicFramePr>
              <a:graphicFrameLocks noChangeAspect="1"/>
            </p:cNvGraphicFramePr>
            <p:nvPr/>
          </p:nvGraphicFramePr>
          <p:xfrm>
            <a:off x="1664166" y="6297298"/>
            <a:ext cx="2130259" cy="574424"/>
          </p:xfrm>
          <a:graphic>
            <a:graphicData uri="http://schemas.openxmlformats.org/presentationml/2006/ole">
              <mc:AlternateContent xmlns:mc="http://schemas.openxmlformats.org/markup-compatibility/2006">
                <mc:Choice xmlns:v="urn:schemas-microsoft-com:vml" Requires="v">
                  <p:oleObj name="Equation" r:id="rId37" imgW="1574640" imgH="419040" progId="Equation.3">
                    <p:embed/>
                  </p:oleObj>
                </mc:Choice>
                <mc:Fallback>
                  <p:oleObj name="Equation" r:id="rId37" imgW="1574640" imgH="419040" progId="Equation.3">
                    <p:embed/>
                    <p:pic>
                      <p:nvPicPr>
                        <p:cNvPr id="62" name="Object 4">
                          <a:extLst>
                            <a:ext uri="{FF2B5EF4-FFF2-40B4-BE49-F238E27FC236}">
                              <a16:creationId xmlns:a16="http://schemas.microsoft.com/office/drawing/2014/main" id="{3224E821-DA60-4379-9DD7-EDA7A447DFA0}"/>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64166" y="6297298"/>
                          <a:ext cx="2130259" cy="574424"/>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3">
            <a:extLst>
              <a:ext uri="{FF2B5EF4-FFF2-40B4-BE49-F238E27FC236}">
                <a16:creationId xmlns:a16="http://schemas.microsoft.com/office/drawing/2014/main" id="{5421E85E-2F3B-4BAB-B858-8C57E9CCE2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fld id="{DD5B3D4D-48C1-45F8-BFB9-9DCD87B157BF}" type="slidenum">
              <a:rPr lang="en-US" altLang="zh-CN"/>
              <a:pPr eaLnBrk="0" hangingPunct="0"/>
              <a:t>31</a:t>
            </a:fld>
            <a:endParaRPr lang="en-US" altLang="zh-CN"/>
          </a:p>
        </p:txBody>
      </p:sp>
      <p:sp>
        <p:nvSpPr>
          <p:cNvPr id="40964" name="Text Box 1056">
            <a:extLst>
              <a:ext uri="{FF2B5EF4-FFF2-40B4-BE49-F238E27FC236}">
                <a16:creationId xmlns:a16="http://schemas.microsoft.com/office/drawing/2014/main" id="{50DACD47-0139-48FF-8D95-206C3C7263AB}"/>
              </a:ext>
            </a:extLst>
          </p:cNvPr>
          <p:cNvSpPr txBox="1">
            <a:spLocks noChangeArrowheads="1"/>
          </p:cNvSpPr>
          <p:nvPr/>
        </p:nvSpPr>
        <p:spPr bwMode="auto">
          <a:xfrm>
            <a:off x="4079875" y="138114"/>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dirty="0">
                <a:solidFill>
                  <a:srgbClr val="0000FF"/>
                </a:solidFill>
              </a:rPr>
              <a:t>第八章  电磁感应知识点</a:t>
            </a:r>
          </a:p>
        </p:txBody>
      </p:sp>
      <p:graphicFrame>
        <p:nvGraphicFramePr>
          <p:cNvPr id="40965" name="Object 15">
            <a:extLst>
              <a:ext uri="{FF2B5EF4-FFF2-40B4-BE49-F238E27FC236}">
                <a16:creationId xmlns:a16="http://schemas.microsoft.com/office/drawing/2014/main" id="{08002D50-2676-4525-B570-28082F171422}"/>
              </a:ext>
            </a:extLst>
          </p:cNvPr>
          <p:cNvGraphicFramePr>
            <a:graphicFrameLocks noChangeAspect="1"/>
          </p:cNvGraphicFramePr>
          <p:nvPr/>
        </p:nvGraphicFramePr>
        <p:xfrm>
          <a:off x="4583114" y="981075"/>
          <a:ext cx="2198687" cy="1066800"/>
        </p:xfrm>
        <a:graphic>
          <a:graphicData uri="http://schemas.openxmlformats.org/presentationml/2006/ole">
            <mc:AlternateContent xmlns:mc="http://schemas.openxmlformats.org/markup-compatibility/2006">
              <mc:Choice xmlns:v="urn:schemas-microsoft-com:vml" Requires="v">
                <p:oleObj r:id="rId2" imgW="647419" imgH="393529" progId="">
                  <p:embed/>
                </p:oleObj>
              </mc:Choice>
              <mc:Fallback>
                <p:oleObj r:id="rId2" imgW="647419" imgH="393529" progId="">
                  <p:embed/>
                  <p:pic>
                    <p:nvPicPr>
                      <p:cNvPr id="40965" name="Object 15">
                        <a:extLst>
                          <a:ext uri="{FF2B5EF4-FFF2-40B4-BE49-F238E27FC236}">
                            <a16:creationId xmlns:a16="http://schemas.microsoft.com/office/drawing/2014/main" id="{08002D50-2676-4525-B570-28082F171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4" y="981075"/>
                        <a:ext cx="219868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Object 16">
            <a:extLst>
              <a:ext uri="{FF2B5EF4-FFF2-40B4-BE49-F238E27FC236}">
                <a16:creationId xmlns:a16="http://schemas.microsoft.com/office/drawing/2014/main" id="{2166F7B6-1CBA-4991-B1F3-348966F4C533}"/>
              </a:ext>
            </a:extLst>
          </p:cNvPr>
          <p:cNvGraphicFramePr>
            <a:graphicFrameLocks noChangeAspect="1"/>
          </p:cNvGraphicFramePr>
          <p:nvPr/>
        </p:nvGraphicFramePr>
        <p:xfrm>
          <a:off x="6816726" y="981076"/>
          <a:ext cx="1350963" cy="1050925"/>
        </p:xfrm>
        <a:graphic>
          <a:graphicData uri="http://schemas.openxmlformats.org/presentationml/2006/ole">
            <mc:AlternateContent xmlns:mc="http://schemas.openxmlformats.org/markup-compatibility/2006">
              <mc:Choice xmlns:v="urn:schemas-microsoft-com:vml" Requires="v">
                <p:oleObj r:id="rId4" imgW="495085" imgH="393529" progId="">
                  <p:embed/>
                </p:oleObj>
              </mc:Choice>
              <mc:Fallback>
                <p:oleObj r:id="rId4" imgW="495085" imgH="393529" progId="">
                  <p:embed/>
                  <p:pic>
                    <p:nvPicPr>
                      <p:cNvPr id="40966" name="Object 16">
                        <a:extLst>
                          <a:ext uri="{FF2B5EF4-FFF2-40B4-BE49-F238E27FC236}">
                            <a16:creationId xmlns:a16="http://schemas.microsoft.com/office/drawing/2014/main" id="{2166F7B6-1CBA-4991-B1F3-348966F4C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726" y="981076"/>
                        <a:ext cx="13509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 name="Text Box 17">
            <a:extLst>
              <a:ext uri="{FF2B5EF4-FFF2-40B4-BE49-F238E27FC236}">
                <a16:creationId xmlns:a16="http://schemas.microsoft.com/office/drawing/2014/main" id="{63202126-42C9-4E1C-8F8C-40C61072087E}"/>
              </a:ext>
            </a:extLst>
          </p:cNvPr>
          <p:cNvSpPr txBox="1">
            <a:spLocks noChangeArrowheads="1"/>
          </p:cNvSpPr>
          <p:nvPr/>
        </p:nvSpPr>
        <p:spPr bwMode="auto">
          <a:xfrm>
            <a:off x="1782462" y="3874388"/>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800" b="1" dirty="0"/>
              <a:t>楞次定律</a:t>
            </a:r>
          </a:p>
        </p:txBody>
      </p:sp>
      <p:sp>
        <p:nvSpPr>
          <p:cNvPr id="23" name="Text Box 18">
            <a:extLst>
              <a:ext uri="{FF2B5EF4-FFF2-40B4-BE49-F238E27FC236}">
                <a16:creationId xmlns:a16="http://schemas.microsoft.com/office/drawing/2014/main" id="{F453EFEC-17C9-4B7A-BB96-C5AE15CF0917}"/>
              </a:ext>
            </a:extLst>
          </p:cNvPr>
          <p:cNvSpPr txBox="1">
            <a:spLocks noChangeArrowheads="1"/>
          </p:cNvSpPr>
          <p:nvPr/>
        </p:nvSpPr>
        <p:spPr bwMode="auto">
          <a:xfrm>
            <a:off x="3504746" y="3763234"/>
            <a:ext cx="58308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b="1" dirty="0">
                <a:solidFill>
                  <a:srgbClr val="0000FF"/>
                </a:solidFill>
              </a:rPr>
              <a:t> </a:t>
            </a:r>
            <a:r>
              <a:rPr lang="zh-CN" altLang="en-US" sz="2400" b="1" dirty="0">
                <a:solidFill>
                  <a:srgbClr val="0000FF"/>
                </a:solidFill>
              </a:rPr>
              <a:t>闭合的导线回路中所出现的感应电流，总是使它自己所激发的磁场反抗任何引发电磁感应的原因</a:t>
            </a:r>
            <a:r>
              <a:rPr lang="en-US" altLang="zh-CN" sz="2400" b="1" dirty="0">
                <a:solidFill>
                  <a:srgbClr val="0000FF"/>
                </a:solidFill>
              </a:rPr>
              <a:t>.</a:t>
            </a:r>
            <a:endParaRPr lang="zh-CN" altLang="en-US" sz="2400" b="1" dirty="0">
              <a:solidFill>
                <a:srgbClr val="0000FF"/>
              </a:solidFill>
            </a:endParaRPr>
          </a:p>
        </p:txBody>
      </p:sp>
      <p:sp>
        <p:nvSpPr>
          <p:cNvPr id="24" name="Text Box 1045">
            <a:extLst>
              <a:ext uri="{FF2B5EF4-FFF2-40B4-BE49-F238E27FC236}">
                <a16:creationId xmlns:a16="http://schemas.microsoft.com/office/drawing/2014/main" id="{69974C82-1ADB-460E-A1CB-28EFBB0DFD92}"/>
              </a:ext>
            </a:extLst>
          </p:cNvPr>
          <p:cNvSpPr txBox="1">
            <a:spLocks noChangeArrowheads="1"/>
          </p:cNvSpPr>
          <p:nvPr/>
        </p:nvSpPr>
        <p:spPr bwMode="auto">
          <a:xfrm>
            <a:off x="1387476" y="2085881"/>
            <a:ext cx="51339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dirty="0"/>
              <a:t>公式中 “负号”的物理意义</a:t>
            </a:r>
            <a:r>
              <a:rPr lang="en-US" altLang="zh-CN" sz="2800" dirty="0"/>
              <a:t>:</a:t>
            </a:r>
          </a:p>
        </p:txBody>
      </p:sp>
      <p:sp>
        <p:nvSpPr>
          <p:cNvPr id="25" name="Text Box 1048">
            <a:extLst>
              <a:ext uri="{FF2B5EF4-FFF2-40B4-BE49-F238E27FC236}">
                <a16:creationId xmlns:a16="http://schemas.microsoft.com/office/drawing/2014/main" id="{FF210515-24A3-4BC1-A39A-7EF47B55286D}"/>
              </a:ext>
            </a:extLst>
          </p:cNvPr>
          <p:cNvSpPr txBox="1">
            <a:spLocks noChangeArrowheads="1"/>
          </p:cNvSpPr>
          <p:nvPr/>
        </p:nvSpPr>
        <p:spPr bwMode="auto">
          <a:xfrm>
            <a:off x="3450934" y="2580706"/>
            <a:ext cx="6324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2800" b="1" dirty="0"/>
              <a:t>感应电流所激发的磁场反抗任何引发电磁感应的原因</a:t>
            </a:r>
            <a:r>
              <a:rPr lang="en-US" altLang="zh-CN" sz="2800" b="1" dirty="0"/>
              <a:t>.</a:t>
            </a:r>
          </a:p>
        </p:txBody>
      </p:sp>
      <p:sp>
        <p:nvSpPr>
          <p:cNvPr id="26" name="Text Box 1049">
            <a:extLst>
              <a:ext uri="{FF2B5EF4-FFF2-40B4-BE49-F238E27FC236}">
                <a16:creationId xmlns:a16="http://schemas.microsoft.com/office/drawing/2014/main" id="{1972136C-DA98-474B-80B7-066B71F6601D}"/>
              </a:ext>
            </a:extLst>
          </p:cNvPr>
          <p:cNvSpPr txBox="1">
            <a:spLocks noChangeArrowheads="1"/>
          </p:cNvSpPr>
          <p:nvPr/>
        </p:nvSpPr>
        <p:spPr bwMode="auto">
          <a:xfrm>
            <a:off x="2489199" y="5247006"/>
            <a:ext cx="825278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hangingPunct="0">
              <a:spcBef>
                <a:spcPct val="50000"/>
              </a:spcBef>
            </a:pPr>
            <a:r>
              <a:rPr lang="zh-CN" altLang="en-US" sz="2800" b="1" dirty="0">
                <a:solidFill>
                  <a:srgbClr val="FF0000"/>
                </a:solidFill>
              </a:rPr>
              <a:t>应用电磁感应定律计算感应电动势的大小和方向，应用楞次定律准确判断感应电动势的方向</a:t>
            </a:r>
            <a:r>
              <a:rPr lang="en-US" altLang="zh-CN" sz="2800" b="1" dirty="0">
                <a:solidFill>
                  <a:srgbClr val="FF0000"/>
                </a:solidFill>
              </a:rPr>
              <a:t>.</a:t>
            </a:r>
          </a:p>
        </p:txBody>
      </p:sp>
      <p:sp>
        <p:nvSpPr>
          <p:cNvPr id="40972" name="Freeform 17">
            <a:extLst>
              <a:ext uri="{FF2B5EF4-FFF2-40B4-BE49-F238E27FC236}">
                <a16:creationId xmlns:a16="http://schemas.microsoft.com/office/drawing/2014/main" id="{D13E69F2-8395-434E-A43C-81975814B441}"/>
              </a:ext>
            </a:extLst>
          </p:cNvPr>
          <p:cNvSpPr>
            <a:spLocks noChangeArrowheads="1"/>
          </p:cNvSpPr>
          <p:nvPr/>
        </p:nvSpPr>
        <p:spPr bwMode="auto">
          <a:xfrm>
            <a:off x="1774825" y="5013325"/>
            <a:ext cx="833438" cy="76200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0974" name="Freeform 17">
            <a:extLst>
              <a:ext uri="{FF2B5EF4-FFF2-40B4-BE49-F238E27FC236}">
                <a16:creationId xmlns:a16="http://schemas.microsoft.com/office/drawing/2014/main" id="{8C178546-7CA1-4B5A-91F4-A869AF93A1AD}"/>
              </a:ext>
            </a:extLst>
          </p:cNvPr>
          <p:cNvSpPr>
            <a:spLocks noChangeArrowheads="1"/>
          </p:cNvSpPr>
          <p:nvPr/>
        </p:nvSpPr>
        <p:spPr bwMode="auto">
          <a:xfrm>
            <a:off x="3954463" y="1040438"/>
            <a:ext cx="833438" cy="76200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0975" name="Text Box 2">
            <a:extLst>
              <a:ext uri="{FF2B5EF4-FFF2-40B4-BE49-F238E27FC236}">
                <a16:creationId xmlns:a16="http://schemas.microsoft.com/office/drawing/2014/main" id="{DCD44516-F2EC-4F93-993A-8A45D6B24FC1}"/>
              </a:ext>
            </a:extLst>
          </p:cNvPr>
          <p:cNvSpPr txBox="1">
            <a:spLocks noChangeArrowheads="1"/>
          </p:cNvSpPr>
          <p:nvPr/>
        </p:nvSpPr>
        <p:spPr bwMode="auto">
          <a:xfrm>
            <a:off x="923278" y="1340692"/>
            <a:ext cx="2938509" cy="523220"/>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t>电磁感应定律</a:t>
            </a:r>
            <a:endParaRPr lang="zh-CN" altLang="en-US" sz="2800" b="1" dirty="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linds(horizontal)">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barn(inHorizontal)">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bldLvl="0" animBg="1"/>
      <p:bldP spid="25" grpId="0" bldLvl="0"/>
      <p:bldP spid="26" grpId="0" bldLvl="0" animBg="1"/>
      <p:bldP spid="4097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78" name="Text Box 1050">
            <a:extLst>
              <a:ext uri="{FF2B5EF4-FFF2-40B4-BE49-F238E27FC236}">
                <a16:creationId xmlns:a16="http://schemas.microsoft.com/office/drawing/2014/main" id="{1D977D44-C06A-4BAA-89D3-E108349A5FF8}"/>
              </a:ext>
            </a:extLst>
          </p:cNvPr>
          <p:cNvSpPr txBox="1">
            <a:spLocks noChangeArrowheads="1"/>
          </p:cNvSpPr>
          <p:nvPr/>
        </p:nvSpPr>
        <p:spPr bwMode="auto">
          <a:xfrm>
            <a:off x="5060953" y="1948822"/>
            <a:ext cx="61986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dirty="0">
                <a:solidFill>
                  <a:srgbClr val="0000FF"/>
                </a:solidFill>
              </a:rPr>
              <a:t>用动生电动势的公式计算简单几何形状的导体在均匀磁场或对称分布的非均匀磁场中运动时产生的动生电动势</a:t>
            </a:r>
            <a:r>
              <a:rPr lang="en-US" altLang="zh-CN" sz="2400" dirty="0">
                <a:solidFill>
                  <a:srgbClr val="0000FF"/>
                </a:solidFill>
              </a:rPr>
              <a:t>.</a:t>
            </a:r>
          </a:p>
        </p:txBody>
      </p:sp>
      <p:sp>
        <p:nvSpPr>
          <p:cNvPr id="41988" name="Text Box 2">
            <a:extLst>
              <a:ext uri="{FF2B5EF4-FFF2-40B4-BE49-F238E27FC236}">
                <a16:creationId xmlns:a16="http://schemas.microsoft.com/office/drawing/2014/main" id="{E92143BC-2681-4A1F-B4D7-4AE8C4538515}"/>
              </a:ext>
            </a:extLst>
          </p:cNvPr>
          <p:cNvSpPr txBox="1">
            <a:spLocks noChangeArrowheads="1"/>
          </p:cNvSpPr>
          <p:nvPr/>
        </p:nvSpPr>
        <p:spPr bwMode="auto">
          <a:xfrm>
            <a:off x="292963" y="1960155"/>
            <a:ext cx="1908699" cy="954107"/>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感应电动势</a:t>
            </a:r>
          </a:p>
        </p:txBody>
      </p:sp>
      <p:sp>
        <p:nvSpPr>
          <p:cNvPr id="41989" name="Text Box 3">
            <a:extLst>
              <a:ext uri="{FF2B5EF4-FFF2-40B4-BE49-F238E27FC236}">
                <a16:creationId xmlns:a16="http://schemas.microsoft.com/office/drawing/2014/main" id="{63473ED6-2B73-46A0-B952-B58C71B9D6B2}"/>
              </a:ext>
            </a:extLst>
          </p:cNvPr>
          <p:cNvSpPr txBox="1">
            <a:spLocks noChangeArrowheads="1"/>
          </p:cNvSpPr>
          <p:nvPr/>
        </p:nvSpPr>
        <p:spPr bwMode="auto">
          <a:xfrm>
            <a:off x="3026254" y="695680"/>
            <a:ext cx="1988045" cy="52322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zh-CN" altLang="en-US" sz="2800" b="1" dirty="0"/>
              <a:t>动生电动势</a:t>
            </a:r>
          </a:p>
        </p:txBody>
      </p:sp>
      <p:sp>
        <p:nvSpPr>
          <p:cNvPr id="41990" name="Text Box 5">
            <a:extLst>
              <a:ext uri="{FF2B5EF4-FFF2-40B4-BE49-F238E27FC236}">
                <a16:creationId xmlns:a16="http://schemas.microsoft.com/office/drawing/2014/main" id="{787A4B90-1DF7-416A-B1A5-19103CEFB816}"/>
              </a:ext>
            </a:extLst>
          </p:cNvPr>
          <p:cNvSpPr txBox="1">
            <a:spLocks noChangeArrowheads="1"/>
          </p:cNvSpPr>
          <p:nvPr/>
        </p:nvSpPr>
        <p:spPr bwMode="auto">
          <a:xfrm>
            <a:off x="2997201" y="3599935"/>
            <a:ext cx="1988045" cy="523220"/>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zh-CN" altLang="en-US" sz="2800" b="1" dirty="0">
                <a:latin typeface="新宋体" panose="02010609030101010101" pitchFamily="49" charset="-122"/>
                <a:ea typeface="新宋体" panose="02010609030101010101" pitchFamily="49" charset="-122"/>
              </a:rPr>
              <a:t>感生电动势</a:t>
            </a:r>
          </a:p>
        </p:txBody>
      </p:sp>
      <p:sp>
        <p:nvSpPr>
          <p:cNvPr id="41991" name="Line 6">
            <a:extLst>
              <a:ext uri="{FF2B5EF4-FFF2-40B4-BE49-F238E27FC236}">
                <a16:creationId xmlns:a16="http://schemas.microsoft.com/office/drawing/2014/main" id="{0DA55017-C9D1-4023-BAE9-13D3A5FEEDC6}"/>
              </a:ext>
            </a:extLst>
          </p:cNvPr>
          <p:cNvSpPr>
            <a:spLocks noChangeShapeType="1"/>
          </p:cNvSpPr>
          <p:nvPr/>
        </p:nvSpPr>
        <p:spPr bwMode="auto">
          <a:xfrm flipV="1">
            <a:off x="2120406" y="949911"/>
            <a:ext cx="876796" cy="1459506"/>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sp>
        <p:nvSpPr>
          <p:cNvPr id="41992" name="Line 12">
            <a:extLst>
              <a:ext uri="{FF2B5EF4-FFF2-40B4-BE49-F238E27FC236}">
                <a16:creationId xmlns:a16="http://schemas.microsoft.com/office/drawing/2014/main" id="{9043C9A3-182B-44BB-881B-70C2DD2FAB90}"/>
              </a:ext>
            </a:extLst>
          </p:cNvPr>
          <p:cNvSpPr>
            <a:spLocks noChangeShapeType="1"/>
          </p:cNvSpPr>
          <p:nvPr/>
        </p:nvSpPr>
        <p:spPr bwMode="auto">
          <a:xfrm>
            <a:off x="2120406" y="2409418"/>
            <a:ext cx="773606" cy="1379946"/>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grpSp>
        <p:nvGrpSpPr>
          <p:cNvPr id="41993" name="Group 16">
            <a:extLst>
              <a:ext uri="{FF2B5EF4-FFF2-40B4-BE49-F238E27FC236}">
                <a16:creationId xmlns:a16="http://schemas.microsoft.com/office/drawing/2014/main" id="{E6C2BF26-5C4E-4546-9756-7E069C023F22}"/>
              </a:ext>
            </a:extLst>
          </p:cNvPr>
          <p:cNvGrpSpPr>
            <a:grpSpLocks/>
          </p:cNvGrpSpPr>
          <p:nvPr/>
        </p:nvGrpSpPr>
        <p:grpSpPr bwMode="auto">
          <a:xfrm>
            <a:off x="4429128" y="1647417"/>
            <a:ext cx="833438" cy="762000"/>
            <a:chOff x="397" y="211"/>
            <a:chExt cx="525" cy="480"/>
          </a:xfrm>
        </p:grpSpPr>
        <p:sp>
          <p:nvSpPr>
            <p:cNvPr id="41994" name="Freeform 17">
              <a:extLst>
                <a:ext uri="{FF2B5EF4-FFF2-40B4-BE49-F238E27FC236}">
                  <a16:creationId xmlns:a16="http://schemas.microsoft.com/office/drawing/2014/main" id="{6FF489B5-58A6-4444-87DD-3768F32C1B01}"/>
                </a:ext>
              </a:extLst>
            </p:cNvPr>
            <p:cNvSpPr>
              <a:spLocks noChangeArrowheads="1"/>
            </p:cNvSpPr>
            <p:nvPr/>
          </p:nvSpPr>
          <p:spPr bwMode="auto">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5" name="Freeform 18">
              <a:extLst>
                <a:ext uri="{FF2B5EF4-FFF2-40B4-BE49-F238E27FC236}">
                  <a16:creationId xmlns:a16="http://schemas.microsoft.com/office/drawing/2014/main" id="{A31DA225-E926-409C-B230-176795496E63}"/>
                </a:ext>
              </a:extLst>
            </p:cNvPr>
            <p:cNvSpPr>
              <a:spLocks noChangeArrowheads="1"/>
            </p:cNvSpPr>
            <p:nvPr/>
          </p:nvSpPr>
          <p:spPr bwMode="auto">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6" name="Freeform 19">
              <a:extLst>
                <a:ext uri="{FF2B5EF4-FFF2-40B4-BE49-F238E27FC236}">
                  <a16:creationId xmlns:a16="http://schemas.microsoft.com/office/drawing/2014/main" id="{61DA508B-AF75-442E-B519-EF5A2F6193C0}"/>
                </a:ext>
              </a:extLst>
            </p:cNvPr>
            <p:cNvSpPr>
              <a:spLocks noChangeArrowheads="1"/>
            </p:cNvSpPr>
            <p:nvPr/>
          </p:nvSpPr>
          <p:spPr bwMode="auto">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sp>
          <p:nvSpPr>
            <p:cNvPr id="41997" name="Freeform 20">
              <a:extLst>
                <a:ext uri="{FF2B5EF4-FFF2-40B4-BE49-F238E27FC236}">
                  <a16:creationId xmlns:a16="http://schemas.microsoft.com/office/drawing/2014/main" id="{7047B657-6668-4658-9EA1-67D41352CB66}"/>
                </a:ext>
              </a:extLst>
            </p:cNvPr>
            <p:cNvSpPr>
              <a:spLocks noChangeArrowheads="1"/>
            </p:cNvSpPr>
            <p:nvPr/>
          </p:nvSpPr>
          <p:spPr bwMode="auto">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pPr eaLnBrk="0" hangingPunct="0"/>
              <a:endParaRPr lang="zh-CN" altLang="en-US"/>
            </a:p>
          </p:txBody>
        </p:sp>
      </p:grpSp>
      <p:graphicFrame>
        <p:nvGraphicFramePr>
          <p:cNvPr id="41998" name="Object 21">
            <a:extLst>
              <a:ext uri="{FF2B5EF4-FFF2-40B4-BE49-F238E27FC236}">
                <a16:creationId xmlns:a16="http://schemas.microsoft.com/office/drawing/2014/main" id="{2427431D-8CBA-47C4-ADC0-A8831057F460}"/>
              </a:ext>
            </a:extLst>
          </p:cNvPr>
          <p:cNvGraphicFramePr>
            <a:graphicFrameLocks noChangeAspect="1"/>
          </p:cNvGraphicFramePr>
          <p:nvPr/>
        </p:nvGraphicFramePr>
        <p:xfrm>
          <a:off x="1474294" y="2306230"/>
          <a:ext cx="431800" cy="647700"/>
        </p:xfrm>
        <a:graphic>
          <a:graphicData uri="http://schemas.openxmlformats.org/presentationml/2006/ole">
            <mc:AlternateContent xmlns:mc="http://schemas.openxmlformats.org/markup-compatibility/2006">
              <mc:Choice xmlns:v="urn:schemas-microsoft-com:vml" Requires="v">
                <p:oleObj r:id="rId2" imgW="152268" imgH="228402" progId="">
                  <p:embed/>
                </p:oleObj>
              </mc:Choice>
              <mc:Fallback>
                <p:oleObj r:id="rId2" imgW="152268" imgH="228402" progId="">
                  <p:embed/>
                  <p:pic>
                    <p:nvPicPr>
                      <p:cNvPr id="41998" name="Object 21">
                        <a:extLst>
                          <a:ext uri="{FF2B5EF4-FFF2-40B4-BE49-F238E27FC236}">
                            <a16:creationId xmlns:a16="http://schemas.microsoft.com/office/drawing/2014/main" id="{2427431D-8CBA-47C4-ADC0-A8831057F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294" y="2306230"/>
                        <a:ext cx="43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9" name="Text Box 53">
            <a:extLst>
              <a:ext uri="{FF2B5EF4-FFF2-40B4-BE49-F238E27FC236}">
                <a16:creationId xmlns:a16="http://schemas.microsoft.com/office/drawing/2014/main" id="{3AD0A259-D816-4235-826C-BD3692D63731}"/>
              </a:ext>
            </a:extLst>
          </p:cNvPr>
          <p:cNvSpPr txBox="1">
            <a:spLocks noChangeArrowheads="1"/>
          </p:cNvSpPr>
          <p:nvPr/>
        </p:nvSpPr>
        <p:spPr bwMode="auto">
          <a:xfrm>
            <a:off x="5286714" y="1380356"/>
            <a:ext cx="42719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t>非静电力场来源 ： 洛伦兹力</a:t>
            </a:r>
          </a:p>
        </p:txBody>
      </p:sp>
      <p:graphicFrame>
        <p:nvGraphicFramePr>
          <p:cNvPr id="33800" name="Object 8">
            <a:extLst>
              <a:ext uri="{FF2B5EF4-FFF2-40B4-BE49-F238E27FC236}">
                <a16:creationId xmlns:a16="http://schemas.microsoft.com/office/drawing/2014/main" id="{5B2A9C34-6DBF-4DD5-884A-1BC3D77DD20D}"/>
              </a:ext>
            </a:extLst>
          </p:cNvPr>
          <p:cNvGraphicFramePr>
            <a:graphicFrameLocks noChangeAspect="1"/>
          </p:cNvGraphicFramePr>
          <p:nvPr/>
        </p:nvGraphicFramePr>
        <p:xfrm>
          <a:off x="7300913" y="532860"/>
          <a:ext cx="2613025" cy="735013"/>
        </p:xfrm>
        <a:graphic>
          <a:graphicData uri="http://schemas.openxmlformats.org/presentationml/2006/ole">
            <mc:AlternateContent xmlns:mc="http://schemas.openxmlformats.org/markup-compatibility/2006">
              <mc:Choice xmlns:v="urn:schemas-microsoft-com:vml" Requires="v">
                <p:oleObj r:id="rId4" imgW="1905000" imgH="596900" progId="Equation.3">
                  <p:embed/>
                </p:oleObj>
              </mc:Choice>
              <mc:Fallback>
                <p:oleObj r:id="rId4" imgW="1905000" imgH="596900" progId="Equation.3">
                  <p:embed/>
                  <p:pic>
                    <p:nvPicPr>
                      <p:cNvPr id="33800" name="Object 8">
                        <a:extLst>
                          <a:ext uri="{FF2B5EF4-FFF2-40B4-BE49-F238E27FC236}">
                            <a16:creationId xmlns:a16="http://schemas.microsoft.com/office/drawing/2014/main" id="{5B2A9C34-6DBF-4DD5-884A-1BC3D77DD2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00913" y="532860"/>
                        <a:ext cx="2613025"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9">
            <a:extLst>
              <a:ext uri="{FF2B5EF4-FFF2-40B4-BE49-F238E27FC236}">
                <a16:creationId xmlns:a16="http://schemas.microsoft.com/office/drawing/2014/main" id="{F242B5A3-83D0-4C91-A0EA-F6CA8FFAF343}"/>
              </a:ext>
            </a:extLst>
          </p:cNvPr>
          <p:cNvGraphicFramePr>
            <a:graphicFrameLocks noChangeAspect="1"/>
          </p:cNvGraphicFramePr>
          <p:nvPr/>
        </p:nvGraphicFramePr>
        <p:xfrm>
          <a:off x="5159376" y="561289"/>
          <a:ext cx="2162175" cy="720725"/>
        </p:xfrm>
        <a:graphic>
          <a:graphicData uri="http://schemas.openxmlformats.org/presentationml/2006/ole">
            <mc:AlternateContent xmlns:mc="http://schemas.openxmlformats.org/markup-compatibility/2006">
              <mc:Choice xmlns:v="urn:schemas-microsoft-com:vml" Requires="v">
                <p:oleObj r:id="rId6" imgW="901309" imgH="330057" progId="Equation.3">
                  <p:embed/>
                </p:oleObj>
              </mc:Choice>
              <mc:Fallback>
                <p:oleObj r:id="rId6" imgW="901309" imgH="330057" progId="Equation.3">
                  <p:embed/>
                  <p:pic>
                    <p:nvPicPr>
                      <p:cNvPr id="33801" name="Object 9">
                        <a:extLst>
                          <a:ext uri="{FF2B5EF4-FFF2-40B4-BE49-F238E27FC236}">
                            <a16:creationId xmlns:a16="http://schemas.microsoft.com/office/drawing/2014/main" id="{F242B5A3-83D0-4C91-A0EA-F6CA8FFAF3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9376" y="561289"/>
                        <a:ext cx="216217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2" name="Object 10">
            <a:extLst>
              <a:ext uri="{FF2B5EF4-FFF2-40B4-BE49-F238E27FC236}">
                <a16:creationId xmlns:a16="http://schemas.microsoft.com/office/drawing/2014/main" id="{509D986C-65A0-4C27-ADED-A395B43251A1}"/>
              </a:ext>
            </a:extLst>
          </p:cNvPr>
          <p:cNvGraphicFramePr>
            <a:graphicFrameLocks noChangeAspect="1"/>
          </p:cNvGraphicFramePr>
          <p:nvPr/>
        </p:nvGraphicFramePr>
        <p:xfrm>
          <a:off x="5159376" y="3392489"/>
          <a:ext cx="4283075" cy="1000125"/>
        </p:xfrm>
        <a:graphic>
          <a:graphicData uri="http://schemas.openxmlformats.org/presentationml/2006/ole">
            <mc:AlternateContent xmlns:mc="http://schemas.openxmlformats.org/markup-compatibility/2006">
              <mc:Choice xmlns:v="urn:schemas-microsoft-com:vml" Requires="v">
                <p:oleObj r:id="rId8" imgW="1612900" imgH="419100" progId="Equation.3">
                  <p:embed/>
                </p:oleObj>
              </mc:Choice>
              <mc:Fallback>
                <p:oleObj r:id="rId8" imgW="1612900" imgH="419100" progId="Equation.3">
                  <p:embed/>
                  <p:pic>
                    <p:nvPicPr>
                      <p:cNvPr id="33802" name="Object 10">
                        <a:extLst>
                          <a:ext uri="{FF2B5EF4-FFF2-40B4-BE49-F238E27FC236}">
                            <a16:creationId xmlns:a16="http://schemas.microsoft.com/office/drawing/2014/main" id="{509D986C-65A0-4C27-ADED-A395B43251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9376" y="3392489"/>
                        <a:ext cx="42830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3" name="Rectangle 24">
            <a:extLst>
              <a:ext uri="{FF2B5EF4-FFF2-40B4-BE49-F238E27FC236}">
                <a16:creationId xmlns:a16="http://schemas.microsoft.com/office/drawing/2014/main" id="{F0BC0740-8B91-4BCC-9B2E-A728FCE3C91E}"/>
              </a:ext>
            </a:extLst>
          </p:cNvPr>
          <p:cNvSpPr>
            <a:spLocks noChangeArrowheads="1"/>
          </p:cNvSpPr>
          <p:nvPr/>
        </p:nvSpPr>
        <p:spPr bwMode="auto">
          <a:xfrm>
            <a:off x="5014299" y="4281088"/>
            <a:ext cx="67584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400" b="1" dirty="0"/>
              <a:t>变化的磁场在其周围空间激发一种电场</a:t>
            </a:r>
          </a:p>
        </p:txBody>
      </p:sp>
      <p:grpSp>
        <p:nvGrpSpPr>
          <p:cNvPr id="42" name="Group 6">
            <a:extLst>
              <a:ext uri="{FF2B5EF4-FFF2-40B4-BE49-F238E27FC236}">
                <a16:creationId xmlns:a16="http://schemas.microsoft.com/office/drawing/2014/main" id="{EDE8EFA8-6D35-4CF3-AC6D-E0EFCF529AC2}"/>
              </a:ext>
            </a:extLst>
          </p:cNvPr>
          <p:cNvGrpSpPr>
            <a:grpSpLocks/>
          </p:cNvGrpSpPr>
          <p:nvPr/>
        </p:nvGrpSpPr>
        <p:grpSpPr bwMode="auto">
          <a:xfrm>
            <a:off x="5286714" y="4741666"/>
            <a:ext cx="5084763" cy="695325"/>
            <a:chOff x="720" y="3360"/>
            <a:chExt cx="3203" cy="438"/>
          </a:xfrm>
        </p:grpSpPr>
        <p:sp>
          <p:nvSpPr>
            <p:cNvPr id="42005" name="Text Box 7">
              <a:extLst>
                <a:ext uri="{FF2B5EF4-FFF2-40B4-BE49-F238E27FC236}">
                  <a16:creationId xmlns:a16="http://schemas.microsoft.com/office/drawing/2014/main" id="{69E06ECC-BE47-4B6A-B81B-6DDB798C2F29}"/>
                </a:ext>
              </a:extLst>
            </p:cNvPr>
            <p:cNvSpPr txBox="1">
              <a:spLocks noChangeArrowheads="1"/>
            </p:cNvSpPr>
            <p:nvPr/>
          </p:nvSpPr>
          <p:spPr bwMode="auto">
            <a:xfrm>
              <a:off x="2053" y="3433"/>
              <a:ext cx="18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400" b="1" dirty="0">
                  <a:solidFill>
                    <a:srgbClr val="FF0000"/>
                  </a:solidFill>
                  <a:latin typeface="宋体" panose="02010600030101010101" pitchFamily="2" charset="-122"/>
                </a:rPr>
                <a:t>感生电场</a:t>
              </a:r>
              <a:r>
                <a:rPr lang="zh-CN" altLang="en-US" sz="2400" b="1" dirty="0">
                  <a:latin typeface="宋体" panose="02010600030101010101" pitchFamily="2" charset="-122"/>
                </a:rPr>
                <a:t>是</a:t>
              </a:r>
              <a:r>
                <a:rPr lang="zh-CN" altLang="en-US" sz="2400" b="1" dirty="0"/>
                <a:t>非保守场</a:t>
              </a:r>
            </a:p>
          </p:txBody>
        </p:sp>
        <p:graphicFrame>
          <p:nvGraphicFramePr>
            <p:cNvPr id="42006" name="Object 8">
              <a:extLst>
                <a:ext uri="{FF2B5EF4-FFF2-40B4-BE49-F238E27FC236}">
                  <a16:creationId xmlns:a16="http://schemas.microsoft.com/office/drawing/2014/main" id="{C3B99087-7D56-4A20-8DC4-D1877F9401E3}"/>
                </a:ext>
              </a:extLst>
            </p:cNvPr>
            <p:cNvGraphicFramePr>
              <a:graphicFrameLocks noChangeAspect="1"/>
            </p:cNvGraphicFramePr>
            <p:nvPr/>
          </p:nvGraphicFramePr>
          <p:xfrm>
            <a:off x="720" y="3360"/>
            <a:ext cx="1180" cy="438"/>
          </p:xfrm>
          <a:graphic>
            <a:graphicData uri="http://schemas.openxmlformats.org/presentationml/2006/ole">
              <mc:AlternateContent xmlns:mc="http://schemas.openxmlformats.org/markup-compatibility/2006">
                <mc:Choice xmlns:v="urn:schemas-microsoft-com:vml" Requires="v">
                  <p:oleObj r:id="rId10" imgW="761669" imgH="253890" progId="Equation.3">
                    <p:embed/>
                  </p:oleObj>
                </mc:Choice>
                <mc:Fallback>
                  <p:oleObj r:id="rId10" imgW="761669" imgH="253890" progId="Equation.3">
                    <p:embed/>
                    <p:pic>
                      <p:nvPicPr>
                        <p:cNvPr id="42006" name="Object 8">
                          <a:extLst>
                            <a:ext uri="{FF2B5EF4-FFF2-40B4-BE49-F238E27FC236}">
                              <a16:creationId xmlns:a16="http://schemas.microsoft.com/office/drawing/2014/main" id="{C3B99087-7D56-4A20-8DC4-D1877F9401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3360"/>
                          <a:ext cx="118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4" name="Text Box 1050">
            <a:extLst>
              <a:ext uri="{FF2B5EF4-FFF2-40B4-BE49-F238E27FC236}">
                <a16:creationId xmlns:a16="http://schemas.microsoft.com/office/drawing/2014/main" id="{FBBF10AD-D9CE-42DE-A109-59797859BFCF}"/>
              </a:ext>
            </a:extLst>
          </p:cNvPr>
          <p:cNvSpPr txBox="1">
            <a:spLocks noChangeArrowheads="1"/>
          </p:cNvSpPr>
          <p:nvPr/>
        </p:nvSpPr>
        <p:spPr bwMode="auto">
          <a:xfrm>
            <a:off x="3487398" y="5452195"/>
            <a:ext cx="619867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dirty="0">
                <a:solidFill>
                  <a:srgbClr val="0000FF"/>
                </a:solidFill>
              </a:rPr>
              <a:t>与静电场的区别</a:t>
            </a:r>
            <a:endParaRPr lang="en-US" altLang="zh-CN" sz="2400" dirty="0">
              <a:solidFill>
                <a:srgbClr val="0000FF"/>
              </a:solidFill>
            </a:endParaRPr>
          </a:p>
          <a:p>
            <a:pPr marL="342900" indent="-342900" eaLnBrk="0" hangingPunct="0">
              <a:spcBef>
                <a:spcPct val="50000"/>
              </a:spcBef>
              <a:buFont typeface="Wingdings" panose="05000000000000000000" pitchFamily="2" charset="2"/>
              <a:buChar char="Ø"/>
            </a:pPr>
            <a:r>
              <a:rPr lang="zh-CN" altLang="en-US" sz="2400" dirty="0">
                <a:solidFill>
                  <a:srgbClr val="0000FF"/>
                </a:solidFill>
              </a:rPr>
              <a:t>计算简单的感生电场强度及感应电动势，判断感生电场的方向</a:t>
            </a:r>
            <a:r>
              <a:rPr lang="en-US" altLang="zh-CN" sz="2400" dirty="0">
                <a:solidFill>
                  <a:srgbClr val="0000FF"/>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blinds(vertical)">
                                      <p:cBhvr>
                                        <p:cTn id="7" dur="500"/>
                                        <p:tgtEl>
                                          <p:spTgt spid="338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blinds(vertical)">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19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9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grpId="0" nodeType="clickEffect">
                                  <p:stCondLst>
                                    <p:cond delay="0"/>
                                  </p:stCondLst>
                                  <p:childTnLst>
                                    <p:set>
                                      <p:cBhvr>
                                        <p:cTn id="24" dur="1" fill="hold">
                                          <p:stCondLst>
                                            <p:cond delay="0"/>
                                          </p:stCondLst>
                                        </p:cTn>
                                        <p:tgtEl>
                                          <p:spTgt spid="253978"/>
                                        </p:tgtEl>
                                        <p:attrNameLst>
                                          <p:attrName>style.visibility</p:attrName>
                                        </p:attrNameLst>
                                      </p:cBhvr>
                                      <p:to>
                                        <p:strVal val="visible"/>
                                      </p:to>
                                    </p:set>
                                    <p:animEffect transition="in" filter="strips(downLeft)">
                                      <p:cBhvr>
                                        <p:cTn id="25" dur="500"/>
                                        <p:tgtEl>
                                          <p:spTgt spid="25397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3802"/>
                                        </p:tgtEl>
                                        <p:attrNameLst>
                                          <p:attrName>style.visibility</p:attrName>
                                        </p:attrNameLst>
                                      </p:cBhvr>
                                      <p:to>
                                        <p:strVal val="visible"/>
                                      </p:to>
                                    </p:set>
                                    <p:animEffect transition="in" filter="blinds(horizontal)">
                                      <p:cBhvr>
                                        <p:cTn id="30" dur="500"/>
                                        <p:tgtEl>
                                          <p:spTgt spid="3380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0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5"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vertical)">
                                      <p:cBhvr>
                                        <p:cTn id="39" dur="500"/>
                                        <p:tgtEl>
                                          <p:spTgt spid="42"/>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Left)">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78" grpId="0" bldLvl="0"/>
      <p:bldP spid="41999" grpId="0"/>
      <p:bldP spid="42003" grpId="0"/>
      <p:bldP spid="24" grpId="0" bldLvl="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Text Box 7">
            <a:extLst>
              <a:ext uri="{FF2B5EF4-FFF2-40B4-BE49-F238E27FC236}">
                <a16:creationId xmlns:a16="http://schemas.microsoft.com/office/drawing/2014/main" id="{A5E82870-EAB7-4988-A753-CCB43B3D202D}"/>
              </a:ext>
            </a:extLst>
          </p:cNvPr>
          <p:cNvSpPr txBox="1">
            <a:spLocks noChangeArrowheads="1"/>
          </p:cNvSpPr>
          <p:nvPr/>
        </p:nvSpPr>
        <p:spPr bwMode="auto">
          <a:xfrm>
            <a:off x="3321843" y="1342094"/>
            <a:ext cx="1370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3300"/>
                </a:solidFill>
              </a:rPr>
              <a:t>自感</a:t>
            </a:r>
            <a:endParaRPr lang="zh-CN" altLang="en-US" sz="2800" b="1" dirty="0"/>
          </a:p>
        </p:txBody>
      </p:sp>
      <p:graphicFrame>
        <p:nvGraphicFramePr>
          <p:cNvPr id="29698" name="Object 10">
            <a:extLst>
              <a:ext uri="{FF2B5EF4-FFF2-40B4-BE49-F238E27FC236}">
                <a16:creationId xmlns:a16="http://schemas.microsoft.com/office/drawing/2014/main" id="{897AC19F-478C-4EFB-B500-0C073DA49810}"/>
              </a:ext>
            </a:extLst>
          </p:cNvPr>
          <p:cNvGraphicFramePr>
            <a:graphicFrameLocks noChangeAspect="1"/>
          </p:cNvGraphicFramePr>
          <p:nvPr/>
        </p:nvGraphicFramePr>
        <p:xfrm>
          <a:off x="4643645" y="1433223"/>
          <a:ext cx="3132138" cy="576262"/>
        </p:xfrm>
        <a:graphic>
          <a:graphicData uri="http://schemas.openxmlformats.org/presentationml/2006/ole">
            <mc:AlternateContent xmlns:mc="http://schemas.openxmlformats.org/markup-compatibility/2006">
              <mc:Choice xmlns:v="urn:schemas-microsoft-com:vml" Requires="v">
                <p:oleObj name="Equation" r:id="rId2" imgW="990360" imgH="215640" progId="Equation.DSMT4">
                  <p:embed/>
                </p:oleObj>
              </mc:Choice>
              <mc:Fallback>
                <p:oleObj name="Equation" r:id="rId2" imgW="990360" imgH="215640" progId="Equation.DSMT4">
                  <p:embed/>
                  <p:pic>
                    <p:nvPicPr>
                      <p:cNvPr id="29698" name="Object 10">
                        <a:extLst>
                          <a:ext uri="{FF2B5EF4-FFF2-40B4-BE49-F238E27FC236}">
                            <a16:creationId xmlns:a16="http://schemas.microsoft.com/office/drawing/2014/main" id="{897AC19F-478C-4EFB-B500-0C073DA49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645" y="1433223"/>
                        <a:ext cx="313213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60" name="Object 16">
            <a:extLst>
              <a:ext uri="{FF2B5EF4-FFF2-40B4-BE49-F238E27FC236}">
                <a16:creationId xmlns:a16="http://schemas.microsoft.com/office/drawing/2014/main" id="{2D03327D-12FB-48F4-87AD-59C2B68B2FD4}"/>
              </a:ext>
            </a:extLst>
          </p:cNvPr>
          <p:cNvGraphicFramePr>
            <a:graphicFrameLocks noChangeAspect="1"/>
          </p:cNvGraphicFramePr>
          <p:nvPr/>
        </p:nvGraphicFramePr>
        <p:xfrm>
          <a:off x="5276275" y="411819"/>
          <a:ext cx="3276600" cy="930275"/>
        </p:xfrm>
        <a:graphic>
          <a:graphicData uri="http://schemas.openxmlformats.org/presentationml/2006/ole">
            <mc:AlternateContent xmlns:mc="http://schemas.openxmlformats.org/markup-compatibility/2006">
              <mc:Choice xmlns:v="urn:schemas-microsoft-com:vml" Requires="v">
                <p:oleObj name="Equation" r:id="rId4" imgW="1180800" imgH="393480" progId="Equation.DSMT4">
                  <p:embed/>
                </p:oleObj>
              </mc:Choice>
              <mc:Fallback>
                <p:oleObj name="Equation" r:id="rId4" imgW="1180800" imgH="393480" progId="Equation.DSMT4">
                  <p:embed/>
                  <p:pic>
                    <p:nvPicPr>
                      <p:cNvPr id="185360" name="Object 16">
                        <a:extLst>
                          <a:ext uri="{FF2B5EF4-FFF2-40B4-BE49-F238E27FC236}">
                            <a16:creationId xmlns:a16="http://schemas.microsoft.com/office/drawing/2014/main" id="{2D03327D-12FB-48F4-87AD-59C2B68B2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275" y="411819"/>
                        <a:ext cx="3276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Text Box 17">
            <a:extLst>
              <a:ext uri="{FF2B5EF4-FFF2-40B4-BE49-F238E27FC236}">
                <a16:creationId xmlns:a16="http://schemas.microsoft.com/office/drawing/2014/main" id="{1272F270-75F6-4A0A-9E62-65784A7444D5}"/>
              </a:ext>
            </a:extLst>
          </p:cNvPr>
          <p:cNvSpPr txBox="1">
            <a:spLocks noChangeArrowheads="1"/>
          </p:cNvSpPr>
          <p:nvPr/>
        </p:nvSpPr>
        <p:spPr bwMode="auto">
          <a:xfrm>
            <a:off x="3178733" y="3761482"/>
            <a:ext cx="403860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互感电动势</a:t>
            </a:r>
          </a:p>
        </p:txBody>
      </p:sp>
      <p:graphicFrame>
        <p:nvGraphicFramePr>
          <p:cNvPr id="29700" name="Object 21">
            <a:extLst>
              <a:ext uri="{FF2B5EF4-FFF2-40B4-BE49-F238E27FC236}">
                <a16:creationId xmlns:a16="http://schemas.microsoft.com/office/drawing/2014/main" id="{F5DDEB81-4D2E-49F2-97BF-5CEBCC706C0B}"/>
              </a:ext>
            </a:extLst>
          </p:cNvPr>
          <p:cNvGraphicFramePr>
            <a:graphicFrameLocks noChangeAspect="1"/>
          </p:cNvGraphicFramePr>
          <p:nvPr/>
        </p:nvGraphicFramePr>
        <p:xfrm>
          <a:off x="4692890" y="4544137"/>
          <a:ext cx="4191001" cy="1033463"/>
        </p:xfrm>
        <a:graphic>
          <a:graphicData uri="http://schemas.openxmlformats.org/presentationml/2006/ole">
            <mc:AlternateContent xmlns:mc="http://schemas.openxmlformats.org/markup-compatibility/2006">
              <mc:Choice xmlns:v="urn:schemas-microsoft-com:vml" Requires="v">
                <p:oleObj name="Equation" r:id="rId6" imgW="1701720" imgH="431640" progId="Equation.3">
                  <p:embed/>
                </p:oleObj>
              </mc:Choice>
              <mc:Fallback>
                <p:oleObj name="Equation" r:id="rId6" imgW="1701720" imgH="431640" progId="Equation.3">
                  <p:embed/>
                  <p:pic>
                    <p:nvPicPr>
                      <p:cNvPr id="29700" name="Object 21">
                        <a:extLst>
                          <a:ext uri="{FF2B5EF4-FFF2-40B4-BE49-F238E27FC236}">
                            <a16:creationId xmlns:a16="http://schemas.microsoft.com/office/drawing/2014/main" id="{F5DDEB81-4D2E-49F2-97BF-5CEBCC706C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92890" y="4544137"/>
                        <a:ext cx="4191001" cy="103346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22">
            <a:extLst>
              <a:ext uri="{FF2B5EF4-FFF2-40B4-BE49-F238E27FC236}">
                <a16:creationId xmlns:a16="http://schemas.microsoft.com/office/drawing/2014/main" id="{9070A1F7-334E-4FEC-995F-8AEE5F483D69}"/>
              </a:ext>
            </a:extLst>
          </p:cNvPr>
          <p:cNvGraphicFramePr>
            <a:graphicFrameLocks noChangeAspect="1"/>
          </p:cNvGraphicFramePr>
          <p:nvPr/>
        </p:nvGraphicFramePr>
        <p:xfrm>
          <a:off x="5198033" y="3596581"/>
          <a:ext cx="2228850" cy="903288"/>
        </p:xfrm>
        <a:graphic>
          <a:graphicData uri="http://schemas.openxmlformats.org/presentationml/2006/ole">
            <mc:AlternateContent xmlns:mc="http://schemas.openxmlformats.org/markup-compatibility/2006">
              <mc:Choice xmlns:v="urn:schemas-microsoft-com:vml" Requires="v">
                <p:oleObj name="Equation" r:id="rId8" imgW="850680" imgH="393480" progId="Equation.DSMT4">
                  <p:embed/>
                </p:oleObj>
              </mc:Choice>
              <mc:Fallback>
                <p:oleObj name="Equation" r:id="rId8" imgW="850680" imgH="393480" progId="Equation.DSMT4">
                  <p:embed/>
                  <p:pic>
                    <p:nvPicPr>
                      <p:cNvPr id="29701" name="Object 22">
                        <a:extLst>
                          <a:ext uri="{FF2B5EF4-FFF2-40B4-BE49-F238E27FC236}">
                            <a16:creationId xmlns:a16="http://schemas.microsoft.com/office/drawing/2014/main" id="{9070A1F7-334E-4FEC-995F-8AEE5F483D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8033" y="3596581"/>
                        <a:ext cx="2228850" cy="90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23">
            <a:extLst>
              <a:ext uri="{FF2B5EF4-FFF2-40B4-BE49-F238E27FC236}">
                <a16:creationId xmlns:a16="http://schemas.microsoft.com/office/drawing/2014/main" id="{421D94D1-727C-4A46-9EAD-AD4D0F381AFF}"/>
              </a:ext>
            </a:extLst>
          </p:cNvPr>
          <p:cNvGraphicFramePr>
            <a:graphicFrameLocks noChangeAspect="1"/>
          </p:cNvGraphicFramePr>
          <p:nvPr/>
        </p:nvGraphicFramePr>
        <p:xfrm>
          <a:off x="7669212" y="3508275"/>
          <a:ext cx="2166938" cy="1025526"/>
        </p:xfrm>
        <a:graphic>
          <a:graphicData uri="http://schemas.openxmlformats.org/presentationml/2006/ole">
            <mc:AlternateContent xmlns:mc="http://schemas.openxmlformats.org/markup-compatibility/2006">
              <mc:Choice xmlns:v="urn:schemas-microsoft-com:vml" Requires="v">
                <p:oleObj name="Equation" r:id="rId10" imgW="838080" imgH="393480" progId="Equation.DSMT4">
                  <p:embed/>
                </p:oleObj>
              </mc:Choice>
              <mc:Fallback>
                <p:oleObj name="Equation" r:id="rId10" imgW="838080" imgH="393480" progId="Equation.DSMT4">
                  <p:embed/>
                  <p:pic>
                    <p:nvPicPr>
                      <p:cNvPr id="29702" name="Object 23">
                        <a:extLst>
                          <a:ext uri="{FF2B5EF4-FFF2-40B4-BE49-F238E27FC236}">
                            <a16:creationId xmlns:a16="http://schemas.microsoft.com/office/drawing/2014/main" id="{421D94D1-727C-4A46-9EAD-AD4D0F381A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9212" y="3508275"/>
                        <a:ext cx="2166938" cy="1025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2">
            <a:extLst>
              <a:ext uri="{FF2B5EF4-FFF2-40B4-BE49-F238E27FC236}">
                <a16:creationId xmlns:a16="http://schemas.microsoft.com/office/drawing/2014/main" id="{42816E04-D804-4442-9ED1-D8327296FA50}"/>
              </a:ext>
            </a:extLst>
          </p:cNvPr>
          <p:cNvSpPr txBox="1">
            <a:spLocks noChangeArrowheads="1"/>
          </p:cNvSpPr>
          <p:nvPr/>
        </p:nvSpPr>
        <p:spPr bwMode="auto">
          <a:xfrm>
            <a:off x="440130" y="2368867"/>
            <a:ext cx="1751161" cy="954107"/>
          </a:xfrm>
          <a:prstGeom prst="rect">
            <a:avLst/>
          </a:prstGeom>
          <a:solidFill>
            <a:schemeClr val="accent6">
              <a:lumMod val="40000"/>
              <a:lumOff val="60000"/>
            </a:schemeClr>
          </a:solidFill>
          <a:ln>
            <a:noFill/>
          </a:ln>
        </p:spPr>
        <p:txBody>
          <a:bodyPr wrap="square">
            <a:spAutoFit/>
          </a:bodyPr>
          <a:lstStyle/>
          <a:p>
            <a:pPr marL="457200" indent="-457200" eaLnBrk="0" hangingPunct="0">
              <a:buFont typeface="Arial" panose="020B0604020202020204" pitchFamily="34" charset="0"/>
              <a:buChar char="•"/>
            </a:pPr>
            <a:r>
              <a:rPr lang="zh-CN" altLang="en-US" sz="2800" b="1" dirty="0">
                <a:latin typeface="宋体" panose="02010600030101010101" pitchFamily="2" charset="-122"/>
                <a:ea typeface="宋体" panose="02010600030101010101" pitchFamily="2" charset="-122"/>
              </a:rPr>
              <a:t>感应电动势</a:t>
            </a:r>
          </a:p>
        </p:txBody>
      </p:sp>
      <p:sp>
        <p:nvSpPr>
          <p:cNvPr id="11" name="Line 6">
            <a:extLst>
              <a:ext uri="{FF2B5EF4-FFF2-40B4-BE49-F238E27FC236}">
                <a16:creationId xmlns:a16="http://schemas.microsoft.com/office/drawing/2014/main" id="{6A369785-3423-4A0E-B9E9-F0C7454A075B}"/>
              </a:ext>
            </a:extLst>
          </p:cNvPr>
          <p:cNvSpPr>
            <a:spLocks noChangeShapeType="1"/>
          </p:cNvSpPr>
          <p:nvPr/>
        </p:nvSpPr>
        <p:spPr bwMode="auto">
          <a:xfrm flipV="1">
            <a:off x="2234092" y="967665"/>
            <a:ext cx="953608" cy="1869297"/>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sp>
        <p:nvSpPr>
          <p:cNvPr id="12" name="Line 12">
            <a:extLst>
              <a:ext uri="{FF2B5EF4-FFF2-40B4-BE49-F238E27FC236}">
                <a16:creationId xmlns:a16="http://schemas.microsoft.com/office/drawing/2014/main" id="{9646A3A5-1EC8-43B5-BC39-65B403E001F9}"/>
              </a:ext>
            </a:extLst>
          </p:cNvPr>
          <p:cNvSpPr>
            <a:spLocks noChangeShapeType="1"/>
          </p:cNvSpPr>
          <p:nvPr/>
        </p:nvSpPr>
        <p:spPr bwMode="auto">
          <a:xfrm>
            <a:off x="2244723" y="2852738"/>
            <a:ext cx="942977" cy="1257623"/>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pPr eaLnBrk="0" hangingPunct="0"/>
            <a:endParaRPr lang="zh-CN" altLang="en-US"/>
          </a:p>
        </p:txBody>
      </p:sp>
      <p:graphicFrame>
        <p:nvGraphicFramePr>
          <p:cNvPr id="13" name="Object 21">
            <a:extLst>
              <a:ext uri="{FF2B5EF4-FFF2-40B4-BE49-F238E27FC236}">
                <a16:creationId xmlns:a16="http://schemas.microsoft.com/office/drawing/2014/main" id="{EEF2B7FF-9AE1-49BD-8783-A2C462C7B46D}"/>
              </a:ext>
            </a:extLst>
          </p:cNvPr>
          <p:cNvGraphicFramePr>
            <a:graphicFrameLocks noChangeAspect="1"/>
          </p:cNvGraphicFramePr>
          <p:nvPr/>
        </p:nvGraphicFramePr>
        <p:xfrm>
          <a:off x="1775657" y="2682091"/>
          <a:ext cx="431800" cy="647700"/>
        </p:xfrm>
        <a:graphic>
          <a:graphicData uri="http://schemas.openxmlformats.org/presentationml/2006/ole">
            <mc:AlternateContent xmlns:mc="http://schemas.openxmlformats.org/markup-compatibility/2006">
              <mc:Choice xmlns:v="urn:schemas-microsoft-com:vml" Requires="v">
                <p:oleObj r:id="rId12" imgW="152268" imgH="228402" progId="">
                  <p:embed/>
                </p:oleObj>
              </mc:Choice>
              <mc:Fallback>
                <p:oleObj r:id="rId12" imgW="152268" imgH="228402" progId="">
                  <p:embed/>
                  <p:pic>
                    <p:nvPicPr>
                      <p:cNvPr id="13" name="Object 21">
                        <a:extLst>
                          <a:ext uri="{FF2B5EF4-FFF2-40B4-BE49-F238E27FC236}">
                            <a16:creationId xmlns:a16="http://schemas.microsoft.com/office/drawing/2014/main" id="{EEF2B7FF-9AE1-49BD-8783-A2C462C7B46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5657" y="2682091"/>
                        <a:ext cx="431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Text Box 7">
            <a:extLst>
              <a:ext uri="{FF2B5EF4-FFF2-40B4-BE49-F238E27FC236}">
                <a16:creationId xmlns:a16="http://schemas.microsoft.com/office/drawing/2014/main" id="{2BA43BFD-8520-43D0-98F5-D5719152C0EB}"/>
              </a:ext>
            </a:extLst>
          </p:cNvPr>
          <p:cNvSpPr txBox="1">
            <a:spLocks noChangeArrowheads="1"/>
          </p:cNvSpPr>
          <p:nvPr/>
        </p:nvSpPr>
        <p:spPr bwMode="auto">
          <a:xfrm>
            <a:off x="3178733" y="707717"/>
            <a:ext cx="2117324"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3300"/>
                </a:solidFill>
              </a:rPr>
              <a:t>自感</a:t>
            </a:r>
            <a:r>
              <a:rPr lang="zh-CN" altLang="en-US" sz="2800" b="1" dirty="0"/>
              <a:t>电动势</a:t>
            </a:r>
          </a:p>
        </p:txBody>
      </p:sp>
      <p:sp>
        <p:nvSpPr>
          <p:cNvPr id="15" name="Text Box 17">
            <a:extLst>
              <a:ext uri="{FF2B5EF4-FFF2-40B4-BE49-F238E27FC236}">
                <a16:creationId xmlns:a16="http://schemas.microsoft.com/office/drawing/2014/main" id="{251590CE-7092-43A0-97EA-D1B9D3BAF262}"/>
              </a:ext>
            </a:extLst>
          </p:cNvPr>
          <p:cNvSpPr txBox="1">
            <a:spLocks noChangeArrowheads="1"/>
          </p:cNvSpPr>
          <p:nvPr/>
        </p:nvSpPr>
        <p:spPr bwMode="auto">
          <a:xfrm>
            <a:off x="3458086" y="4521100"/>
            <a:ext cx="106470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t>互感</a:t>
            </a:r>
          </a:p>
        </p:txBody>
      </p:sp>
      <p:sp>
        <p:nvSpPr>
          <p:cNvPr id="16" name="Text Box 1050">
            <a:extLst>
              <a:ext uri="{FF2B5EF4-FFF2-40B4-BE49-F238E27FC236}">
                <a16:creationId xmlns:a16="http://schemas.microsoft.com/office/drawing/2014/main" id="{27179851-B6AD-4283-9141-19B60F43DBA6}"/>
              </a:ext>
            </a:extLst>
          </p:cNvPr>
          <p:cNvSpPr txBox="1">
            <a:spLocks noChangeArrowheads="1"/>
          </p:cNvSpPr>
          <p:nvPr/>
        </p:nvSpPr>
        <p:spPr bwMode="auto">
          <a:xfrm>
            <a:off x="3845529" y="2430423"/>
            <a:ext cx="63549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eaLnBrk="0" hangingPunct="0">
              <a:spcBef>
                <a:spcPct val="50000"/>
              </a:spcBef>
              <a:buFont typeface="Wingdings" panose="05000000000000000000" pitchFamily="2" charset="2"/>
              <a:buChar char="Ø"/>
            </a:pPr>
            <a:r>
              <a:rPr lang="zh-CN" altLang="en-US" sz="2400" b="1" dirty="0">
                <a:solidFill>
                  <a:srgbClr val="0000FF"/>
                </a:solidFill>
              </a:rPr>
              <a:t>计算简单几何形状的导体回路的自感系数、自感电动势；互感系数及互感电动势</a:t>
            </a:r>
            <a:endParaRPr lang="en-US" altLang="zh-CN" sz="2400" b="1"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5360"/>
                                        </p:tgtEl>
                                        <p:attrNameLst>
                                          <p:attrName>style.visibility</p:attrName>
                                        </p:attrNameLst>
                                      </p:cBhvr>
                                      <p:to>
                                        <p:strVal val="visible"/>
                                      </p:to>
                                    </p:set>
                                    <p:animEffect transition="in" filter="blinds(horizontal)">
                                      <p:cBhvr>
                                        <p:cTn id="20" dur="500"/>
                                        <p:tgtEl>
                                          <p:spTgt spid="18536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7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9705"/>
                                        </p:tgtEl>
                                        <p:attrNameLst>
                                          <p:attrName>style.visibility</p:attrName>
                                        </p:attrNameLst>
                                      </p:cBhvr>
                                      <p:to>
                                        <p:strVal val="visible"/>
                                      </p:to>
                                    </p:set>
                                    <p:animEffect transition="in" filter="wipe(down)">
                                      <p:cBhvr>
                                        <p:cTn id="33" dur="500"/>
                                        <p:tgtEl>
                                          <p:spTgt spid="2970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970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70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strips(downLeft)">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p:bldP spid="29705" grpId="0"/>
      <p:bldP spid="14" grpId="0"/>
      <p:bldP spid="15" grpId="0"/>
      <p:bldP spid="16" grpId="0" bldLvl="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3" name="Text Box 28">
            <a:extLst>
              <a:ext uri="{FF2B5EF4-FFF2-40B4-BE49-F238E27FC236}">
                <a16:creationId xmlns:a16="http://schemas.microsoft.com/office/drawing/2014/main" id="{FBEA7500-8CC0-4888-834C-421216226BA5}"/>
              </a:ext>
            </a:extLst>
          </p:cNvPr>
          <p:cNvSpPr txBox="1">
            <a:spLocks noChangeArrowheads="1"/>
          </p:cNvSpPr>
          <p:nvPr/>
        </p:nvSpPr>
        <p:spPr bwMode="auto">
          <a:xfrm>
            <a:off x="2146518" y="2547494"/>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2 </a:t>
            </a:r>
            <a:r>
              <a:rPr lang="zh-CN" altLang="en-US" b="1" dirty="0">
                <a:solidFill>
                  <a:srgbClr val="0000FF"/>
                </a:solidFill>
              </a:rPr>
              <a:t>磁场能量密度</a:t>
            </a:r>
          </a:p>
        </p:txBody>
      </p:sp>
      <p:graphicFrame>
        <p:nvGraphicFramePr>
          <p:cNvPr id="30722" name="Object 0">
            <a:extLst>
              <a:ext uri="{FF2B5EF4-FFF2-40B4-BE49-F238E27FC236}">
                <a16:creationId xmlns:a16="http://schemas.microsoft.com/office/drawing/2014/main" id="{6635ECFE-E412-4EBB-87EE-F3B4FD57D493}"/>
              </a:ext>
            </a:extLst>
          </p:cNvPr>
          <p:cNvGraphicFramePr>
            <a:graphicFrameLocks noChangeAspect="1"/>
          </p:cNvGraphicFramePr>
          <p:nvPr/>
        </p:nvGraphicFramePr>
        <p:xfrm>
          <a:off x="4508718" y="2581150"/>
          <a:ext cx="3848100" cy="1028700"/>
        </p:xfrm>
        <a:graphic>
          <a:graphicData uri="http://schemas.openxmlformats.org/presentationml/2006/ole">
            <mc:AlternateContent xmlns:mc="http://schemas.openxmlformats.org/markup-compatibility/2006">
              <mc:Choice xmlns:v="urn:schemas-microsoft-com:vml" Requires="v">
                <p:oleObj name="Equation" r:id="rId2" imgW="1663560" imgH="444240" progId="Equation.3">
                  <p:embed/>
                </p:oleObj>
              </mc:Choice>
              <mc:Fallback>
                <p:oleObj name="Equation" r:id="rId2" imgW="1663560" imgH="444240" progId="Equation.3">
                  <p:embed/>
                  <p:pic>
                    <p:nvPicPr>
                      <p:cNvPr id="30722" name="Object 0">
                        <a:extLst>
                          <a:ext uri="{FF2B5EF4-FFF2-40B4-BE49-F238E27FC236}">
                            <a16:creationId xmlns:a16="http://schemas.microsoft.com/office/drawing/2014/main" id="{6635ECFE-E412-4EBB-87EE-F3B4FD57D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718" y="2581150"/>
                        <a:ext cx="3848100" cy="102870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4" name="Text Box 30">
            <a:extLst>
              <a:ext uri="{FF2B5EF4-FFF2-40B4-BE49-F238E27FC236}">
                <a16:creationId xmlns:a16="http://schemas.microsoft.com/office/drawing/2014/main" id="{47B2EC89-A5A1-4385-9BBD-F7B14C846DB3}"/>
              </a:ext>
            </a:extLst>
          </p:cNvPr>
          <p:cNvSpPr txBox="1">
            <a:spLocks noChangeArrowheads="1"/>
          </p:cNvSpPr>
          <p:nvPr/>
        </p:nvSpPr>
        <p:spPr bwMode="auto">
          <a:xfrm>
            <a:off x="2146518" y="3593701"/>
            <a:ext cx="236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3 </a:t>
            </a:r>
            <a:r>
              <a:rPr lang="zh-CN" altLang="en-US" b="1" dirty="0">
                <a:solidFill>
                  <a:srgbClr val="0000FF"/>
                </a:solidFill>
              </a:rPr>
              <a:t>磁场能量</a:t>
            </a:r>
          </a:p>
        </p:txBody>
      </p:sp>
      <p:graphicFrame>
        <p:nvGraphicFramePr>
          <p:cNvPr id="30723" name="Object 1">
            <a:extLst>
              <a:ext uri="{FF2B5EF4-FFF2-40B4-BE49-F238E27FC236}">
                <a16:creationId xmlns:a16="http://schemas.microsoft.com/office/drawing/2014/main" id="{9E3CEE39-8AD4-4546-B2F7-F0CA08692791}"/>
              </a:ext>
            </a:extLst>
          </p:cNvPr>
          <p:cNvGraphicFramePr>
            <a:graphicFrameLocks noChangeAspect="1"/>
          </p:cNvGraphicFramePr>
          <p:nvPr/>
        </p:nvGraphicFramePr>
        <p:xfrm>
          <a:off x="4190199" y="4009891"/>
          <a:ext cx="3924300" cy="1001713"/>
        </p:xfrm>
        <a:graphic>
          <a:graphicData uri="http://schemas.openxmlformats.org/presentationml/2006/ole">
            <mc:AlternateContent xmlns:mc="http://schemas.openxmlformats.org/markup-compatibility/2006">
              <mc:Choice xmlns:v="urn:schemas-microsoft-com:vml" Requires="v">
                <p:oleObj name="Equation" r:id="rId4" imgW="1600200" imgH="444240" progId="Equation.3">
                  <p:embed/>
                </p:oleObj>
              </mc:Choice>
              <mc:Fallback>
                <p:oleObj name="Equation" r:id="rId4" imgW="1600200" imgH="444240" progId="Equation.3">
                  <p:embed/>
                  <p:pic>
                    <p:nvPicPr>
                      <p:cNvPr id="30723" name="Object 1">
                        <a:extLst>
                          <a:ext uri="{FF2B5EF4-FFF2-40B4-BE49-F238E27FC236}">
                            <a16:creationId xmlns:a16="http://schemas.microsoft.com/office/drawing/2014/main" id="{9E3CEE39-8AD4-4546-B2F7-F0CA086927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199" y="4009891"/>
                        <a:ext cx="3924300"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5" name="Text Box 32">
            <a:extLst>
              <a:ext uri="{FF2B5EF4-FFF2-40B4-BE49-F238E27FC236}">
                <a16:creationId xmlns:a16="http://schemas.microsoft.com/office/drawing/2014/main" id="{11D53D06-5E80-4066-92C4-A469C71DE1CF}"/>
              </a:ext>
            </a:extLst>
          </p:cNvPr>
          <p:cNvSpPr txBox="1">
            <a:spLocks noChangeArrowheads="1"/>
          </p:cNvSpPr>
          <p:nvPr/>
        </p:nvSpPr>
        <p:spPr bwMode="auto">
          <a:xfrm>
            <a:off x="2034599" y="1534943"/>
            <a:ext cx="2586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1 </a:t>
            </a:r>
            <a:r>
              <a:rPr lang="zh-CN" altLang="en-US" b="1" dirty="0">
                <a:solidFill>
                  <a:srgbClr val="0000FF"/>
                </a:solidFill>
              </a:rPr>
              <a:t>自感线圈磁能</a:t>
            </a:r>
          </a:p>
        </p:txBody>
      </p:sp>
      <p:graphicFrame>
        <p:nvGraphicFramePr>
          <p:cNvPr id="30724" name="Object 2">
            <a:extLst>
              <a:ext uri="{FF2B5EF4-FFF2-40B4-BE49-F238E27FC236}">
                <a16:creationId xmlns:a16="http://schemas.microsoft.com/office/drawing/2014/main" id="{600902A6-3D75-4D43-8BE4-108F9522B2AE}"/>
              </a:ext>
            </a:extLst>
          </p:cNvPr>
          <p:cNvGraphicFramePr>
            <a:graphicFrameLocks noChangeAspect="1"/>
          </p:cNvGraphicFramePr>
          <p:nvPr/>
        </p:nvGraphicFramePr>
        <p:xfrm>
          <a:off x="4865720" y="1360279"/>
          <a:ext cx="1814513" cy="857250"/>
        </p:xfrm>
        <a:graphic>
          <a:graphicData uri="http://schemas.openxmlformats.org/presentationml/2006/ole">
            <mc:AlternateContent xmlns:mc="http://schemas.openxmlformats.org/markup-compatibility/2006">
              <mc:Choice xmlns:v="urn:schemas-microsoft-com:vml" Requires="v">
                <p:oleObj name="Equation" r:id="rId6" imgW="736560" imgH="393480" progId="Equation.3">
                  <p:embed/>
                </p:oleObj>
              </mc:Choice>
              <mc:Fallback>
                <p:oleObj name="Equation" r:id="rId6" imgW="736560" imgH="393480" progId="Equation.3">
                  <p:embed/>
                  <p:pic>
                    <p:nvPicPr>
                      <p:cNvPr id="30724" name="Object 2">
                        <a:extLst>
                          <a:ext uri="{FF2B5EF4-FFF2-40B4-BE49-F238E27FC236}">
                            <a16:creationId xmlns:a16="http://schemas.microsoft.com/office/drawing/2014/main" id="{600902A6-3D75-4D43-8BE4-108F9522B2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5720" y="1360279"/>
                        <a:ext cx="1814513" cy="857250"/>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Text Box 34">
            <a:extLst>
              <a:ext uri="{FF2B5EF4-FFF2-40B4-BE49-F238E27FC236}">
                <a16:creationId xmlns:a16="http://schemas.microsoft.com/office/drawing/2014/main" id="{41CB44C7-8275-4489-8DD8-D875997A26DF}"/>
              </a:ext>
            </a:extLst>
          </p:cNvPr>
          <p:cNvSpPr txBox="1">
            <a:spLocks noChangeArrowheads="1"/>
          </p:cNvSpPr>
          <p:nvPr/>
        </p:nvSpPr>
        <p:spPr bwMode="auto">
          <a:xfrm>
            <a:off x="696337" y="633296"/>
            <a:ext cx="2743200" cy="519113"/>
          </a:xfrm>
          <a:prstGeom prst="rect">
            <a:avLst/>
          </a:prstGeom>
          <a:solidFill>
            <a:schemeClr val="accent6">
              <a:lumMod val="40000"/>
              <a:lumOff val="60000"/>
            </a:schemeClr>
          </a:solidFill>
          <a:ln>
            <a:noFill/>
          </a:ln>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Arial" panose="020B0604020202020204" pitchFamily="34" charset="0"/>
              <a:buChar char="•"/>
            </a:pPr>
            <a:r>
              <a:rPr lang="zh-CN" altLang="en-US" sz="2800" b="1" dirty="0"/>
              <a:t>磁场能量</a:t>
            </a:r>
          </a:p>
        </p:txBody>
      </p:sp>
      <p:grpSp>
        <p:nvGrpSpPr>
          <p:cNvPr id="20" name="Group 8">
            <a:extLst>
              <a:ext uri="{FF2B5EF4-FFF2-40B4-BE49-F238E27FC236}">
                <a16:creationId xmlns:a16="http://schemas.microsoft.com/office/drawing/2014/main" id="{D583584D-70B8-4626-9E97-D2C5A47A4691}"/>
              </a:ext>
            </a:extLst>
          </p:cNvPr>
          <p:cNvGrpSpPr>
            <a:grpSpLocks/>
          </p:cNvGrpSpPr>
          <p:nvPr/>
        </p:nvGrpSpPr>
        <p:grpSpPr bwMode="auto">
          <a:xfrm>
            <a:off x="7448365" y="1152409"/>
            <a:ext cx="2193101" cy="1028700"/>
            <a:chOff x="3456" y="480"/>
            <a:chExt cx="2112" cy="1008"/>
          </a:xfrm>
        </p:grpSpPr>
        <p:grpSp>
          <p:nvGrpSpPr>
            <p:cNvPr id="21" name="Group 9">
              <a:extLst>
                <a:ext uri="{FF2B5EF4-FFF2-40B4-BE49-F238E27FC236}">
                  <a16:creationId xmlns:a16="http://schemas.microsoft.com/office/drawing/2014/main" id="{DC07D007-9F24-4F09-97AE-874B25B9CFD3}"/>
                </a:ext>
              </a:extLst>
            </p:cNvPr>
            <p:cNvGrpSpPr>
              <a:grpSpLocks/>
            </p:cNvGrpSpPr>
            <p:nvPr/>
          </p:nvGrpSpPr>
          <p:grpSpPr bwMode="auto">
            <a:xfrm>
              <a:off x="3546" y="572"/>
              <a:ext cx="1977" cy="870"/>
              <a:chOff x="3546" y="572"/>
              <a:chExt cx="1977" cy="870"/>
            </a:xfrm>
          </p:grpSpPr>
          <p:sp>
            <p:nvSpPr>
              <p:cNvPr id="23" name="AutoShape 10">
                <a:extLst>
                  <a:ext uri="{FF2B5EF4-FFF2-40B4-BE49-F238E27FC236}">
                    <a16:creationId xmlns:a16="http://schemas.microsoft.com/office/drawing/2014/main" id="{086AF63F-53B3-43C2-999D-B0B5E5A02C9E}"/>
                  </a:ext>
                </a:extLst>
              </p:cNvPr>
              <p:cNvSpPr>
                <a:spLocks noChangeArrowheads="1"/>
              </p:cNvSpPr>
              <p:nvPr/>
            </p:nvSpPr>
            <p:spPr bwMode="auto">
              <a:xfrm rot="-5390567">
                <a:off x="4306" y="-142"/>
                <a:ext cx="458" cy="1977"/>
              </a:xfrm>
              <a:prstGeom prst="can">
                <a:avLst>
                  <a:gd name="adj" fmla="val 44105"/>
                </a:avLst>
              </a:prstGeom>
              <a:gradFill rotWithShape="0">
                <a:gsLst>
                  <a:gs pos="0">
                    <a:schemeClr val="folHlink">
                      <a:gamma/>
                      <a:shade val="66275"/>
                      <a:invGamma/>
                    </a:schemeClr>
                  </a:gs>
                  <a:gs pos="50000">
                    <a:schemeClr val="folHlink"/>
                  </a:gs>
                  <a:gs pos="100000">
                    <a:schemeClr val="folHlink">
                      <a:gamma/>
                      <a:shade val="66275"/>
                      <a:invGamma/>
                    </a:schemeClr>
                  </a:gs>
                </a:gsLst>
                <a:lin ang="5400000" scaled="1"/>
              </a:gradFill>
              <a:ln w="9525">
                <a:solidFill>
                  <a:srgbClr val="000000"/>
                </a:solidFill>
                <a:round/>
                <a:headEnd/>
                <a:tailEnd/>
              </a:ln>
              <a:effectLst/>
            </p:spPr>
            <p:txBody>
              <a:bodyPr wrap="none" anchor="ctr"/>
              <a:lstStyle/>
              <a:p>
                <a:endParaRPr lang="zh-CN" altLang="en-US"/>
              </a:p>
            </p:txBody>
          </p:sp>
          <p:sp>
            <p:nvSpPr>
              <p:cNvPr id="24" name="Freeform 11">
                <a:extLst>
                  <a:ext uri="{FF2B5EF4-FFF2-40B4-BE49-F238E27FC236}">
                    <a16:creationId xmlns:a16="http://schemas.microsoft.com/office/drawing/2014/main" id="{B85E647C-3C0A-46C3-BEDA-6D2360547B89}"/>
                  </a:ext>
                </a:extLst>
              </p:cNvPr>
              <p:cNvSpPr>
                <a:spLocks/>
              </p:cNvSpPr>
              <p:nvPr/>
            </p:nvSpPr>
            <p:spPr bwMode="auto">
              <a:xfrm>
                <a:off x="3816"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5" name="Freeform 12">
                <a:extLst>
                  <a:ext uri="{FF2B5EF4-FFF2-40B4-BE49-F238E27FC236}">
                    <a16:creationId xmlns:a16="http://schemas.microsoft.com/office/drawing/2014/main" id="{18FE7E66-5A4D-4BA9-A5C1-A08E377EDD11}"/>
                  </a:ext>
                </a:extLst>
              </p:cNvPr>
              <p:cNvSpPr>
                <a:spLocks/>
              </p:cNvSpPr>
              <p:nvPr/>
            </p:nvSpPr>
            <p:spPr bwMode="auto">
              <a:xfrm>
                <a:off x="390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6" name="Freeform 13">
                <a:extLst>
                  <a:ext uri="{FF2B5EF4-FFF2-40B4-BE49-F238E27FC236}">
                    <a16:creationId xmlns:a16="http://schemas.microsoft.com/office/drawing/2014/main" id="{AD02ED12-D8BA-46F6-9905-6E1018683680}"/>
                  </a:ext>
                </a:extLst>
              </p:cNvPr>
              <p:cNvSpPr>
                <a:spLocks/>
              </p:cNvSpPr>
              <p:nvPr/>
            </p:nvSpPr>
            <p:spPr bwMode="auto">
              <a:xfrm>
                <a:off x="399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7" name="Freeform 14">
                <a:extLst>
                  <a:ext uri="{FF2B5EF4-FFF2-40B4-BE49-F238E27FC236}">
                    <a16:creationId xmlns:a16="http://schemas.microsoft.com/office/drawing/2014/main" id="{214DBAB8-26C4-4432-A6C2-878519D533B8}"/>
                  </a:ext>
                </a:extLst>
              </p:cNvPr>
              <p:cNvSpPr>
                <a:spLocks/>
              </p:cNvSpPr>
              <p:nvPr/>
            </p:nvSpPr>
            <p:spPr bwMode="auto">
              <a:xfrm>
                <a:off x="408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8" name="Freeform 15">
                <a:extLst>
                  <a:ext uri="{FF2B5EF4-FFF2-40B4-BE49-F238E27FC236}">
                    <a16:creationId xmlns:a16="http://schemas.microsoft.com/office/drawing/2014/main" id="{920C3CD1-7144-44AD-9F39-1A030CDB1BE8}"/>
                  </a:ext>
                </a:extLst>
              </p:cNvPr>
              <p:cNvSpPr>
                <a:spLocks/>
              </p:cNvSpPr>
              <p:nvPr/>
            </p:nvSpPr>
            <p:spPr bwMode="auto">
              <a:xfrm>
                <a:off x="417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29" name="Freeform 16">
                <a:extLst>
                  <a:ext uri="{FF2B5EF4-FFF2-40B4-BE49-F238E27FC236}">
                    <a16:creationId xmlns:a16="http://schemas.microsoft.com/office/drawing/2014/main" id="{F4F6450A-2585-4293-A236-26497BEF8CF3}"/>
                  </a:ext>
                </a:extLst>
              </p:cNvPr>
              <p:cNvSpPr>
                <a:spLocks/>
              </p:cNvSpPr>
              <p:nvPr/>
            </p:nvSpPr>
            <p:spPr bwMode="auto">
              <a:xfrm>
                <a:off x="426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0" name="Freeform 17">
                <a:extLst>
                  <a:ext uri="{FF2B5EF4-FFF2-40B4-BE49-F238E27FC236}">
                    <a16:creationId xmlns:a16="http://schemas.microsoft.com/office/drawing/2014/main" id="{3B360A3A-C2F4-44CF-B549-2B7BE6B46266}"/>
                  </a:ext>
                </a:extLst>
              </p:cNvPr>
              <p:cNvSpPr>
                <a:spLocks/>
              </p:cNvSpPr>
              <p:nvPr/>
            </p:nvSpPr>
            <p:spPr bwMode="auto">
              <a:xfrm>
                <a:off x="435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1" name="Freeform 18">
                <a:extLst>
                  <a:ext uri="{FF2B5EF4-FFF2-40B4-BE49-F238E27FC236}">
                    <a16:creationId xmlns:a16="http://schemas.microsoft.com/office/drawing/2014/main" id="{10F1DDB8-E239-47F3-914E-DC08722122B4}"/>
                  </a:ext>
                </a:extLst>
              </p:cNvPr>
              <p:cNvSpPr>
                <a:spLocks/>
              </p:cNvSpPr>
              <p:nvPr/>
            </p:nvSpPr>
            <p:spPr bwMode="auto">
              <a:xfrm>
                <a:off x="444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2" name="Freeform 19">
                <a:extLst>
                  <a:ext uri="{FF2B5EF4-FFF2-40B4-BE49-F238E27FC236}">
                    <a16:creationId xmlns:a16="http://schemas.microsoft.com/office/drawing/2014/main" id="{C8F7A3C9-20C3-49EC-AA31-3F17AFF3CD4C}"/>
                  </a:ext>
                </a:extLst>
              </p:cNvPr>
              <p:cNvSpPr>
                <a:spLocks/>
              </p:cNvSpPr>
              <p:nvPr/>
            </p:nvSpPr>
            <p:spPr bwMode="auto">
              <a:xfrm>
                <a:off x="4535"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3" name="Freeform 20">
                <a:extLst>
                  <a:ext uri="{FF2B5EF4-FFF2-40B4-BE49-F238E27FC236}">
                    <a16:creationId xmlns:a16="http://schemas.microsoft.com/office/drawing/2014/main" id="{71FC357B-F689-4401-973B-5E1CC9FEBAC3}"/>
                  </a:ext>
                </a:extLst>
              </p:cNvPr>
              <p:cNvSpPr>
                <a:spLocks/>
              </p:cNvSpPr>
              <p:nvPr/>
            </p:nvSpPr>
            <p:spPr bwMode="auto">
              <a:xfrm>
                <a:off x="4624" y="572"/>
                <a:ext cx="180" cy="549"/>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4" name="Freeform 21">
                <a:extLst>
                  <a:ext uri="{FF2B5EF4-FFF2-40B4-BE49-F238E27FC236}">
                    <a16:creationId xmlns:a16="http://schemas.microsoft.com/office/drawing/2014/main" id="{A6BC17FE-4D4B-4B05-8BD9-8B2A7B18C865}"/>
                  </a:ext>
                </a:extLst>
              </p:cNvPr>
              <p:cNvSpPr>
                <a:spLocks/>
              </p:cNvSpPr>
              <p:nvPr/>
            </p:nvSpPr>
            <p:spPr bwMode="auto">
              <a:xfrm>
                <a:off x="471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5" name="Freeform 22">
                <a:extLst>
                  <a:ext uri="{FF2B5EF4-FFF2-40B4-BE49-F238E27FC236}">
                    <a16:creationId xmlns:a16="http://schemas.microsoft.com/office/drawing/2014/main" id="{2312C30B-FF39-4449-8A77-3C4D3BAAA81C}"/>
                  </a:ext>
                </a:extLst>
              </p:cNvPr>
              <p:cNvSpPr>
                <a:spLocks/>
              </p:cNvSpPr>
              <p:nvPr/>
            </p:nvSpPr>
            <p:spPr bwMode="auto">
              <a:xfrm>
                <a:off x="480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6" name="Freeform 23">
                <a:extLst>
                  <a:ext uri="{FF2B5EF4-FFF2-40B4-BE49-F238E27FC236}">
                    <a16:creationId xmlns:a16="http://schemas.microsoft.com/office/drawing/2014/main" id="{CB81C58B-504F-43B6-A86B-A01E16EB4460}"/>
                  </a:ext>
                </a:extLst>
              </p:cNvPr>
              <p:cNvSpPr>
                <a:spLocks/>
              </p:cNvSpPr>
              <p:nvPr/>
            </p:nvSpPr>
            <p:spPr bwMode="auto">
              <a:xfrm>
                <a:off x="489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7" name="Freeform 24">
                <a:extLst>
                  <a:ext uri="{FF2B5EF4-FFF2-40B4-BE49-F238E27FC236}">
                    <a16:creationId xmlns:a16="http://schemas.microsoft.com/office/drawing/2014/main" id="{7B5EBD39-7C01-4261-8F98-2DDD901B905C}"/>
                  </a:ext>
                </a:extLst>
              </p:cNvPr>
              <p:cNvSpPr>
                <a:spLocks/>
              </p:cNvSpPr>
              <p:nvPr/>
            </p:nvSpPr>
            <p:spPr bwMode="auto">
              <a:xfrm>
                <a:off x="498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8" name="Freeform 25">
                <a:extLst>
                  <a:ext uri="{FF2B5EF4-FFF2-40B4-BE49-F238E27FC236}">
                    <a16:creationId xmlns:a16="http://schemas.microsoft.com/office/drawing/2014/main" id="{5446B251-EED7-4BB2-9833-D05371C4B28E}"/>
                  </a:ext>
                </a:extLst>
              </p:cNvPr>
              <p:cNvSpPr>
                <a:spLocks/>
              </p:cNvSpPr>
              <p:nvPr/>
            </p:nvSpPr>
            <p:spPr bwMode="auto">
              <a:xfrm>
                <a:off x="507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39" name="Freeform 26">
                <a:extLst>
                  <a:ext uri="{FF2B5EF4-FFF2-40B4-BE49-F238E27FC236}">
                    <a16:creationId xmlns:a16="http://schemas.microsoft.com/office/drawing/2014/main" id="{207049AC-1AED-45D1-AC11-D16BCCE8246C}"/>
                  </a:ext>
                </a:extLst>
              </p:cNvPr>
              <p:cNvSpPr>
                <a:spLocks/>
              </p:cNvSpPr>
              <p:nvPr/>
            </p:nvSpPr>
            <p:spPr bwMode="auto">
              <a:xfrm>
                <a:off x="5164" y="572"/>
                <a:ext cx="205" cy="548"/>
              </a:xfrm>
              <a:custGeom>
                <a:avLst/>
                <a:gdLst/>
                <a:ahLst/>
                <a:cxnLst>
                  <a:cxn ang="0">
                    <a:pos x="0" y="28"/>
                  </a:cxn>
                  <a:cxn ang="0">
                    <a:pos x="47" y="5"/>
                  </a:cxn>
                  <a:cxn ang="0">
                    <a:pos x="93" y="98"/>
                  </a:cxn>
                  <a:cxn ang="0">
                    <a:pos x="140" y="472"/>
                  </a:cxn>
                  <a:cxn ang="0">
                    <a:pos x="179" y="574"/>
                  </a:cxn>
                  <a:cxn ang="0">
                    <a:pos x="218" y="535"/>
                  </a:cxn>
                </a:cxnLst>
                <a:rect l="0" t="0" r="r" b="b"/>
                <a:pathLst>
                  <a:path w="219" h="574">
                    <a:moveTo>
                      <a:pt x="0" y="28"/>
                    </a:moveTo>
                    <a:cubicBezTo>
                      <a:pt x="3" y="26"/>
                      <a:pt x="39" y="0"/>
                      <a:pt x="47" y="5"/>
                    </a:cubicBezTo>
                    <a:cubicBezTo>
                      <a:pt x="70" y="21"/>
                      <a:pt x="87" y="70"/>
                      <a:pt x="93" y="98"/>
                    </a:cubicBezTo>
                    <a:cubicBezTo>
                      <a:pt x="119" y="220"/>
                      <a:pt x="109" y="351"/>
                      <a:pt x="140" y="472"/>
                    </a:cubicBezTo>
                    <a:cubicBezTo>
                      <a:pt x="145" y="514"/>
                      <a:pt x="136" y="559"/>
                      <a:pt x="179" y="574"/>
                    </a:cubicBezTo>
                    <a:cubicBezTo>
                      <a:pt x="219" y="560"/>
                      <a:pt x="192" y="558"/>
                      <a:pt x="218" y="535"/>
                    </a:cubicBezTo>
                  </a:path>
                </a:pathLst>
              </a:custGeom>
              <a:noFill/>
              <a:ln w="28575" cmpd="sng">
                <a:solidFill>
                  <a:srgbClr val="3333CC"/>
                </a:solidFill>
                <a:round/>
                <a:headEnd/>
                <a:tailEnd/>
              </a:ln>
              <a:effectLst/>
            </p:spPr>
            <p:txBody>
              <a:bodyPr wrap="none" anchor="ctr"/>
              <a:lstStyle/>
              <a:p>
                <a:endParaRPr lang="zh-CN" altLang="en-US"/>
              </a:p>
            </p:txBody>
          </p:sp>
          <p:sp>
            <p:nvSpPr>
              <p:cNvPr id="40" name="Line 27">
                <a:extLst>
                  <a:ext uri="{FF2B5EF4-FFF2-40B4-BE49-F238E27FC236}">
                    <a16:creationId xmlns:a16="http://schemas.microsoft.com/office/drawing/2014/main" id="{CFAC593E-FAD2-440E-9A75-AB00722B9E28}"/>
                  </a:ext>
                </a:extLst>
              </p:cNvPr>
              <p:cNvSpPr>
                <a:spLocks noChangeShapeType="1"/>
              </p:cNvSpPr>
              <p:nvPr/>
            </p:nvSpPr>
            <p:spPr bwMode="auto">
              <a:xfrm>
                <a:off x="3861" y="1076"/>
                <a:ext cx="0" cy="366"/>
              </a:xfrm>
              <a:prstGeom prst="line">
                <a:avLst/>
              </a:prstGeom>
              <a:noFill/>
              <a:ln w="28575">
                <a:solidFill>
                  <a:srgbClr val="3333CC"/>
                </a:solidFill>
                <a:round/>
                <a:headEnd/>
                <a:tailEnd/>
              </a:ln>
              <a:effectLst/>
            </p:spPr>
            <p:txBody>
              <a:bodyPr wrap="none" anchor="ctr"/>
              <a:lstStyle/>
              <a:p>
                <a:endParaRPr lang="zh-CN" altLang="en-US"/>
              </a:p>
            </p:txBody>
          </p:sp>
          <p:sp>
            <p:nvSpPr>
              <p:cNvPr id="41" name="Freeform 28">
                <a:extLst>
                  <a:ext uri="{FF2B5EF4-FFF2-40B4-BE49-F238E27FC236}">
                    <a16:creationId xmlns:a16="http://schemas.microsoft.com/office/drawing/2014/main" id="{91B4329C-7AA9-4824-8B6A-1CD608C8FC82}"/>
                  </a:ext>
                </a:extLst>
              </p:cNvPr>
              <p:cNvSpPr>
                <a:spLocks/>
              </p:cNvSpPr>
              <p:nvPr/>
            </p:nvSpPr>
            <p:spPr bwMode="auto">
              <a:xfrm>
                <a:off x="5281" y="575"/>
                <a:ext cx="113" cy="504"/>
              </a:xfrm>
              <a:custGeom>
                <a:avLst/>
                <a:gdLst/>
                <a:ahLst/>
                <a:cxnLst>
                  <a:cxn ang="0">
                    <a:pos x="4" y="45"/>
                  </a:cxn>
                  <a:cxn ang="0">
                    <a:pos x="82" y="14"/>
                  </a:cxn>
                  <a:cxn ang="0">
                    <a:pos x="105" y="380"/>
                  </a:cxn>
                  <a:cxn ang="0">
                    <a:pos x="113" y="474"/>
                  </a:cxn>
                  <a:cxn ang="0">
                    <a:pos x="121" y="528"/>
                  </a:cxn>
                </a:cxnLst>
                <a:rect l="0" t="0" r="r" b="b"/>
                <a:pathLst>
                  <a:path w="121" h="528">
                    <a:moveTo>
                      <a:pt x="4" y="45"/>
                    </a:moveTo>
                    <a:cubicBezTo>
                      <a:pt x="59" y="7"/>
                      <a:pt x="0" y="0"/>
                      <a:pt x="82" y="14"/>
                    </a:cubicBezTo>
                    <a:cubicBezTo>
                      <a:pt x="98" y="135"/>
                      <a:pt x="96" y="258"/>
                      <a:pt x="105" y="380"/>
                    </a:cubicBezTo>
                    <a:cubicBezTo>
                      <a:pt x="107" y="411"/>
                      <a:pt x="110" y="443"/>
                      <a:pt x="113" y="474"/>
                    </a:cubicBezTo>
                    <a:cubicBezTo>
                      <a:pt x="115" y="492"/>
                      <a:pt x="121" y="528"/>
                      <a:pt x="121" y="528"/>
                    </a:cubicBezTo>
                  </a:path>
                </a:pathLst>
              </a:custGeom>
              <a:noFill/>
              <a:ln w="28575" cmpd="sng">
                <a:solidFill>
                  <a:srgbClr val="3333CC"/>
                </a:solidFill>
                <a:round/>
                <a:headEnd/>
                <a:tailEnd/>
              </a:ln>
              <a:effectLst/>
            </p:spPr>
            <p:txBody>
              <a:bodyPr wrap="none" anchor="ctr"/>
              <a:lstStyle/>
              <a:p>
                <a:endParaRPr lang="zh-CN" altLang="en-US"/>
              </a:p>
            </p:txBody>
          </p:sp>
          <p:graphicFrame>
            <p:nvGraphicFramePr>
              <p:cNvPr id="42" name="Object 29">
                <a:extLst>
                  <a:ext uri="{FF2B5EF4-FFF2-40B4-BE49-F238E27FC236}">
                    <a16:creationId xmlns:a16="http://schemas.microsoft.com/office/drawing/2014/main" id="{319AD580-8C86-49E5-8EAC-37A4D4137423}"/>
                  </a:ext>
                </a:extLst>
              </p:cNvPr>
              <p:cNvGraphicFramePr>
                <a:graphicFrameLocks noChangeAspect="1"/>
              </p:cNvGraphicFramePr>
              <p:nvPr/>
            </p:nvGraphicFramePr>
            <p:xfrm>
              <a:off x="3701" y="867"/>
              <a:ext cx="282" cy="251"/>
            </p:xfrm>
            <a:graphic>
              <a:graphicData uri="http://schemas.openxmlformats.org/presentationml/2006/ole">
                <mc:AlternateContent xmlns:mc="http://schemas.openxmlformats.org/markup-compatibility/2006">
                  <mc:Choice xmlns:v="urn:schemas-microsoft-com:vml" Requires="v">
                    <p:oleObj name="公式" r:id="rId8" imgW="215640" imgH="241200" progId="Equation.3">
                      <p:embed/>
                    </p:oleObj>
                  </mc:Choice>
                  <mc:Fallback>
                    <p:oleObj name="公式" r:id="rId8" imgW="215640" imgH="241200" progId="Equation.3">
                      <p:embed/>
                      <p:pic>
                        <p:nvPicPr>
                          <p:cNvPr id="42" name="Object 29">
                            <a:extLst>
                              <a:ext uri="{FF2B5EF4-FFF2-40B4-BE49-F238E27FC236}">
                                <a16:creationId xmlns:a16="http://schemas.microsoft.com/office/drawing/2014/main" id="{319AD580-8C86-49E5-8EAC-37A4D413742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1" y="867"/>
                            <a:ext cx="282"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Line 30">
                <a:extLst>
                  <a:ext uri="{FF2B5EF4-FFF2-40B4-BE49-F238E27FC236}">
                    <a16:creationId xmlns:a16="http://schemas.microsoft.com/office/drawing/2014/main" id="{15BC9604-A82C-4372-A9E3-A39411A7F415}"/>
                  </a:ext>
                </a:extLst>
              </p:cNvPr>
              <p:cNvSpPr>
                <a:spLocks noChangeShapeType="1"/>
              </p:cNvSpPr>
              <p:nvPr/>
            </p:nvSpPr>
            <p:spPr bwMode="auto">
              <a:xfrm>
                <a:off x="5388" y="1076"/>
                <a:ext cx="0" cy="366"/>
              </a:xfrm>
              <a:prstGeom prst="line">
                <a:avLst/>
              </a:prstGeom>
              <a:noFill/>
              <a:ln w="28575">
                <a:solidFill>
                  <a:srgbClr val="0000FF"/>
                </a:solidFill>
                <a:round/>
                <a:headEnd/>
                <a:tailEnd/>
              </a:ln>
              <a:effectLst/>
            </p:spPr>
            <p:txBody>
              <a:bodyPr wrap="none" anchor="ctr"/>
              <a:lstStyle/>
              <a:p>
                <a:endParaRPr lang="zh-CN" altLang="en-US"/>
              </a:p>
            </p:txBody>
          </p:sp>
          <p:graphicFrame>
            <p:nvGraphicFramePr>
              <p:cNvPr id="44" name="Object 31">
                <a:extLst>
                  <a:ext uri="{FF2B5EF4-FFF2-40B4-BE49-F238E27FC236}">
                    <a16:creationId xmlns:a16="http://schemas.microsoft.com/office/drawing/2014/main" id="{9F6BA81B-EDDA-4E53-9083-D11A926971E4}"/>
                  </a:ext>
                </a:extLst>
              </p:cNvPr>
              <p:cNvGraphicFramePr>
                <a:graphicFrameLocks noChangeAspect="1"/>
              </p:cNvGraphicFramePr>
              <p:nvPr/>
            </p:nvGraphicFramePr>
            <p:xfrm>
              <a:off x="4445" y="1121"/>
              <a:ext cx="299" cy="286"/>
            </p:xfrm>
            <a:graphic>
              <a:graphicData uri="http://schemas.openxmlformats.org/presentationml/2006/ole">
                <mc:AlternateContent xmlns:mc="http://schemas.openxmlformats.org/markup-compatibility/2006">
                  <mc:Choice xmlns:v="urn:schemas-microsoft-com:vml" Requires="v">
                    <p:oleObj name="公式" r:id="rId10" imgW="190440" imgH="228600" progId="Equation.3">
                      <p:embed/>
                    </p:oleObj>
                  </mc:Choice>
                  <mc:Fallback>
                    <p:oleObj name="公式" r:id="rId10" imgW="190440" imgH="228600" progId="Equation.3">
                      <p:embed/>
                      <p:pic>
                        <p:nvPicPr>
                          <p:cNvPr id="44" name="Object 31">
                            <a:extLst>
                              <a:ext uri="{FF2B5EF4-FFF2-40B4-BE49-F238E27FC236}">
                                <a16:creationId xmlns:a16="http://schemas.microsoft.com/office/drawing/2014/main" id="{9F6BA81B-EDDA-4E53-9083-D11A926971E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45" y="1121"/>
                            <a:ext cx="299"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Line 32">
                <a:extLst>
                  <a:ext uri="{FF2B5EF4-FFF2-40B4-BE49-F238E27FC236}">
                    <a16:creationId xmlns:a16="http://schemas.microsoft.com/office/drawing/2014/main" id="{957A1BCC-61C3-4218-9786-C11935A4374A}"/>
                  </a:ext>
                </a:extLst>
              </p:cNvPr>
              <p:cNvSpPr>
                <a:spLocks noChangeShapeType="1"/>
              </p:cNvSpPr>
              <p:nvPr/>
            </p:nvSpPr>
            <p:spPr bwMode="auto">
              <a:xfrm flipV="1">
                <a:off x="3861" y="1213"/>
                <a:ext cx="0" cy="137"/>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46" name="Line 33">
                <a:extLst>
                  <a:ext uri="{FF2B5EF4-FFF2-40B4-BE49-F238E27FC236}">
                    <a16:creationId xmlns:a16="http://schemas.microsoft.com/office/drawing/2014/main" id="{65253D3C-6285-49C6-8943-0A93E0476486}"/>
                  </a:ext>
                </a:extLst>
              </p:cNvPr>
              <p:cNvSpPr>
                <a:spLocks noChangeShapeType="1"/>
              </p:cNvSpPr>
              <p:nvPr/>
            </p:nvSpPr>
            <p:spPr bwMode="auto">
              <a:xfrm flipV="1">
                <a:off x="5388" y="1213"/>
                <a:ext cx="0" cy="137"/>
              </a:xfrm>
              <a:prstGeom prst="line">
                <a:avLst/>
              </a:prstGeom>
              <a:noFill/>
              <a:ln w="38100">
                <a:solidFill>
                  <a:srgbClr val="FF0000"/>
                </a:solidFill>
                <a:round/>
                <a:headEnd type="triangle" w="med" len="med"/>
                <a:tailEnd/>
              </a:ln>
              <a:effectLst/>
            </p:spPr>
            <p:txBody>
              <a:bodyPr wrap="none" anchor="ctr"/>
              <a:lstStyle/>
              <a:p>
                <a:endParaRPr lang="zh-CN" altLang="en-US"/>
              </a:p>
            </p:txBody>
          </p:sp>
          <p:graphicFrame>
            <p:nvGraphicFramePr>
              <p:cNvPr id="47" name="Object 34">
                <a:extLst>
                  <a:ext uri="{FF2B5EF4-FFF2-40B4-BE49-F238E27FC236}">
                    <a16:creationId xmlns:a16="http://schemas.microsoft.com/office/drawing/2014/main" id="{EADA5467-E96F-46A5-AF5A-96268AB79EA8}"/>
                  </a:ext>
                </a:extLst>
              </p:cNvPr>
              <p:cNvGraphicFramePr>
                <a:graphicFrameLocks noChangeAspect="1"/>
              </p:cNvGraphicFramePr>
              <p:nvPr/>
            </p:nvGraphicFramePr>
            <p:xfrm>
              <a:off x="3606" y="1167"/>
              <a:ext cx="184" cy="275"/>
            </p:xfrm>
            <a:graphic>
              <a:graphicData uri="http://schemas.openxmlformats.org/presentationml/2006/ole">
                <mc:AlternateContent xmlns:mc="http://schemas.openxmlformats.org/markup-compatibility/2006">
                  <mc:Choice xmlns:v="urn:schemas-microsoft-com:vml" Requires="v">
                    <p:oleObj name="公式" r:id="rId12" imgW="164880" imgH="228600" progId="Equation.3">
                      <p:embed/>
                    </p:oleObj>
                  </mc:Choice>
                  <mc:Fallback>
                    <p:oleObj name="公式" r:id="rId12" imgW="164880" imgH="228600" progId="Equation.3">
                      <p:embed/>
                      <p:pic>
                        <p:nvPicPr>
                          <p:cNvPr id="47" name="Object 34">
                            <a:extLst>
                              <a:ext uri="{FF2B5EF4-FFF2-40B4-BE49-F238E27FC236}">
                                <a16:creationId xmlns:a16="http://schemas.microsoft.com/office/drawing/2014/main" id="{EADA5467-E96F-46A5-AF5A-96268AB79E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6" y="1167"/>
                            <a:ext cx="184" cy="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2" name="Rectangle 35">
              <a:extLst>
                <a:ext uri="{FF2B5EF4-FFF2-40B4-BE49-F238E27FC236}">
                  <a16:creationId xmlns:a16="http://schemas.microsoft.com/office/drawing/2014/main" id="{97018E2C-FEF8-42AB-9873-89BEDDB77029}"/>
                </a:ext>
              </a:extLst>
            </p:cNvPr>
            <p:cNvSpPr>
              <a:spLocks noChangeArrowheads="1"/>
            </p:cNvSpPr>
            <p:nvPr/>
          </p:nvSpPr>
          <p:spPr bwMode="auto">
            <a:xfrm>
              <a:off x="3456" y="480"/>
              <a:ext cx="2112" cy="1008"/>
            </a:xfrm>
            <a:prstGeom prst="rect">
              <a:avLst/>
            </a:prstGeom>
            <a:noFill/>
            <a:ln w="9525">
              <a:solidFill>
                <a:schemeClr val="tx1"/>
              </a:solidFill>
              <a:miter lim="800000"/>
              <a:headEnd/>
              <a:tailEnd/>
            </a:ln>
            <a:effectLst/>
          </p:spPr>
          <p:txBody>
            <a:bodyPr wrap="none" anchor="ctr"/>
            <a:lstStyle/>
            <a:p>
              <a:endParaRPr lang="zh-CN" altLang="en-US"/>
            </a:p>
          </p:txBody>
        </p:sp>
      </p:grpSp>
      <mc:AlternateContent xmlns:mc="http://schemas.openxmlformats.org/markup-compatibility/2006" xmlns:p14="http://schemas.microsoft.com/office/powerpoint/2010/main">
        <mc:Choice Requires="p14">
          <p:contentPart p14:bwMode="auto" r:id="rId14">
            <p14:nvContentPartPr>
              <p14:cNvPr id="3" name="墨迹 2">
                <a:extLst>
                  <a:ext uri="{FF2B5EF4-FFF2-40B4-BE49-F238E27FC236}">
                    <a16:creationId xmlns:a16="http://schemas.microsoft.com/office/drawing/2014/main" id="{75235064-279B-4B13-9981-1CEA18322895}"/>
                  </a:ext>
                </a:extLst>
              </p14:cNvPr>
              <p14:cNvContentPartPr/>
              <p14:nvPr/>
            </p14:nvContentPartPr>
            <p14:xfrm>
              <a:off x="6124953" y="1954590"/>
              <a:ext cx="65520" cy="57240"/>
            </p14:xfrm>
          </p:contentPart>
        </mc:Choice>
        <mc:Fallback xmlns="">
          <p:pic>
            <p:nvPicPr>
              <p:cNvPr id="3" name="墨迹 2">
                <a:extLst>
                  <a:ext uri="{FF2B5EF4-FFF2-40B4-BE49-F238E27FC236}">
                    <a16:creationId xmlns:a16="http://schemas.microsoft.com/office/drawing/2014/main" id="{75235064-279B-4B13-9981-1CEA18322895}"/>
                  </a:ext>
                </a:extLst>
              </p:cNvPr>
              <p:cNvPicPr/>
              <p:nvPr/>
            </p:nvPicPr>
            <p:blipFill>
              <a:blip r:embed="rId18"/>
              <a:stretch>
                <a:fillRect/>
              </a:stretch>
            </p:blipFill>
            <p:spPr>
              <a:xfrm>
                <a:off x="6115953" y="1945590"/>
                <a:ext cx="83160" cy="7488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30" name="Group 37">
            <a:extLst>
              <a:ext uri="{FF2B5EF4-FFF2-40B4-BE49-F238E27FC236}">
                <a16:creationId xmlns:a16="http://schemas.microsoft.com/office/drawing/2014/main" id="{F9AC4207-57C9-43B5-962F-57ACD78328CF}"/>
              </a:ext>
            </a:extLst>
          </p:cNvPr>
          <p:cNvGrpSpPr>
            <a:grpSpLocks/>
          </p:cNvGrpSpPr>
          <p:nvPr/>
        </p:nvGrpSpPr>
        <p:grpSpPr bwMode="auto">
          <a:xfrm>
            <a:off x="1473310" y="3616422"/>
            <a:ext cx="6224587" cy="849313"/>
            <a:chOff x="624" y="3019"/>
            <a:chExt cx="4387" cy="504"/>
          </a:xfrm>
        </p:grpSpPr>
        <p:sp>
          <p:nvSpPr>
            <p:cNvPr id="30739" name="Text Box 19">
              <a:extLst>
                <a:ext uri="{FF2B5EF4-FFF2-40B4-BE49-F238E27FC236}">
                  <a16:creationId xmlns:a16="http://schemas.microsoft.com/office/drawing/2014/main" id="{E63A25D5-9CFE-4346-8CA5-948CA4ABA4DF}"/>
                </a:ext>
              </a:extLst>
            </p:cNvPr>
            <p:cNvSpPr txBox="1">
              <a:spLocks noChangeArrowheads="1"/>
            </p:cNvSpPr>
            <p:nvPr/>
          </p:nvSpPr>
          <p:spPr bwMode="auto">
            <a:xfrm>
              <a:off x="624" y="3168"/>
              <a:ext cx="168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2  </a:t>
              </a:r>
              <a:r>
                <a:rPr lang="zh-CN" altLang="en-US" b="1" dirty="0">
                  <a:solidFill>
                    <a:srgbClr val="FF0000"/>
                  </a:solidFill>
                </a:rPr>
                <a:t>位移电流  </a:t>
              </a:r>
            </a:p>
          </p:txBody>
        </p:sp>
        <p:graphicFrame>
          <p:nvGraphicFramePr>
            <p:cNvPr id="30728" name="Object 6">
              <a:extLst>
                <a:ext uri="{FF2B5EF4-FFF2-40B4-BE49-F238E27FC236}">
                  <a16:creationId xmlns:a16="http://schemas.microsoft.com/office/drawing/2014/main" id="{69F99FB9-3826-44FE-A31D-6189869E2DAD}"/>
                </a:ext>
              </a:extLst>
            </p:cNvPr>
            <p:cNvGraphicFramePr>
              <a:graphicFrameLocks noChangeAspect="1"/>
            </p:cNvGraphicFramePr>
            <p:nvPr/>
          </p:nvGraphicFramePr>
          <p:xfrm>
            <a:off x="2443" y="3019"/>
            <a:ext cx="2568" cy="504"/>
          </p:xfrm>
          <a:graphic>
            <a:graphicData uri="http://schemas.openxmlformats.org/presentationml/2006/ole">
              <mc:AlternateContent xmlns:mc="http://schemas.openxmlformats.org/markup-compatibility/2006">
                <mc:Choice xmlns:v="urn:schemas-microsoft-com:vml" Requires="v">
                  <p:oleObj name="Equation" r:id="rId2" imgW="3619440" imgH="736560" progId="Equation.3">
                    <p:embed/>
                  </p:oleObj>
                </mc:Choice>
                <mc:Fallback>
                  <p:oleObj name="Equation" r:id="rId2" imgW="3619440" imgH="736560" progId="Equation.3">
                    <p:embed/>
                    <p:pic>
                      <p:nvPicPr>
                        <p:cNvPr id="30728" name="Object 6">
                          <a:extLst>
                            <a:ext uri="{FF2B5EF4-FFF2-40B4-BE49-F238E27FC236}">
                              <a16:creationId xmlns:a16="http://schemas.microsoft.com/office/drawing/2014/main" id="{69F99FB9-3826-44FE-A31D-6189869E2D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 y="3019"/>
                          <a:ext cx="2568"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31" name="Group 36">
            <a:extLst>
              <a:ext uri="{FF2B5EF4-FFF2-40B4-BE49-F238E27FC236}">
                <a16:creationId xmlns:a16="http://schemas.microsoft.com/office/drawing/2014/main" id="{8C9211BE-B933-4AD5-85E1-0B0F84F397D6}"/>
              </a:ext>
            </a:extLst>
          </p:cNvPr>
          <p:cNvGrpSpPr>
            <a:grpSpLocks/>
          </p:cNvGrpSpPr>
          <p:nvPr/>
        </p:nvGrpSpPr>
        <p:grpSpPr bwMode="auto">
          <a:xfrm>
            <a:off x="1473310" y="2577410"/>
            <a:ext cx="4559300" cy="600075"/>
            <a:chOff x="624" y="2592"/>
            <a:chExt cx="2872" cy="378"/>
          </a:xfrm>
        </p:grpSpPr>
        <p:graphicFrame>
          <p:nvGraphicFramePr>
            <p:cNvPr id="30727" name="Object 5">
              <a:extLst>
                <a:ext uri="{FF2B5EF4-FFF2-40B4-BE49-F238E27FC236}">
                  <a16:creationId xmlns:a16="http://schemas.microsoft.com/office/drawing/2014/main" id="{98D2EA7F-FD72-4829-8B13-C0E5FB8EA6DF}"/>
                </a:ext>
              </a:extLst>
            </p:cNvPr>
            <p:cNvGraphicFramePr>
              <a:graphicFrameLocks noChangeAspect="1"/>
            </p:cNvGraphicFramePr>
            <p:nvPr/>
          </p:nvGraphicFramePr>
          <p:xfrm>
            <a:off x="2256" y="2592"/>
            <a:ext cx="1240" cy="378"/>
          </p:xfrm>
          <a:graphic>
            <a:graphicData uri="http://schemas.openxmlformats.org/presentationml/2006/ole">
              <mc:AlternateContent xmlns:mc="http://schemas.openxmlformats.org/markup-compatibility/2006">
                <mc:Choice xmlns:v="urn:schemas-microsoft-com:vml" Requires="v">
                  <p:oleObj name="Equation" r:id="rId4" imgW="698400" imgH="241200" progId="Equation.DSMT4">
                    <p:embed/>
                  </p:oleObj>
                </mc:Choice>
                <mc:Fallback>
                  <p:oleObj name="Equation" r:id="rId4" imgW="698400" imgH="241200" progId="Equation.DSMT4">
                    <p:embed/>
                    <p:pic>
                      <p:nvPicPr>
                        <p:cNvPr id="30727" name="Object 5">
                          <a:extLst>
                            <a:ext uri="{FF2B5EF4-FFF2-40B4-BE49-F238E27FC236}">
                              <a16:creationId xmlns:a16="http://schemas.microsoft.com/office/drawing/2014/main" id="{98D2EA7F-FD72-4829-8B13-C0E5FB8EA6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2592"/>
                          <a:ext cx="1240"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8" name="Rectangle 23">
              <a:extLst>
                <a:ext uri="{FF2B5EF4-FFF2-40B4-BE49-F238E27FC236}">
                  <a16:creationId xmlns:a16="http://schemas.microsoft.com/office/drawing/2014/main" id="{C6F744C5-3804-4C76-9411-A1014363C8DB}"/>
                </a:ext>
              </a:extLst>
            </p:cNvPr>
            <p:cNvSpPr>
              <a:spLocks noChangeArrowheads="1"/>
            </p:cNvSpPr>
            <p:nvPr/>
          </p:nvSpPr>
          <p:spPr bwMode="auto">
            <a:xfrm>
              <a:off x="624" y="2621"/>
              <a:ext cx="19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0000FF"/>
                  </a:solidFill>
                </a:rPr>
                <a:t>1   </a:t>
              </a:r>
              <a:r>
                <a:rPr lang="zh-CN" altLang="zh-CN" b="1">
                  <a:solidFill>
                    <a:srgbClr val="0000FF"/>
                  </a:solidFill>
                </a:rPr>
                <a:t>位移电流密度</a:t>
              </a:r>
              <a:r>
                <a:rPr lang="zh-CN" altLang="en-US" b="1">
                  <a:solidFill>
                    <a:srgbClr val="0000FF"/>
                  </a:solidFill>
                </a:rPr>
                <a:t> </a:t>
              </a:r>
            </a:p>
          </p:txBody>
        </p:sp>
      </p:grpSp>
      <p:grpSp>
        <p:nvGrpSpPr>
          <p:cNvPr id="30732" name="Group 38">
            <a:extLst>
              <a:ext uri="{FF2B5EF4-FFF2-40B4-BE49-F238E27FC236}">
                <a16:creationId xmlns:a16="http://schemas.microsoft.com/office/drawing/2014/main" id="{74D6D4BB-756C-45D8-874E-7DFA55B1E617}"/>
              </a:ext>
            </a:extLst>
          </p:cNvPr>
          <p:cNvGrpSpPr>
            <a:grpSpLocks/>
          </p:cNvGrpSpPr>
          <p:nvPr/>
        </p:nvGrpSpPr>
        <p:grpSpPr bwMode="auto">
          <a:xfrm>
            <a:off x="1608246" y="4939858"/>
            <a:ext cx="4638675" cy="625475"/>
            <a:chOff x="624" y="3567"/>
            <a:chExt cx="2922" cy="394"/>
          </a:xfrm>
        </p:grpSpPr>
        <p:sp>
          <p:nvSpPr>
            <p:cNvPr id="30737" name="Text Box 25">
              <a:extLst>
                <a:ext uri="{FF2B5EF4-FFF2-40B4-BE49-F238E27FC236}">
                  <a16:creationId xmlns:a16="http://schemas.microsoft.com/office/drawing/2014/main" id="{21610231-BB92-4358-8406-8BFCB53E6001}"/>
                </a:ext>
              </a:extLst>
            </p:cNvPr>
            <p:cNvSpPr txBox="1">
              <a:spLocks noChangeArrowheads="1"/>
            </p:cNvSpPr>
            <p:nvPr/>
          </p:nvSpPr>
          <p:spPr bwMode="auto">
            <a:xfrm>
              <a:off x="624" y="360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0000FF"/>
                  </a:solidFill>
                </a:rPr>
                <a:t>3  </a:t>
              </a:r>
              <a:r>
                <a:rPr lang="zh-CN" altLang="en-US" b="1" dirty="0">
                  <a:solidFill>
                    <a:srgbClr val="0000FF"/>
                  </a:solidFill>
                </a:rPr>
                <a:t>全电流</a:t>
              </a:r>
            </a:p>
          </p:txBody>
        </p:sp>
        <p:graphicFrame>
          <p:nvGraphicFramePr>
            <p:cNvPr id="30726" name="Object 4">
              <a:extLst>
                <a:ext uri="{FF2B5EF4-FFF2-40B4-BE49-F238E27FC236}">
                  <a16:creationId xmlns:a16="http://schemas.microsoft.com/office/drawing/2014/main" id="{25776FB6-E0C4-430D-AB2D-23107CD7B619}"/>
                </a:ext>
              </a:extLst>
            </p:cNvPr>
            <p:cNvGraphicFramePr>
              <a:graphicFrameLocks noChangeAspect="1"/>
            </p:cNvGraphicFramePr>
            <p:nvPr/>
          </p:nvGraphicFramePr>
          <p:xfrm>
            <a:off x="2250" y="3567"/>
            <a:ext cx="1296" cy="394"/>
          </p:xfrm>
          <a:graphic>
            <a:graphicData uri="http://schemas.openxmlformats.org/presentationml/2006/ole">
              <mc:AlternateContent xmlns:mc="http://schemas.openxmlformats.org/markup-compatibility/2006">
                <mc:Choice xmlns:v="urn:schemas-microsoft-com:vml" Requires="v">
                  <p:oleObj name="Equation" r:id="rId6" imgW="685800" imgH="228600" progId="Equation.3">
                    <p:embed/>
                  </p:oleObj>
                </mc:Choice>
                <mc:Fallback>
                  <p:oleObj name="Equation" r:id="rId6" imgW="685800" imgH="228600" progId="Equation.3">
                    <p:embed/>
                    <p:pic>
                      <p:nvPicPr>
                        <p:cNvPr id="30726" name="Object 4">
                          <a:extLst>
                            <a:ext uri="{FF2B5EF4-FFF2-40B4-BE49-F238E27FC236}">
                              <a16:creationId xmlns:a16="http://schemas.microsoft.com/office/drawing/2014/main" id="{25776FB6-E0C4-430D-AB2D-23107CD7B6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50" y="3567"/>
                          <a:ext cx="1296" cy="394"/>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736" name="Text Box 34">
            <a:extLst>
              <a:ext uri="{FF2B5EF4-FFF2-40B4-BE49-F238E27FC236}">
                <a16:creationId xmlns:a16="http://schemas.microsoft.com/office/drawing/2014/main" id="{41CB44C7-8275-4489-8DD8-D875997A26DF}"/>
              </a:ext>
            </a:extLst>
          </p:cNvPr>
          <p:cNvSpPr txBox="1">
            <a:spLocks noChangeArrowheads="1"/>
          </p:cNvSpPr>
          <p:nvPr/>
        </p:nvSpPr>
        <p:spPr bwMode="auto">
          <a:xfrm>
            <a:off x="936033" y="841065"/>
            <a:ext cx="3930629" cy="523220"/>
          </a:xfrm>
          <a:prstGeom prst="rect">
            <a:avLst/>
          </a:prstGeom>
          <a:solidFill>
            <a:schemeClr val="accent6">
              <a:lumMod val="40000"/>
              <a:lumOff val="6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Arial" panose="020B0604020202020204" pitchFamily="34" charset="0"/>
              <a:buChar char="•"/>
            </a:pPr>
            <a:r>
              <a:rPr lang="zh-CN" altLang="en-US" sz="2800" b="1" dirty="0"/>
              <a:t>全电流安培环路定理</a:t>
            </a:r>
          </a:p>
        </p:txBody>
      </p:sp>
      <p:graphicFrame>
        <p:nvGraphicFramePr>
          <p:cNvPr id="117780" name="Object 20">
            <a:extLst>
              <a:ext uri="{FF2B5EF4-FFF2-40B4-BE49-F238E27FC236}">
                <a16:creationId xmlns:a16="http://schemas.microsoft.com/office/drawing/2014/main" id="{63F4E92C-3E99-4E22-98EB-E742102A0F38}"/>
              </a:ext>
            </a:extLst>
          </p:cNvPr>
          <p:cNvGraphicFramePr>
            <a:graphicFrameLocks noChangeAspect="1"/>
          </p:cNvGraphicFramePr>
          <p:nvPr/>
        </p:nvGraphicFramePr>
        <p:xfrm>
          <a:off x="3375927" y="1364285"/>
          <a:ext cx="4446587" cy="1030288"/>
        </p:xfrm>
        <a:graphic>
          <a:graphicData uri="http://schemas.openxmlformats.org/presentationml/2006/ole">
            <mc:AlternateContent xmlns:mc="http://schemas.openxmlformats.org/markup-compatibility/2006">
              <mc:Choice xmlns:v="urn:schemas-microsoft-com:vml" Requires="v">
                <p:oleObj name="公式" r:id="rId8" imgW="1562040" imgH="406080" progId="Equation.3">
                  <p:embed/>
                </p:oleObj>
              </mc:Choice>
              <mc:Fallback>
                <p:oleObj name="公式" r:id="rId8" imgW="1562040" imgH="406080" progId="Equation.3">
                  <p:embed/>
                  <p:pic>
                    <p:nvPicPr>
                      <p:cNvPr id="117780" name="Object 20">
                        <a:extLst>
                          <a:ext uri="{FF2B5EF4-FFF2-40B4-BE49-F238E27FC236}">
                            <a16:creationId xmlns:a16="http://schemas.microsoft.com/office/drawing/2014/main" id="{63F4E92C-3E99-4E22-98EB-E742102A0F3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927" y="1364285"/>
                        <a:ext cx="4446587"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4815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54" name="Group 10">
            <a:extLst>
              <a:ext uri="{FF2B5EF4-FFF2-40B4-BE49-F238E27FC236}">
                <a16:creationId xmlns:a16="http://schemas.microsoft.com/office/drawing/2014/main" id="{E84A7804-B27F-441D-84F6-D72F815C49FE}"/>
              </a:ext>
            </a:extLst>
          </p:cNvPr>
          <p:cNvGrpSpPr>
            <a:grpSpLocks/>
          </p:cNvGrpSpPr>
          <p:nvPr/>
        </p:nvGrpSpPr>
        <p:grpSpPr bwMode="auto">
          <a:xfrm>
            <a:off x="5519739" y="1700214"/>
            <a:ext cx="4979987" cy="3836987"/>
            <a:chOff x="1786" y="1663"/>
            <a:chExt cx="3137" cy="2417"/>
          </a:xfrm>
        </p:grpSpPr>
        <p:graphicFrame>
          <p:nvGraphicFramePr>
            <p:cNvPr id="31750" name="Object 3">
              <a:extLst>
                <a:ext uri="{FF2B5EF4-FFF2-40B4-BE49-F238E27FC236}">
                  <a16:creationId xmlns:a16="http://schemas.microsoft.com/office/drawing/2014/main" id="{DFC4433C-2CDB-488C-9271-79F4C76A1D3D}"/>
                </a:ext>
              </a:extLst>
            </p:cNvPr>
            <p:cNvGraphicFramePr>
              <a:graphicFrameLocks noChangeAspect="1"/>
            </p:cNvGraphicFramePr>
            <p:nvPr/>
          </p:nvGraphicFramePr>
          <p:xfrm>
            <a:off x="2290" y="2867"/>
            <a:ext cx="1236" cy="534"/>
          </p:xfrm>
          <a:graphic>
            <a:graphicData uri="http://schemas.openxmlformats.org/presentationml/2006/ole">
              <mc:AlternateContent xmlns:mc="http://schemas.openxmlformats.org/markup-compatibility/2006">
                <mc:Choice xmlns:v="urn:schemas-microsoft-com:vml" Requires="v">
                  <p:oleObj name="Equation" r:id="rId2" imgW="685800" imgH="291960" progId="Equation.3">
                    <p:embed/>
                  </p:oleObj>
                </mc:Choice>
                <mc:Fallback>
                  <p:oleObj name="Equation" r:id="rId2" imgW="685800" imgH="291960" progId="Equation.3">
                    <p:embed/>
                    <p:pic>
                      <p:nvPicPr>
                        <p:cNvPr id="31750" name="Object 3">
                          <a:extLst>
                            <a:ext uri="{FF2B5EF4-FFF2-40B4-BE49-F238E27FC236}">
                              <a16:creationId xmlns:a16="http://schemas.microsoft.com/office/drawing/2014/main" id="{DFC4433C-2CDB-488C-9271-79F4C76A1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 y="2867"/>
                          <a:ext cx="1236" cy="5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4">
              <a:extLst>
                <a:ext uri="{FF2B5EF4-FFF2-40B4-BE49-F238E27FC236}">
                  <a16:creationId xmlns:a16="http://schemas.microsoft.com/office/drawing/2014/main" id="{C9C872A5-3727-4FA7-96A9-C1DB8CC1638D}"/>
                </a:ext>
              </a:extLst>
            </p:cNvPr>
            <p:cNvGraphicFramePr>
              <a:graphicFrameLocks noChangeAspect="1"/>
            </p:cNvGraphicFramePr>
            <p:nvPr/>
          </p:nvGraphicFramePr>
          <p:xfrm>
            <a:off x="2170" y="3395"/>
            <a:ext cx="2537" cy="685"/>
          </p:xfrm>
          <a:graphic>
            <a:graphicData uri="http://schemas.openxmlformats.org/presentationml/2006/ole">
              <mc:AlternateContent xmlns:mc="http://schemas.openxmlformats.org/markup-compatibility/2006">
                <mc:Choice xmlns:v="urn:schemas-microsoft-com:vml" Requires="v">
                  <p:oleObj name="Equation" r:id="rId4" imgW="1574640" imgH="419040" progId="Equation.3">
                    <p:embed/>
                  </p:oleObj>
                </mc:Choice>
                <mc:Fallback>
                  <p:oleObj name="Equation" r:id="rId4" imgW="1574640" imgH="419040" progId="Equation.3">
                    <p:embed/>
                    <p:pic>
                      <p:nvPicPr>
                        <p:cNvPr id="31751" name="Object 4">
                          <a:extLst>
                            <a:ext uri="{FF2B5EF4-FFF2-40B4-BE49-F238E27FC236}">
                              <a16:creationId xmlns:a16="http://schemas.microsoft.com/office/drawing/2014/main" id="{C9C872A5-3727-4FA7-96A9-C1DB8CC163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0" y="3395"/>
                          <a:ext cx="2537" cy="6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8">
              <a:extLst>
                <a:ext uri="{FF2B5EF4-FFF2-40B4-BE49-F238E27FC236}">
                  <a16:creationId xmlns:a16="http://schemas.microsoft.com/office/drawing/2014/main" id="{EEB435CF-2D3B-41E9-83B0-50265AAEF938}"/>
                </a:ext>
              </a:extLst>
            </p:cNvPr>
            <p:cNvGraphicFramePr>
              <a:graphicFrameLocks noChangeAspect="1"/>
            </p:cNvGraphicFramePr>
            <p:nvPr/>
          </p:nvGraphicFramePr>
          <p:xfrm>
            <a:off x="2170" y="2147"/>
            <a:ext cx="2387" cy="686"/>
          </p:xfrm>
          <a:graphic>
            <a:graphicData uri="http://schemas.openxmlformats.org/presentationml/2006/ole">
              <mc:AlternateContent xmlns:mc="http://schemas.openxmlformats.org/markup-compatibility/2006">
                <mc:Choice xmlns:v="urn:schemas-microsoft-com:vml" Requires="v">
                  <p:oleObj name="Equation" r:id="rId6" imgW="1257120" imgH="419040" progId="Equation.3">
                    <p:embed/>
                  </p:oleObj>
                </mc:Choice>
                <mc:Fallback>
                  <p:oleObj name="Equation" r:id="rId6" imgW="1257120" imgH="419040" progId="Equation.3">
                    <p:embed/>
                    <p:pic>
                      <p:nvPicPr>
                        <p:cNvPr id="31752" name="Object 8">
                          <a:extLst>
                            <a:ext uri="{FF2B5EF4-FFF2-40B4-BE49-F238E27FC236}">
                              <a16:creationId xmlns:a16="http://schemas.microsoft.com/office/drawing/2014/main" id="{EEB435CF-2D3B-41E9-83B0-50265AAEF9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0" y="2147"/>
                          <a:ext cx="2387"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3" name="Object 6">
              <a:extLst>
                <a:ext uri="{FF2B5EF4-FFF2-40B4-BE49-F238E27FC236}">
                  <a16:creationId xmlns:a16="http://schemas.microsoft.com/office/drawing/2014/main" id="{B6FD10BF-610C-47B0-A57F-7D8B3C46D7F9}"/>
                </a:ext>
              </a:extLst>
            </p:cNvPr>
            <p:cNvGraphicFramePr>
              <a:graphicFrameLocks noChangeAspect="1"/>
            </p:cNvGraphicFramePr>
            <p:nvPr/>
          </p:nvGraphicFramePr>
          <p:xfrm>
            <a:off x="2170" y="1663"/>
            <a:ext cx="2753" cy="494"/>
          </p:xfrm>
          <a:graphic>
            <a:graphicData uri="http://schemas.openxmlformats.org/presentationml/2006/ole">
              <mc:AlternateContent xmlns:mc="http://schemas.openxmlformats.org/markup-compatibility/2006">
                <mc:Choice xmlns:v="urn:schemas-microsoft-com:vml" Requires="v">
                  <p:oleObj name="Equation" r:id="rId8" imgW="1460160" imgH="291960" progId="Equation.3">
                    <p:embed/>
                  </p:oleObj>
                </mc:Choice>
                <mc:Fallback>
                  <p:oleObj name="Equation" r:id="rId8" imgW="1460160" imgH="291960" progId="Equation.3">
                    <p:embed/>
                    <p:pic>
                      <p:nvPicPr>
                        <p:cNvPr id="31753" name="Object 6">
                          <a:extLst>
                            <a:ext uri="{FF2B5EF4-FFF2-40B4-BE49-F238E27FC236}">
                              <a16:creationId xmlns:a16="http://schemas.microsoft.com/office/drawing/2014/main" id="{B6FD10BF-610C-47B0-A57F-7D8B3C46D7F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 y="1663"/>
                          <a:ext cx="2753"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8" name="AutoShape 8">
              <a:extLst>
                <a:ext uri="{FF2B5EF4-FFF2-40B4-BE49-F238E27FC236}">
                  <a16:creationId xmlns:a16="http://schemas.microsoft.com/office/drawing/2014/main" id="{FFF06078-1AFA-4248-8496-18C923940464}"/>
                </a:ext>
              </a:extLst>
            </p:cNvPr>
            <p:cNvSpPr>
              <a:spLocks/>
            </p:cNvSpPr>
            <p:nvPr/>
          </p:nvSpPr>
          <p:spPr bwMode="auto">
            <a:xfrm>
              <a:off x="1786" y="1763"/>
              <a:ext cx="192" cy="2160"/>
            </a:xfrm>
            <a:prstGeom prst="leftBrace">
              <a:avLst>
                <a:gd name="adj1" fmla="val 93750"/>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1">
                <a:solidFill>
                  <a:srgbClr val="1C1C1C"/>
                </a:solidFill>
              </a:endParaRPr>
            </a:p>
          </p:txBody>
        </p:sp>
      </p:grpSp>
      <p:grpSp>
        <p:nvGrpSpPr>
          <p:cNvPr id="31756" name="Group 17">
            <a:extLst>
              <a:ext uri="{FF2B5EF4-FFF2-40B4-BE49-F238E27FC236}">
                <a16:creationId xmlns:a16="http://schemas.microsoft.com/office/drawing/2014/main" id="{84F7515C-695E-4432-A19A-3135C2FD2477}"/>
              </a:ext>
            </a:extLst>
          </p:cNvPr>
          <p:cNvGrpSpPr>
            <a:grpSpLocks/>
          </p:cNvGrpSpPr>
          <p:nvPr/>
        </p:nvGrpSpPr>
        <p:grpSpPr bwMode="auto">
          <a:xfrm>
            <a:off x="1992313" y="1838325"/>
            <a:ext cx="2595562" cy="3429000"/>
            <a:chOff x="3417" y="1068"/>
            <a:chExt cx="1635" cy="2160"/>
          </a:xfrm>
        </p:grpSpPr>
        <p:graphicFrame>
          <p:nvGraphicFramePr>
            <p:cNvPr id="31749" name="Object 5">
              <a:extLst>
                <a:ext uri="{FF2B5EF4-FFF2-40B4-BE49-F238E27FC236}">
                  <a16:creationId xmlns:a16="http://schemas.microsoft.com/office/drawing/2014/main" id="{FD1C29D6-87B2-4D6B-BEBE-21CBE4BBB360}"/>
                </a:ext>
              </a:extLst>
            </p:cNvPr>
            <p:cNvGraphicFramePr>
              <a:graphicFrameLocks noChangeAspect="1"/>
            </p:cNvGraphicFramePr>
            <p:nvPr/>
          </p:nvGraphicFramePr>
          <p:xfrm>
            <a:off x="3696" y="2160"/>
            <a:ext cx="1356" cy="586"/>
          </p:xfrm>
          <a:graphic>
            <a:graphicData uri="http://schemas.openxmlformats.org/presentationml/2006/ole">
              <mc:AlternateContent xmlns:mc="http://schemas.openxmlformats.org/markup-compatibility/2006">
                <mc:Choice xmlns:v="urn:schemas-microsoft-com:vml" Requires="v">
                  <p:oleObj name="Equation" r:id="rId10" imgW="685800" imgH="291960" progId="Equation.3">
                    <p:embed/>
                  </p:oleObj>
                </mc:Choice>
                <mc:Fallback>
                  <p:oleObj name="Equation" r:id="rId10" imgW="685800" imgH="291960" progId="Equation.3">
                    <p:embed/>
                    <p:pic>
                      <p:nvPicPr>
                        <p:cNvPr id="31749" name="Object 5">
                          <a:extLst>
                            <a:ext uri="{FF2B5EF4-FFF2-40B4-BE49-F238E27FC236}">
                              <a16:creationId xmlns:a16="http://schemas.microsoft.com/office/drawing/2014/main" id="{FD1C29D6-87B2-4D6B-BEBE-21CBE4BBB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6" y="2160"/>
                          <a:ext cx="1356"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7" name="AutoShape 16">
              <a:extLst>
                <a:ext uri="{FF2B5EF4-FFF2-40B4-BE49-F238E27FC236}">
                  <a16:creationId xmlns:a16="http://schemas.microsoft.com/office/drawing/2014/main" id="{9B458309-265E-4F9B-B5FE-72C3A0CDD6C7}"/>
                </a:ext>
              </a:extLst>
            </p:cNvPr>
            <p:cNvSpPr>
              <a:spLocks/>
            </p:cNvSpPr>
            <p:nvPr/>
          </p:nvSpPr>
          <p:spPr bwMode="auto">
            <a:xfrm>
              <a:off x="3417" y="1068"/>
              <a:ext cx="192" cy="2160"/>
            </a:xfrm>
            <a:prstGeom prst="leftBrace">
              <a:avLst>
                <a:gd name="adj1" fmla="val 93750"/>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kumimoji="0" lang="zh-CN" altLang="en-US" sz="2800" b="1">
                <a:solidFill>
                  <a:srgbClr val="1C1C1C"/>
                </a:solidFill>
              </a:endParaRPr>
            </a:p>
          </p:txBody>
        </p:sp>
      </p:grpSp>
      <p:graphicFrame>
        <p:nvGraphicFramePr>
          <p:cNvPr id="31746" name="Object 13">
            <a:extLst>
              <a:ext uri="{FF2B5EF4-FFF2-40B4-BE49-F238E27FC236}">
                <a16:creationId xmlns:a16="http://schemas.microsoft.com/office/drawing/2014/main" id="{4D7227F8-7CE8-4E18-869E-09D89D7526A7}"/>
              </a:ext>
            </a:extLst>
          </p:cNvPr>
          <p:cNvGraphicFramePr>
            <a:graphicFrameLocks noChangeAspect="1"/>
          </p:cNvGraphicFramePr>
          <p:nvPr/>
        </p:nvGraphicFramePr>
        <p:xfrm>
          <a:off x="2471739" y="2719388"/>
          <a:ext cx="2035175" cy="793750"/>
        </p:xfrm>
        <a:graphic>
          <a:graphicData uri="http://schemas.openxmlformats.org/presentationml/2006/ole">
            <mc:AlternateContent xmlns:mc="http://schemas.openxmlformats.org/markup-compatibility/2006">
              <mc:Choice xmlns:v="urn:schemas-microsoft-com:vml" Requires="v">
                <p:oleObj name="Equation" r:id="rId11" imgW="698400" imgH="291960" progId="Equation.3">
                  <p:embed/>
                </p:oleObj>
              </mc:Choice>
              <mc:Fallback>
                <p:oleObj name="Equation" r:id="rId11" imgW="698400" imgH="291960" progId="Equation.3">
                  <p:embed/>
                  <p:pic>
                    <p:nvPicPr>
                      <p:cNvPr id="31746" name="Object 13">
                        <a:extLst>
                          <a:ext uri="{FF2B5EF4-FFF2-40B4-BE49-F238E27FC236}">
                            <a16:creationId xmlns:a16="http://schemas.microsoft.com/office/drawing/2014/main" id="{4D7227F8-7CE8-4E18-869E-09D89D7526A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1739" y="2719388"/>
                        <a:ext cx="2035175"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7" name="Object 12">
            <a:extLst>
              <a:ext uri="{FF2B5EF4-FFF2-40B4-BE49-F238E27FC236}">
                <a16:creationId xmlns:a16="http://schemas.microsoft.com/office/drawing/2014/main" id="{414FC6B6-D93C-43E3-878E-0EB40A7DDDD7}"/>
              </a:ext>
            </a:extLst>
          </p:cNvPr>
          <p:cNvGraphicFramePr>
            <a:graphicFrameLocks noChangeAspect="1"/>
          </p:cNvGraphicFramePr>
          <p:nvPr/>
        </p:nvGraphicFramePr>
        <p:xfrm>
          <a:off x="2554288" y="1409701"/>
          <a:ext cx="2271712" cy="1185863"/>
        </p:xfrm>
        <a:graphic>
          <a:graphicData uri="http://schemas.openxmlformats.org/presentationml/2006/ole">
            <mc:AlternateContent xmlns:mc="http://schemas.openxmlformats.org/markup-compatibility/2006">
              <mc:Choice xmlns:v="urn:schemas-microsoft-com:vml" Requires="v">
                <p:oleObj name="公式" r:id="rId13" imgW="914400" imgH="469800" progId="Equation.3">
                  <p:embed/>
                </p:oleObj>
              </mc:Choice>
              <mc:Fallback>
                <p:oleObj name="公式" r:id="rId13" imgW="914400" imgH="469800" progId="Equation.3">
                  <p:embed/>
                  <p:pic>
                    <p:nvPicPr>
                      <p:cNvPr id="31747" name="Object 12">
                        <a:extLst>
                          <a:ext uri="{FF2B5EF4-FFF2-40B4-BE49-F238E27FC236}">
                            <a16:creationId xmlns:a16="http://schemas.microsoft.com/office/drawing/2014/main" id="{414FC6B6-D93C-43E3-878E-0EB40A7DDDD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4288" y="1409701"/>
                        <a:ext cx="2271712"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5">
            <a:extLst>
              <a:ext uri="{FF2B5EF4-FFF2-40B4-BE49-F238E27FC236}">
                <a16:creationId xmlns:a16="http://schemas.microsoft.com/office/drawing/2014/main" id="{60B352E4-4118-4E91-A64E-C8CB55D1C1FE}"/>
              </a:ext>
            </a:extLst>
          </p:cNvPr>
          <p:cNvGraphicFramePr>
            <a:graphicFrameLocks noChangeAspect="1"/>
          </p:cNvGraphicFramePr>
          <p:nvPr/>
        </p:nvGraphicFramePr>
        <p:xfrm>
          <a:off x="2419351" y="4729163"/>
          <a:ext cx="3001963" cy="766762"/>
        </p:xfrm>
        <a:graphic>
          <a:graphicData uri="http://schemas.openxmlformats.org/presentationml/2006/ole">
            <mc:AlternateContent xmlns:mc="http://schemas.openxmlformats.org/markup-compatibility/2006">
              <mc:Choice xmlns:v="urn:schemas-microsoft-com:vml" Requires="v">
                <p:oleObj name="公式" r:id="rId15" imgW="1028520" imgH="304560" progId="Equation.3">
                  <p:embed/>
                </p:oleObj>
              </mc:Choice>
              <mc:Fallback>
                <p:oleObj name="公式" r:id="rId15" imgW="1028520" imgH="304560" progId="Equation.3">
                  <p:embed/>
                  <p:pic>
                    <p:nvPicPr>
                      <p:cNvPr id="31748" name="Object 5">
                        <a:extLst>
                          <a:ext uri="{FF2B5EF4-FFF2-40B4-BE49-F238E27FC236}">
                            <a16:creationId xmlns:a16="http://schemas.microsoft.com/office/drawing/2014/main" id="{60B352E4-4118-4E91-A64E-C8CB55D1C1F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19351" y="4729163"/>
                        <a:ext cx="3001963"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 Box 34">
            <a:extLst>
              <a:ext uri="{FF2B5EF4-FFF2-40B4-BE49-F238E27FC236}">
                <a16:creationId xmlns:a16="http://schemas.microsoft.com/office/drawing/2014/main" id="{3B677FF9-842A-4648-A6BE-D0A3C19144F1}"/>
              </a:ext>
            </a:extLst>
          </p:cNvPr>
          <p:cNvSpPr txBox="1">
            <a:spLocks noChangeArrowheads="1"/>
          </p:cNvSpPr>
          <p:nvPr/>
        </p:nvSpPr>
        <p:spPr bwMode="auto">
          <a:xfrm>
            <a:off x="1375035" y="511365"/>
            <a:ext cx="8092557" cy="523220"/>
          </a:xfrm>
          <a:prstGeom prst="rect">
            <a:avLst/>
          </a:prstGeom>
          <a:solidFill>
            <a:schemeClr val="accent6">
              <a:lumMod val="40000"/>
              <a:lumOff val="60000"/>
            </a:schemeClr>
          </a:solidFill>
          <a:ln>
            <a:noFill/>
          </a:ln>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Arial" panose="020B0604020202020204" pitchFamily="34" charset="0"/>
              <a:buChar char="•"/>
            </a:pPr>
            <a:r>
              <a:rPr lang="zh-CN" altLang="en-US" sz="2800" b="1" dirty="0"/>
              <a:t>电磁场  麦克斯韦电磁场方程的积分形式</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802B75A0-3A48-44A3-A238-2CBFC40FE98D}"/>
              </a:ext>
            </a:extLst>
          </p:cNvPr>
          <p:cNvSpPr txBox="1">
            <a:spLocks noChangeArrowheads="1"/>
          </p:cNvSpPr>
          <p:nvPr/>
        </p:nvSpPr>
        <p:spPr bwMode="auto">
          <a:xfrm>
            <a:off x="1828800" y="2133601"/>
            <a:ext cx="6629400" cy="566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20000"/>
              </a:lnSpc>
              <a:buClr>
                <a:srgbClr val="FF0000"/>
              </a:buClr>
              <a:buFont typeface="Wingdings" panose="05000000000000000000" pitchFamily="2" charset="2"/>
              <a:buNone/>
            </a:pPr>
            <a:r>
              <a:rPr kumimoji="1" lang="en-US" altLang="zh-CN" sz="2800" b="1" dirty="0">
                <a:solidFill>
                  <a:srgbClr val="FF6600"/>
                </a:solidFill>
                <a:latin typeface="楷体_GB2312" pitchFamily="49" charset="-122"/>
                <a:ea typeface="楷体_GB2312" pitchFamily="49" charset="-122"/>
                <a:sym typeface="Wingdings 2" panose="05020102010507070707" pitchFamily="18" charset="2"/>
              </a:rPr>
              <a:t></a:t>
            </a:r>
            <a:r>
              <a:rPr kumimoji="1" lang="en-US" altLang="zh-CN" sz="2800" b="1" dirty="0">
                <a:latin typeface="楷体_GB2312" pitchFamily="49" charset="-122"/>
                <a:ea typeface="楷体_GB2312" pitchFamily="49" charset="-122"/>
              </a:rPr>
              <a:t> </a:t>
            </a:r>
            <a:r>
              <a:rPr kumimoji="1" lang="zh-CN" altLang="en-US" sz="2800" b="1" u="sng" dirty="0">
                <a:latin typeface="宋体" panose="02010600030101010101" pitchFamily="2" charset="-122"/>
                <a:ea typeface="宋体" panose="02010600030101010101" pitchFamily="2" charset="-122"/>
              </a:rPr>
              <a:t>两个定理</a:t>
            </a:r>
            <a:r>
              <a:rPr kumimoji="1" lang="zh-CN" altLang="en-US" sz="2800" b="1" dirty="0">
                <a:latin typeface="宋体" panose="02010600030101010101" pitchFamily="2" charset="-122"/>
                <a:ea typeface="宋体" panose="02010600030101010101" pitchFamily="2" charset="-122"/>
              </a:rPr>
              <a:t>：</a:t>
            </a:r>
            <a:r>
              <a:rPr kumimoji="1" lang="zh-CN" altLang="en-US" sz="2800" b="1" dirty="0">
                <a:solidFill>
                  <a:srgbClr val="FF3300"/>
                </a:solidFill>
                <a:latin typeface="宋体" panose="02010600030101010101" pitchFamily="2" charset="-122"/>
                <a:ea typeface="宋体" panose="02010600030101010101" pitchFamily="2" charset="-122"/>
              </a:rPr>
              <a:t>高斯定理、</a:t>
            </a:r>
            <a:r>
              <a:rPr kumimoji="1" lang="zh-CN" altLang="en-US" sz="2800" b="1" dirty="0">
                <a:latin typeface="宋体" panose="02010600030101010101" pitchFamily="2" charset="-122"/>
                <a:ea typeface="宋体" panose="02010600030101010101" pitchFamily="2" charset="-122"/>
              </a:rPr>
              <a:t>环路定理</a:t>
            </a:r>
          </a:p>
        </p:txBody>
      </p:sp>
      <p:sp>
        <p:nvSpPr>
          <p:cNvPr id="3075" name="Rectangle 3">
            <a:extLst>
              <a:ext uri="{FF2B5EF4-FFF2-40B4-BE49-F238E27FC236}">
                <a16:creationId xmlns:a16="http://schemas.microsoft.com/office/drawing/2014/main" id="{1408C1E0-63D8-4DA6-A6DC-4F8FB1083D2A}"/>
              </a:ext>
            </a:extLst>
          </p:cNvPr>
          <p:cNvSpPr>
            <a:spLocks noChangeArrowheads="1"/>
          </p:cNvSpPr>
          <p:nvPr/>
        </p:nvSpPr>
        <p:spPr bwMode="auto">
          <a:xfrm>
            <a:off x="1676400" y="838200"/>
            <a:ext cx="8134350"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dirty="0">
                <a:latin typeface="楷体_GB2312" pitchFamily="49" charset="-122"/>
                <a:ea typeface="楷体_GB2312" pitchFamily="49" charset="-122"/>
              </a:rPr>
              <a:t>  </a:t>
            </a:r>
            <a:r>
              <a:rPr kumimoji="1" lang="zh-CN" altLang="en-US" sz="2800" b="1" dirty="0">
                <a:latin typeface="宋体" panose="02010600030101010101" pitchFamily="2" charset="-122"/>
                <a:ea typeface="宋体" panose="02010600030101010101" pitchFamily="2" charset="-122"/>
              </a:rPr>
              <a:t>本章研究对象</a:t>
            </a:r>
            <a:r>
              <a:rPr kumimoji="1" lang="en-US" altLang="zh-CN" sz="2800" b="1" dirty="0">
                <a:latin typeface="宋体" panose="02010600030101010101" pitchFamily="2" charset="-122"/>
                <a:ea typeface="宋体" panose="02010600030101010101" pitchFamily="2" charset="-122"/>
              </a:rPr>
              <a:t>---</a:t>
            </a:r>
            <a:r>
              <a:rPr kumimoji="1" lang="zh-CN" altLang="en-US" sz="2800" b="1" dirty="0">
                <a:latin typeface="宋体" panose="02010600030101010101" pitchFamily="2" charset="-122"/>
                <a:ea typeface="宋体" panose="02010600030101010101" pitchFamily="2" charset="-122"/>
              </a:rPr>
              <a:t>真空中静电场的性质和规律</a:t>
            </a:r>
          </a:p>
        </p:txBody>
      </p:sp>
      <p:sp>
        <p:nvSpPr>
          <p:cNvPr id="3076" name="Rectangle 4">
            <a:extLst>
              <a:ext uri="{FF2B5EF4-FFF2-40B4-BE49-F238E27FC236}">
                <a16:creationId xmlns:a16="http://schemas.microsoft.com/office/drawing/2014/main" id="{2508C912-86C1-44DD-9E8E-0F60560ABE2D}"/>
              </a:ext>
            </a:extLst>
          </p:cNvPr>
          <p:cNvSpPr>
            <a:spLocks noChangeArrowheads="1"/>
          </p:cNvSpPr>
          <p:nvPr/>
        </p:nvSpPr>
        <p:spPr bwMode="auto">
          <a:xfrm>
            <a:off x="1828800" y="4271964"/>
            <a:ext cx="5791200" cy="566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buClr>
                <a:srgbClr val="FF0000"/>
              </a:buClr>
              <a:buFont typeface="Wingdings" panose="05000000000000000000" pitchFamily="2" charset="2"/>
              <a:buNone/>
            </a:pPr>
            <a:r>
              <a:rPr kumimoji="1" lang="en-US" altLang="zh-CN" sz="2800" b="1" dirty="0">
                <a:solidFill>
                  <a:srgbClr val="FF6600"/>
                </a:solidFill>
                <a:latin typeface="楷体_GB2312" pitchFamily="49" charset="-122"/>
                <a:ea typeface="楷体_GB2312" pitchFamily="49" charset="-122"/>
                <a:sym typeface="Wingdings 2" panose="05020102010507070707" pitchFamily="18" charset="2"/>
              </a:rPr>
              <a:t> </a:t>
            </a:r>
            <a:r>
              <a:rPr kumimoji="1" lang="zh-CN" altLang="en-US" sz="2800" b="1" u="sng" dirty="0">
                <a:latin typeface="宋体" panose="02010600030101010101" pitchFamily="2" charset="-122"/>
                <a:ea typeface="宋体" panose="02010600030101010101" pitchFamily="2" charset="-122"/>
              </a:rPr>
              <a:t>两个物理量</a:t>
            </a:r>
            <a:r>
              <a:rPr kumimoji="1" lang="zh-CN" altLang="en-US" sz="2800" b="1" dirty="0">
                <a:latin typeface="宋体" panose="02010600030101010101" pitchFamily="2" charset="-122"/>
                <a:ea typeface="宋体" panose="02010600030101010101" pitchFamily="2" charset="-122"/>
              </a:rPr>
              <a:t>：电场强度、电势                     </a:t>
            </a:r>
          </a:p>
        </p:txBody>
      </p:sp>
      <p:sp>
        <p:nvSpPr>
          <p:cNvPr id="3077" name="Rectangle 5">
            <a:extLst>
              <a:ext uri="{FF2B5EF4-FFF2-40B4-BE49-F238E27FC236}">
                <a16:creationId xmlns:a16="http://schemas.microsoft.com/office/drawing/2014/main" id="{3100EB43-E45A-461D-9C30-66A47CA2ABF4}"/>
              </a:ext>
            </a:extLst>
          </p:cNvPr>
          <p:cNvSpPr>
            <a:spLocks noChangeArrowheads="1"/>
          </p:cNvSpPr>
          <p:nvPr/>
        </p:nvSpPr>
        <p:spPr bwMode="auto">
          <a:xfrm>
            <a:off x="1828801" y="1524001"/>
            <a:ext cx="4659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FF0000"/>
              </a:buClr>
              <a:buFont typeface="Wingdings" panose="05000000000000000000" pitchFamily="2" charset="2"/>
              <a:buNone/>
            </a:pPr>
            <a:r>
              <a:rPr kumimoji="1" lang="en-US" altLang="zh-CN" sz="2800" b="1" dirty="0">
                <a:solidFill>
                  <a:srgbClr val="FF6600"/>
                </a:solidFill>
                <a:latin typeface="宋体" panose="02010600030101010101" pitchFamily="2" charset="-122"/>
                <a:ea typeface="宋体" panose="02010600030101010101" pitchFamily="2" charset="-122"/>
                <a:sym typeface="Wingdings 2" panose="05020102010507070707" pitchFamily="18" charset="2"/>
              </a:rPr>
              <a:t> </a:t>
            </a:r>
            <a:r>
              <a:rPr kumimoji="1" lang="zh-CN" altLang="en-US" sz="2800" b="1" u="sng" dirty="0">
                <a:latin typeface="宋体" panose="02010600030101010101" pitchFamily="2" charset="-122"/>
                <a:ea typeface="宋体" panose="02010600030101010101" pitchFamily="2" charset="-122"/>
              </a:rPr>
              <a:t>一个实验规律</a:t>
            </a:r>
            <a:r>
              <a:rPr kumimoji="1" lang="zh-CN" altLang="en-US" sz="2800" b="1" dirty="0">
                <a:latin typeface="宋体" panose="02010600030101010101" pitchFamily="2" charset="-122"/>
                <a:ea typeface="宋体" panose="02010600030101010101" pitchFamily="2" charset="-122"/>
              </a:rPr>
              <a:t>：库仑定律</a:t>
            </a:r>
          </a:p>
        </p:txBody>
      </p:sp>
      <p:graphicFrame>
        <p:nvGraphicFramePr>
          <p:cNvPr id="3079" name="Object 7">
            <a:extLst>
              <a:ext uri="{FF2B5EF4-FFF2-40B4-BE49-F238E27FC236}">
                <a16:creationId xmlns:a16="http://schemas.microsoft.com/office/drawing/2014/main" id="{306CDEAF-DE0B-4F4C-A576-9CAF54F003ED}"/>
              </a:ext>
            </a:extLst>
          </p:cNvPr>
          <p:cNvGraphicFramePr>
            <a:graphicFrameLocks noChangeAspect="1"/>
          </p:cNvGraphicFramePr>
          <p:nvPr/>
        </p:nvGraphicFramePr>
        <p:xfrm>
          <a:off x="6824664" y="1397000"/>
          <a:ext cx="2295525" cy="973138"/>
        </p:xfrm>
        <a:graphic>
          <a:graphicData uri="http://schemas.openxmlformats.org/presentationml/2006/ole">
            <mc:AlternateContent xmlns:mc="http://schemas.openxmlformats.org/markup-compatibility/2006">
              <mc:Choice xmlns:v="urn:schemas-microsoft-com:vml" Requires="v">
                <p:oleObj name="公式" r:id="rId2" imgW="888840" imgH="431640" progId="Equation.3">
                  <p:embed/>
                </p:oleObj>
              </mc:Choice>
              <mc:Fallback>
                <p:oleObj name="公式" r:id="rId2" imgW="888840" imgH="431640" progId="Equation.3">
                  <p:embed/>
                  <p:pic>
                    <p:nvPicPr>
                      <p:cNvPr id="3079" name="Object 7">
                        <a:extLst>
                          <a:ext uri="{FF2B5EF4-FFF2-40B4-BE49-F238E27FC236}">
                            <a16:creationId xmlns:a16="http://schemas.microsoft.com/office/drawing/2014/main" id="{306CDEAF-DE0B-4F4C-A576-9CAF54F00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664" y="1397000"/>
                        <a:ext cx="2295525" cy="97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0" name="Text Box 8">
            <a:extLst>
              <a:ext uri="{FF2B5EF4-FFF2-40B4-BE49-F238E27FC236}">
                <a16:creationId xmlns:a16="http://schemas.microsoft.com/office/drawing/2014/main" id="{AAC7BABA-BCE7-46C6-AE98-A2C0A3709A7D}"/>
              </a:ext>
            </a:extLst>
          </p:cNvPr>
          <p:cNvSpPr txBox="1">
            <a:spLocks noChangeArrowheads="1"/>
          </p:cNvSpPr>
          <p:nvPr/>
        </p:nvSpPr>
        <p:spPr bwMode="auto">
          <a:xfrm>
            <a:off x="2514600" y="2819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mn-ea"/>
              </a:rPr>
              <a:t>(1)</a:t>
            </a:r>
            <a:r>
              <a:rPr kumimoji="1" lang="zh-CN" altLang="en-US" sz="2400" b="1" dirty="0">
                <a:latin typeface="+mn-ea"/>
              </a:rPr>
              <a:t>高斯定理</a:t>
            </a:r>
            <a:r>
              <a:rPr kumimoji="1" lang="en-US" altLang="zh-CN" sz="2400" b="1" dirty="0">
                <a:latin typeface="+mn-ea"/>
              </a:rPr>
              <a:t>:</a:t>
            </a:r>
          </a:p>
        </p:txBody>
      </p:sp>
      <p:graphicFrame>
        <p:nvGraphicFramePr>
          <p:cNvPr id="3081" name="Object 9">
            <a:extLst>
              <a:ext uri="{FF2B5EF4-FFF2-40B4-BE49-F238E27FC236}">
                <a16:creationId xmlns:a16="http://schemas.microsoft.com/office/drawing/2014/main" id="{D64EE21A-0D82-4449-AE60-A008F5C5768C}"/>
              </a:ext>
            </a:extLst>
          </p:cNvPr>
          <p:cNvGraphicFramePr>
            <a:graphicFrameLocks noChangeAspect="1"/>
          </p:cNvGraphicFramePr>
          <p:nvPr/>
        </p:nvGraphicFramePr>
        <p:xfrm>
          <a:off x="4365626" y="2667000"/>
          <a:ext cx="2797175" cy="909638"/>
        </p:xfrm>
        <a:graphic>
          <a:graphicData uri="http://schemas.openxmlformats.org/presentationml/2006/ole">
            <mc:AlternateContent xmlns:mc="http://schemas.openxmlformats.org/markup-compatibility/2006">
              <mc:Choice xmlns:v="urn:schemas-microsoft-com:vml" Requires="v">
                <p:oleObj name="Equation" r:id="rId4" imgW="1511280" imgH="444240" progId="Equation.3">
                  <p:embed/>
                </p:oleObj>
              </mc:Choice>
              <mc:Fallback>
                <p:oleObj name="Equation" r:id="rId4" imgW="1511280" imgH="444240" progId="Equation.3">
                  <p:embed/>
                  <p:pic>
                    <p:nvPicPr>
                      <p:cNvPr id="3081" name="Object 9">
                        <a:extLst>
                          <a:ext uri="{FF2B5EF4-FFF2-40B4-BE49-F238E27FC236}">
                            <a16:creationId xmlns:a16="http://schemas.microsoft.com/office/drawing/2014/main" id="{D64EE21A-0D82-4449-AE60-A008F5C576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5626" y="2667000"/>
                        <a:ext cx="2797175" cy="909638"/>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2" name="Object 10">
            <a:extLst>
              <a:ext uri="{FF2B5EF4-FFF2-40B4-BE49-F238E27FC236}">
                <a16:creationId xmlns:a16="http://schemas.microsoft.com/office/drawing/2014/main" id="{3AF763ED-DA2A-4AB0-90CF-C3F167006BEA}"/>
              </a:ext>
            </a:extLst>
          </p:cNvPr>
          <p:cNvGraphicFramePr>
            <a:graphicFrameLocks noChangeAspect="1"/>
          </p:cNvGraphicFramePr>
          <p:nvPr/>
        </p:nvGraphicFramePr>
        <p:xfrm>
          <a:off x="4419601" y="3581400"/>
          <a:ext cx="1724025" cy="762000"/>
        </p:xfrm>
        <a:graphic>
          <a:graphicData uri="http://schemas.openxmlformats.org/presentationml/2006/ole">
            <mc:AlternateContent xmlns:mc="http://schemas.openxmlformats.org/markup-compatibility/2006">
              <mc:Choice xmlns:v="urn:schemas-microsoft-com:vml" Requires="v">
                <p:oleObj name="Equation" r:id="rId6" imgW="723600" imgH="380880" progId="Equation.3">
                  <p:embed/>
                </p:oleObj>
              </mc:Choice>
              <mc:Fallback>
                <p:oleObj name="Equation" r:id="rId6" imgW="723600" imgH="380880" progId="Equation.3">
                  <p:embed/>
                  <p:pic>
                    <p:nvPicPr>
                      <p:cNvPr id="3082" name="Object 10">
                        <a:extLst>
                          <a:ext uri="{FF2B5EF4-FFF2-40B4-BE49-F238E27FC236}">
                            <a16:creationId xmlns:a16="http://schemas.microsoft.com/office/drawing/2014/main" id="{3AF763ED-DA2A-4AB0-90CF-C3F167006B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1" y="3581400"/>
                        <a:ext cx="17240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CC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Text Box 11">
            <a:extLst>
              <a:ext uri="{FF2B5EF4-FFF2-40B4-BE49-F238E27FC236}">
                <a16:creationId xmlns:a16="http://schemas.microsoft.com/office/drawing/2014/main" id="{CF0BB8C9-9C98-4659-9DCA-FAC7D93663B9}"/>
              </a:ext>
            </a:extLst>
          </p:cNvPr>
          <p:cNvSpPr txBox="1">
            <a:spLocks noChangeArrowheads="1"/>
          </p:cNvSpPr>
          <p:nvPr/>
        </p:nvSpPr>
        <p:spPr bwMode="auto">
          <a:xfrm>
            <a:off x="2514600" y="359489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mn-ea"/>
              </a:rPr>
              <a:t>(2)</a:t>
            </a:r>
            <a:r>
              <a:rPr kumimoji="1" lang="zh-CN" altLang="en-US" sz="2400" b="1" dirty="0">
                <a:latin typeface="+mn-ea"/>
              </a:rPr>
              <a:t>环路定理</a:t>
            </a:r>
            <a:r>
              <a:rPr kumimoji="1" lang="en-US" altLang="zh-CN" sz="2400" b="1" dirty="0">
                <a:latin typeface="+mn-ea"/>
              </a:rPr>
              <a:t>:</a:t>
            </a:r>
          </a:p>
        </p:txBody>
      </p:sp>
      <p:sp>
        <p:nvSpPr>
          <p:cNvPr id="3084" name="Text Box 12">
            <a:extLst>
              <a:ext uri="{FF2B5EF4-FFF2-40B4-BE49-F238E27FC236}">
                <a16:creationId xmlns:a16="http://schemas.microsoft.com/office/drawing/2014/main" id="{8EE69547-0AD8-466C-8272-DAE76E96A3AC}"/>
              </a:ext>
            </a:extLst>
          </p:cNvPr>
          <p:cNvSpPr txBox="1">
            <a:spLocks noChangeArrowheads="1"/>
          </p:cNvSpPr>
          <p:nvPr/>
        </p:nvSpPr>
        <p:spPr bwMode="auto">
          <a:xfrm>
            <a:off x="2438400" y="49672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ea typeface="宋体" panose="02010600030101010101" pitchFamily="2" charset="-122"/>
              </a:rPr>
              <a:t>一、电场强度</a:t>
            </a:r>
          </a:p>
        </p:txBody>
      </p:sp>
      <p:sp>
        <p:nvSpPr>
          <p:cNvPr id="3085" name="Text Box 13">
            <a:extLst>
              <a:ext uri="{FF2B5EF4-FFF2-40B4-BE49-F238E27FC236}">
                <a16:creationId xmlns:a16="http://schemas.microsoft.com/office/drawing/2014/main" id="{13083E32-1C71-4484-8F5B-4D8F1908BFA6}"/>
              </a:ext>
            </a:extLst>
          </p:cNvPr>
          <p:cNvSpPr txBox="1">
            <a:spLocks noChangeArrowheads="1"/>
          </p:cNvSpPr>
          <p:nvPr/>
        </p:nvSpPr>
        <p:spPr bwMode="auto">
          <a:xfrm>
            <a:off x="2743200" y="55626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Times New Roman" panose="02020603050405020304" pitchFamily="18" charset="0"/>
                <a:ea typeface="楷体_GB2312" pitchFamily="49" charset="-122"/>
              </a:rPr>
              <a:t>1</a:t>
            </a:r>
            <a:r>
              <a:rPr kumimoji="1" lang="en-US" altLang="zh-CN" sz="2800" b="1" dirty="0">
                <a:latin typeface="宋体" panose="02010600030101010101" pitchFamily="2" charset="-122"/>
                <a:ea typeface="宋体" panose="02010600030101010101" pitchFamily="2" charset="-122"/>
              </a:rPr>
              <a:t>. </a:t>
            </a:r>
            <a:r>
              <a:rPr kumimoji="1" lang="zh-CN" altLang="en-US" sz="2800" b="1" dirty="0">
                <a:latin typeface="宋体" panose="02010600030101010101" pitchFamily="2" charset="-122"/>
                <a:ea typeface="宋体" panose="02010600030101010101" pitchFamily="2" charset="-122"/>
              </a:rPr>
              <a:t>定义</a:t>
            </a:r>
            <a:r>
              <a:rPr kumimoji="1" lang="en-US" altLang="zh-CN" sz="2800" b="1" dirty="0">
                <a:latin typeface="宋体" panose="02010600030101010101" pitchFamily="2" charset="-122"/>
                <a:ea typeface="宋体" panose="02010600030101010101" pitchFamily="2" charset="-122"/>
              </a:rPr>
              <a:t>:</a:t>
            </a:r>
          </a:p>
        </p:txBody>
      </p:sp>
      <p:graphicFrame>
        <p:nvGraphicFramePr>
          <p:cNvPr id="3086" name="Object 14">
            <a:extLst>
              <a:ext uri="{FF2B5EF4-FFF2-40B4-BE49-F238E27FC236}">
                <a16:creationId xmlns:a16="http://schemas.microsoft.com/office/drawing/2014/main" id="{3A0242D3-4773-45E1-98FA-BBD95FBB3C44}"/>
              </a:ext>
            </a:extLst>
          </p:cNvPr>
          <p:cNvGraphicFramePr>
            <a:graphicFrameLocks noChangeAspect="1"/>
          </p:cNvGraphicFramePr>
          <p:nvPr/>
        </p:nvGraphicFramePr>
        <p:xfrm>
          <a:off x="4191001" y="5407026"/>
          <a:ext cx="1063625" cy="993775"/>
        </p:xfrm>
        <a:graphic>
          <a:graphicData uri="http://schemas.openxmlformats.org/presentationml/2006/ole">
            <mc:AlternateContent xmlns:mc="http://schemas.openxmlformats.org/markup-compatibility/2006">
              <mc:Choice xmlns:v="urn:schemas-microsoft-com:vml" Requires="v">
                <p:oleObj name="Equation" r:id="rId8" imgW="495000" imgH="482400" progId="Equation.3">
                  <p:embed/>
                </p:oleObj>
              </mc:Choice>
              <mc:Fallback>
                <p:oleObj name="Equation" r:id="rId8" imgW="495000" imgH="482400" progId="Equation.3">
                  <p:embed/>
                  <p:pic>
                    <p:nvPicPr>
                      <p:cNvPr id="3086" name="Object 14">
                        <a:extLst>
                          <a:ext uri="{FF2B5EF4-FFF2-40B4-BE49-F238E27FC236}">
                            <a16:creationId xmlns:a16="http://schemas.microsoft.com/office/drawing/2014/main" id="{3A0242D3-4773-45E1-98FA-BBD95FBB3C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1" y="5407026"/>
                        <a:ext cx="1063625" cy="993775"/>
                      </a:xfrm>
                      <a:prstGeom prst="rect">
                        <a:avLst/>
                      </a:prstGeom>
                      <a:noFill/>
                      <a:ln>
                        <a:noFill/>
                      </a:ln>
                      <a:effectLst/>
                      <a:extLst>
                        <a:ext uri="{909E8E84-426E-40DD-AFC4-6F175D3DCCD1}">
                          <a14:hiddenFill xmlns:a14="http://schemas.microsoft.com/office/drawing/2010/main">
                            <a:gradFill rotWithShape="0">
                              <a:gsLst>
                                <a:gs pos="0">
                                  <a:srgbClr val="FF6600">
                                    <a:gamma/>
                                    <a:shade val="46275"/>
                                    <a:invGamma/>
                                  </a:srgbClr>
                                </a:gs>
                                <a:gs pos="100000">
                                  <a:srgbClr val="FF6600"/>
                                </a:gs>
                              </a:gsLst>
                              <a:lin ang="18900000" scaled="1"/>
                            </a:gradFill>
                          </a14:hiddenFill>
                        </a:ext>
                        <a:ext uri="{91240B29-F687-4F45-9708-019B960494DF}">
                          <a14:hiddenLine xmlns:a14="http://schemas.microsoft.com/office/drawing/2010/main" w="38100">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7" name="Object 15">
            <a:extLst>
              <a:ext uri="{FF2B5EF4-FFF2-40B4-BE49-F238E27FC236}">
                <a16:creationId xmlns:a16="http://schemas.microsoft.com/office/drawing/2014/main" id="{6C044BDA-CED0-4FD5-BD15-8FCAFB8C1B79}"/>
              </a:ext>
            </a:extLst>
          </p:cNvPr>
          <p:cNvGraphicFramePr>
            <a:graphicFrameLocks noChangeAspect="1"/>
          </p:cNvGraphicFramePr>
          <p:nvPr/>
        </p:nvGraphicFramePr>
        <p:xfrm>
          <a:off x="8691564" y="2601914"/>
          <a:ext cx="1519237" cy="1284287"/>
        </p:xfrm>
        <a:graphic>
          <a:graphicData uri="http://schemas.openxmlformats.org/presentationml/2006/ole">
            <mc:AlternateContent xmlns:mc="http://schemas.openxmlformats.org/markup-compatibility/2006">
              <mc:Choice xmlns:v="urn:schemas-microsoft-com:vml" Requires="v">
                <p:oleObj name="Equation" r:id="rId10" imgW="888840" imgH="787320" progId="Equation.3">
                  <p:embed/>
                </p:oleObj>
              </mc:Choice>
              <mc:Fallback>
                <p:oleObj name="Equation" r:id="rId10" imgW="888840" imgH="787320" progId="Equation.3">
                  <p:embed/>
                  <p:pic>
                    <p:nvPicPr>
                      <p:cNvPr id="3087" name="Object 15">
                        <a:extLst>
                          <a:ext uri="{FF2B5EF4-FFF2-40B4-BE49-F238E27FC236}">
                            <a16:creationId xmlns:a16="http://schemas.microsoft.com/office/drawing/2014/main" id="{6C044BDA-CED0-4FD5-BD15-8FCAFB8C1B7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691564" y="2601914"/>
                        <a:ext cx="1519237" cy="1284287"/>
                      </a:xfrm>
                      <a:prstGeom prst="rect">
                        <a:avLst/>
                      </a:prstGeom>
                      <a:noFill/>
                      <a:ln w="28575">
                        <a:solidFill>
                          <a:srgbClr val="FF33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8" name="Text Box 16">
            <a:extLst>
              <a:ext uri="{FF2B5EF4-FFF2-40B4-BE49-F238E27FC236}">
                <a16:creationId xmlns:a16="http://schemas.microsoft.com/office/drawing/2014/main" id="{2CBC7AB5-1E01-4453-A93C-BE6060F5BCF6}"/>
              </a:ext>
            </a:extLst>
          </p:cNvPr>
          <p:cNvSpPr txBox="1">
            <a:spLocks noChangeArrowheads="1"/>
          </p:cNvSpPr>
          <p:nvPr/>
        </p:nvSpPr>
        <p:spPr bwMode="auto">
          <a:xfrm>
            <a:off x="7472363" y="28956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7" tIns="45718" rIns="91437" bIns="45718">
            <a:spAutoFit/>
          </a:bodyPr>
          <a:lstStyle>
            <a:lvl1pPr>
              <a:defRPr>
                <a:solidFill>
                  <a:schemeClr val="tx1"/>
                </a:solidFill>
                <a:latin typeface="Arial" panose="020B0604020202020204" pitchFamily="34" charset="0"/>
                <a:ea typeface="宋体" panose="02010600030101010101" pitchFamily="2" charset="-122"/>
              </a:defRPr>
            </a:lvl1pPr>
            <a:lvl2pPr marL="455613">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marL="1830388">
              <a:defRPr>
                <a:solidFill>
                  <a:schemeClr val="tx1"/>
                </a:solidFill>
                <a:latin typeface="Arial" panose="020B0604020202020204" pitchFamily="34" charset="0"/>
                <a:ea typeface="宋体" panose="02010600030101010101" pitchFamily="2" charset="-122"/>
              </a:defRPr>
            </a:lvl5pPr>
            <a:lvl6pPr marL="228758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74478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20198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65918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dirty="0">
                <a:solidFill>
                  <a:srgbClr val="3333FF"/>
                </a:solidFill>
                <a:latin typeface="宋体" panose="02010600030101010101" pitchFamily="2" charset="-122"/>
              </a:rPr>
              <a:t>电通量：</a:t>
            </a:r>
            <a:endParaRPr kumimoji="1" lang="zh-CN" altLang="en-US" sz="2400" dirty="0">
              <a:solidFill>
                <a:srgbClr val="3333FF"/>
              </a:solidFill>
              <a:latin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21C20C63-B7BD-4E7B-804B-AEBA63B5A1C8}"/>
              </a:ext>
            </a:extLst>
          </p:cNvPr>
          <p:cNvSpPr txBox="1">
            <a:spLocks noChangeArrowheads="1"/>
          </p:cNvSpPr>
          <p:nvPr/>
        </p:nvSpPr>
        <p:spPr bwMode="auto">
          <a:xfrm>
            <a:off x="1828800" y="228601"/>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2. </a:t>
            </a:r>
            <a:r>
              <a:rPr kumimoji="1" lang="zh-CN" altLang="en-US" sz="2800" b="1" dirty="0">
                <a:latin typeface="宋体" panose="02010600030101010101" pitchFamily="2" charset="-122"/>
                <a:ea typeface="宋体" panose="02010600030101010101" pitchFamily="2" charset="-122"/>
              </a:rPr>
              <a:t>电场强度叠加原理</a:t>
            </a:r>
          </a:p>
        </p:txBody>
      </p:sp>
      <p:sp>
        <p:nvSpPr>
          <p:cNvPr id="4099" name="Text Box 3">
            <a:extLst>
              <a:ext uri="{FF2B5EF4-FFF2-40B4-BE49-F238E27FC236}">
                <a16:creationId xmlns:a16="http://schemas.microsoft.com/office/drawing/2014/main" id="{83FEB0BA-C74C-4C7B-8B0D-D0448CD72AEA}"/>
              </a:ext>
            </a:extLst>
          </p:cNvPr>
          <p:cNvSpPr txBox="1">
            <a:spLocks noChangeArrowheads="1"/>
          </p:cNvSpPr>
          <p:nvPr/>
        </p:nvSpPr>
        <p:spPr bwMode="auto">
          <a:xfrm>
            <a:off x="1981200" y="85248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FF3300"/>
                </a:solidFill>
                <a:latin typeface="宋体" panose="02010600030101010101" pitchFamily="2" charset="-122"/>
                <a:ea typeface="宋体" panose="02010600030101010101" pitchFamily="2" charset="-122"/>
              </a:rPr>
              <a:t>(1)</a:t>
            </a:r>
            <a:r>
              <a:rPr kumimoji="1" lang="zh-CN" altLang="en-US" sz="2400" b="1" dirty="0">
                <a:solidFill>
                  <a:srgbClr val="FF3300"/>
                </a:solidFill>
                <a:latin typeface="宋体" panose="02010600030101010101" pitchFamily="2" charset="-122"/>
                <a:ea typeface="宋体" panose="02010600030101010101" pitchFamily="2" charset="-122"/>
              </a:rPr>
              <a:t>点电荷的场强分布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4100" name="Text Box 4">
            <a:extLst>
              <a:ext uri="{FF2B5EF4-FFF2-40B4-BE49-F238E27FC236}">
                <a16:creationId xmlns:a16="http://schemas.microsoft.com/office/drawing/2014/main" id="{FEB2348D-20DE-4AE9-A11E-512DD246B055}"/>
              </a:ext>
            </a:extLst>
          </p:cNvPr>
          <p:cNvSpPr txBox="1">
            <a:spLocks noChangeArrowheads="1"/>
          </p:cNvSpPr>
          <p:nvPr/>
        </p:nvSpPr>
        <p:spPr bwMode="auto">
          <a:xfrm>
            <a:off x="1981200" y="160655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(2)</a:t>
            </a:r>
            <a:r>
              <a:rPr kumimoji="1" lang="zh-CN" altLang="en-US" sz="2400" b="1" dirty="0">
                <a:latin typeface="宋体" panose="02010600030101010101" pitchFamily="2" charset="-122"/>
                <a:ea typeface="宋体" panose="02010600030101010101" pitchFamily="2" charset="-122"/>
              </a:rPr>
              <a:t>点电荷系的场强分布</a:t>
            </a:r>
            <a:r>
              <a:rPr kumimoji="1" lang="en-US" altLang="zh-CN" sz="2400" b="1" dirty="0">
                <a:latin typeface="宋体" panose="02010600030101010101" pitchFamily="2" charset="-122"/>
                <a:ea typeface="宋体" panose="02010600030101010101" pitchFamily="2" charset="-122"/>
              </a:rPr>
              <a:t>:</a:t>
            </a:r>
          </a:p>
        </p:txBody>
      </p:sp>
      <p:sp>
        <p:nvSpPr>
          <p:cNvPr id="4101" name="Text Box 5">
            <a:extLst>
              <a:ext uri="{FF2B5EF4-FFF2-40B4-BE49-F238E27FC236}">
                <a16:creationId xmlns:a16="http://schemas.microsoft.com/office/drawing/2014/main" id="{0CF048D1-6159-42B1-B45E-7CD2BA38CDC9}"/>
              </a:ext>
            </a:extLst>
          </p:cNvPr>
          <p:cNvSpPr txBox="1">
            <a:spLocks noChangeArrowheads="1"/>
          </p:cNvSpPr>
          <p:nvPr/>
        </p:nvSpPr>
        <p:spPr bwMode="auto">
          <a:xfrm>
            <a:off x="1981200" y="23622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(3)</a:t>
            </a:r>
            <a:r>
              <a:rPr kumimoji="1" lang="zh-CN" altLang="en-US" sz="2400" b="1" dirty="0">
                <a:latin typeface="宋体" panose="02010600030101010101" pitchFamily="2" charset="-122"/>
                <a:ea typeface="宋体" panose="02010600030101010101" pitchFamily="2" charset="-122"/>
              </a:rPr>
              <a:t>任意带电体的场强分布</a:t>
            </a:r>
            <a:r>
              <a:rPr kumimoji="1" lang="en-US" altLang="zh-CN" sz="2400" b="1" dirty="0">
                <a:latin typeface="宋体" panose="02010600030101010101" pitchFamily="2" charset="-122"/>
                <a:ea typeface="宋体" panose="02010600030101010101" pitchFamily="2" charset="-122"/>
              </a:rPr>
              <a:t>:</a:t>
            </a:r>
          </a:p>
        </p:txBody>
      </p:sp>
      <p:graphicFrame>
        <p:nvGraphicFramePr>
          <p:cNvPr id="4102" name="Object 6">
            <a:extLst>
              <a:ext uri="{FF2B5EF4-FFF2-40B4-BE49-F238E27FC236}">
                <a16:creationId xmlns:a16="http://schemas.microsoft.com/office/drawing/2014/main" id="{6F6F0A34-EDB8-4556-97D1-B3F45F9F8FBB}"/>
              </a:ext>
            </a:extLst>
          </p:cNvPr>
          <p:cNvGraphicFramePr>
            <a:graphicFrameLocks noChangeAspect="1"/>
          </p:cNvGraphicFramePr>
          <p:nvPr/>
        </p:nvGraphicFramePr>
        <p:xfrm>
          <a:off x="5114925" y="704850"/>
          <a:ext cx="1951038" cy="858838"/>
        </p:xfrm>
        <a:graphic>
          <a:graphicData uri="http://schemas.openxmlformats.org/presentationml/2006/ole">
            <mc:AlternateContent xmlns:mc="http://schemas.openxmlformats.org/markup-compatibility/2006">
              <mc:Choice xmlns:v="urn:schemas-microsoft-com:vml" Requires="v">
                <p:oleObj name="公式" r:id="rId2" imgW="888840" imgH="431640" progId="Equation.3">
                  <p:embed/>
                </p:oleObj>
              </mc:Choice>
              <mc:Fallback>
                <p:oleObj name="公式" r:id="rId2" imgW="888840" imgH="431640" progId="Equation.3">
                  <p:embed/>
                  <p:pic>
                    <p:nvPicPr>
                      <p:cNvPr id="4102" name="Object 6">
                        <a:extLst>
                          <a:ext uri="{FF2B5EF4-FFF2-40B4-BE49-F238E27FC236}">
                            <a16:creationId xmlns:a16="http://schemas.microsoft.com/office/drawing/2014/main" id="{6F6F0A34-EDB8-4556-97D1-B3F45F9F8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25" y="704850"/>
                        <a:ext cx="1951038"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3" name="Object 7">
            <a:extLst>
              <a:ext uri="{FF2B5EF4-FFF2-40B4-BE49-F238E27FC236}">
                <a16:creationId xmlns:a16="http://schemas.microsoft.com/office/drawing/2014/main" id="{7683D465-2377-4D8A-BB7A-2C03B3156ECA}"/>
              </a:ext>
            </a:extLst>
          </p:cNvPr>
          <p:cNvGraphicFramePr>
            <a:graphicFrameLocks noChangeAspect="1"/>
          </p:cNvGraphicFramePr>
          <p:nvPr/>
        </p:nvGraphicFramePr>
        <p:xfrm>
          <a:off x="5489575" y="1544638"/>
          <a:ext cx="2889250" cy="881062"/>
        </p:xfrm>
        <a:graphic>
          <a:graphicData uri="http://schemas.openxmlformats.org/presentationml/2006/ole">
            <mc:AlternateContent xmlns:mc="http://schemas.openxmlformats.org/markup-compatibility/2006">
              <mc:Choice xmlns:v="urn:schemas-microsoft-com:vml" Requires="v">
                <p:oleObj name="公式" r:id="rId4" imgW="1600200" imgH="444240" progId="Equation.3">
                  <p:embed/>
                </p:oleObj>
              </mc:Choice>
              <mc:Fallback>
                <p:oleObj name="公式" r:id="rId4" imgW="1600200" imgH="444240" progId="Equation.3">
                  <p:embed/>
                  <p:pic>
                    <p:nvPicPr>
                      <p:cNvPr id="4103" name="Object 7">
                        <a:extLst>
                          <a:ext uri="{FF2B5EF4-FFF2-40B4-BE49-F238E27FC236}">
                            <a16:creationId xmlns:a16="http://schemas.microsoft.com/office/drawing/2014/main" id="{7683D465-2377-4D8A-BB7A-2C03B3156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9575" y="1544638"/>
                        <a:ext cx="288925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4" name="Object 8">
            <a:extLst>
              <a:ext uri="{FF2B5EF4-FFF2-40B4-BE49-F238E27FC236}">
                <a16:creationId xmlns:a16="http://schemas.microsoft.com/office/drawing/2014/main" id="{240E88E8-081E-4E23-80E9-3CFEC0BF1DAD}"/>
              </a:ext>
            </a:extLst>
          </p:cNvPr>
          <p:cNvGraphicFramePr>
            <a:graphicFrameLocks noChangeAspect="1"/>
          </p:cNvGraphicFramePr>
          <p:nvPr/>
        </p:nvGraphicFramePr>
        <p:xfrm>
          <a:off x="2487613" y="2895601"/>
          <a:ext cx="2990850" cy="919163"/>
        </p:xfrm>
        <a:graphic>
          <a:graphicData uri="http://schemas.openxmlformats.org/presentationml/2006/ole">
            <mc:AlternateContent xmlns:mc="http://schemas.openxmlformats.org/markup-compatibility/2006">
              <mc:Choice xmlns:v="urn:schemas-microsoft-com:vml" Requires="v">
                <p:oleObj name="公式" r:id="rId6" imgW="1511280" imgH="444240" progId="Equation.3">
                  <p:embed/>
                </p:oleObj>
              </mc:Choice>
              <mc:Fallback>
                <p:oleObj name="公式" r:id="rId6" imgW="1511280" imgH="444240" progId="Equation.3">
                  <p:embed/>
                  <p:pic>
                    <p:nvPicPr>
                      <p:cNvPr id="4104" name="Object 8">
                        <a:extLst>
                          <a:ext uri="{FF2B5EF4-FFF2-40B4-BE49-F238E27FC236}">
                            <a16:creationId xmlns:a16="http://schemas.microsoft.com/office/drawing/2014/main" id="{240E88E8-081E-4E23-80E9-3CFEC0BF1D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7613" y="2895601"/>
                        <a:ext cx="2990850"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9">
            <a:extLst>
              <a:ext uri="{FF2B5EF4-FFF2-40B4-BE49-F238E27FC236}">
                <a16:creationId xmlns:a16="http://schemas.microsoft.com/office/drawing/2014/main" id="{B81A0068-5201-4174-8532-AE91D43F095F}"/>
              </a:ext>
            </a:extLst>
          </p:cNvPr>
          <p:cNvGraphicFramePr>
            <a:graphicFrameLocks noChangeAspect="1"/>
          </p:cNvGraphicFramePr>
          <p:nvPr/>
        </p:nvGraphicFramePr>
        <p:xfrm>
          <a:off x="6324600" y="2438400"/>
          <a:ext cx="1533525" cy="1309688"/>
        </p:xfrm>
        <a:graphic>
          <a:graphicData uri="http://schemas.openxmlformats.org/presentationml/2006/ole">
            <mc:AlternateContent xmlns:mc="http://schemas.openxmlformats.org/markup-compatibility/2006">
              <mc:Choice xmlns:v="urn:schemas-microsoft-com:vml" Requires="v">
                <p:oleObj name="Equation" r:id="rId8" imgW="736560" imgH="698400" progId="Equation.3">
                  <p:embed/>
                </p:oleObj>
              </mc:Choice>
              <mc:Fallback>
                <p:oleObj name="Equation" r:id="rId8" imgW="736560" imgH="698400" progId="Equation.3">
                  <p:embed/>
                  <p:pic>
                    <p:nvPicPr>
                      <p:cNvPr id="4105" name="Object 9">
                        <a:extLst>
                          <a:ext uri="{FF2B5EF4-FFF2-40B4-BE49-F238E27FC236}">
                            <a16:creationId xmlns:a16="http://schemas.microsoft.com/office/drawing/2014/main" id="{B81A0068-5201-4174-8532-AE91D43F09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2438400"/>
                        <a:ext cx="1533525" cy="13096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6" name="Text Box 10">
            <a:extLst>
              <a:ext uri="{FF2B5EF4-FFF2-40B4-BE49-F238E27FC236}">
                <a16:creationId xmlns:a16="http://schemas.microsoft.com/office/drawing/2014/main" id="{C42D4D53-2638-449E-B6D7-57D1C3B866BC}"/>
              </a:ext>
            </a:extLst>
          </p:cNvPr>
          <p:cNvSpPr txBox="1">
            <a:spLocks noChangeArrowheads="1"/>
          </p:cNvSpPr>
          <p:nvPr/>
        </p:nvSpPr>
        <p:spPr bwMode="auto">
          <a:xfrm>
            <a:off x="1828800" y="3824288"/>
            <a:ext cx="6477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mn-ea"/>
              </a:rPr>
              <a:t>3. </a:t>
            </a:r>
            <a:r>
              <a:rPr kumimoji="1" lang="zh-CN" altLang="en-US" sz="2800" b="1" dirty="0">
                <a:latin typeface="+mn-ea"/>
              </a:rPr>
              <a:t>电场强度分布的典型结论</a:t>
            </a:r>
            <a:r>
              <a:rPr kumimoji="1" lang="en-US" altLang="zh-CN" sz="2800" b="1" dirty="0">
                <a:latin typeface="+mn-ea"/>
              </a:rPr>
              <a:t>(</a:t>
            </a:r>
            <a:r>
              <a:rPr kumimoji="1" lang="zh-CN" altLang="en-US" sz="2800" b="1" dirty="0">
                <a:latin typeface="+mn-ea"/>
              </a:rPr>
              <a:t>大小）</a:t>
            </a:r>
          </a:p>
        </p:txBody>
      </p:sp>
      <p:sp>
        <p:nvSpPr>
          <p:cNvPr id="4107" name="Text Box 11">
            <a:extLst>
              <a:ext uri="{FF2B5EF4-FFF2-40B4-BE49-F238E27FC236}">
                <a16:creationId xmlns:a16="http://schemas.microsoft.com/office/drawing/2014/main" id="{E6919974-950E-4E53-A5E2-E9018EC3E2F2}"/>
              </a:ext>
            </a:extLst>
          </p:cNvPr>
          <p:cNvSpPr txBox="1">
            <a:spLocks noChangeArrowheads="1"/>
          </p:cNvSpPr>
          <p:nvPr/>
        </p:nvSpPr>
        <p:spPr bwMode="auto">
          <a:xfrm>
            <a:off x="2286000" y="4419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mn-ea"/>
              </a:rPr>
              <a:t>(1) </a:t>
            </a:r>
            <a:r>
              <a:rPr kumimoji="1" lang="zh-CN" altLang="en-US" sz="2400" b="1" dirty="0">
                <a:solidFill>
                  <a:srgbClr val="3333FF"/>
                </a:solidFill>
                <a:latin typeface="+mn-ea"/>
              </a:rPr>
              <a:t>电偶极子的场强分布</a:t>
            </a:r>
            <a:r>
              <a:rPr kumimoji="1" lang="en-US" altLang="zh-CN" sz="2400" b="1" dirty="0">
                <a:solidFill>
                  <a:srgbClr val="3333FF"/>
                </a:solidFill>
                <a:latin typeface="+mn-ea"/>
              </a:rPr>
              <a:t>:</a:t>
            </a:r>
          </a:p>
        </p:txBody>
      </p:sp>
      <p:graphicFrame>
        <p:nvGraphicFramePr>
          <p:cNvPr id="4108" name="Object 12">
            <a:extLst>
              <a:ext uri="{FF2B5EF4-FFF2-40B4-BE49-F238E27FC236}">
                <a16:creationId xmlns:a16="http://schemas.microsoft.com/office/drawing/2014/main" id="{5901316C-6C5D-4BE8-8EA3-4928E8F1970B}"/>
              </a:ext>
            </a:extLst>
          </p:cNvPr>
          <p:cNvGraphicFramePr>
            <a:graphicFrameLocks noChangeAspect="1"/>
          </p:cNvGraphicFramePr>
          <p:nvPr/>
        </p:nvGraphicFramePr>
        <p:xfrm>
          <a:off x="2717800" y="5562600"/>
          <a:ext cx="4521200" cy="935038"/>
        </p:xfrm>
        <a:graphic>
          <a:graphicData uri="http://schemas.openxmlformats.org/presentationml/2006/ole">
            <mc:AlternateContent xmlns:mc="http://schemas.openxmlformats.org/markup-compatibility/2006">
              <mc:Choice xmlns:v="urn:schemas-microsoft-com:vml" Requires="v">
                <p:oleObj name="Equation" r:id="rId10" imgW="2171520" imgH="482400" progId="Equation.3">
                  <p:embed/>
                </p:oleObj>
              </mc:Choice>
              <mc:Fallback>
                <p:oleObj name="Equation" r:id="rId10" imgW="2171520" imgH="482400" progId="Equation.3">
                  <p:embed/>
                  <p:pic>
                    <p:nvPicPr>
                      <p:cNvPr id="4108" name="Object 12">
                        <a:extLst>
                          <a:ext uri="{FF2B5EF4-FFF2-40B4-BE49-F238E27FC236}">
                            <a16:creationId xmlns:a16="http://schemas.microsoft.com/office/drawing/2014/main" id="{5901316C-6C5D-4BE8-8EA3-4928E8F1970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7800" y="5562600"/>
                        <a:ext cx="4521200" cy="935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9" name="Object 13">
            <a:extLst>
              <a:ext uri="{FF2B5EF4-FFF2-40B4-BE49-F238E27FC236}">
                <a16:creationId xmlns:a16="http://schemas.microsoft.com/office/drawing/2014/main" id="{1C14BE1A-2AE2-49A4-AD22-F6426E13812A}"/>
              </a:ext>
            </a:extLst>
          </p:cNvPr>
          <p:cNvGraphicFramePr>
            <a:graphicFrameLocks noChangeAspect="1"/>
          </p:cNvGraphicFramePr>
          <p:nvPr/>
        </p:nvGraphicFramePr>
        <p:xfrm>
          <a:off x="2711450" y="4724400"/>
          <a:ext cx="4451350" cy="947738"/>
        </p:xfrm>
        <a:graphic>
          <a:graphicData uri="http://schemas.openxmlformats.org/presentationml/2006/ole">
            <mc:AlternateContent xmlns:mc="http://schemas.openxmlformats.org/markup-compatibility/2006">
              <mc:Choice xmlns:v="urn:schemas-microsoft-com:vml" Requires="v">
                <p:oleObj name="Equation" r:id="rId12" imgW="2145960" imgH="482400" progId="Equation.3">
                  <p:embed/>
                </p:oleObj>
              </mc:Choice>
              <mc:Fallback>
                <p:oleObj name="Equation" r:id="rId12" imgW="2145960" imgH="482400" progId="Equation.3">
                  <p:embed/>
                  <p:pic>
                    <p:nvPicPr>
                      <p:cNvPr id="4109" name="Object 13">
                        <a:extLst>
                          <a:ext uri="{FF2B5EF4-FFF2-40B4-BE49-F238E27FC236}">
                            <a16:creationId xmlns:a16="http://schemas.microsoft.com/office/drawing/2014/main" id="{1C14BE1A-2AE2-49A4-AD22-F6426E1381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1450" y="4724400"/>
                        <a:ext cx="445135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3C749026-7B02-416B-A04D-616EE6B36806}"/>
              </a:ext>
            </a:extLst>
          </p:cNvPr>
          <p:cNvSpPr txBox="1">
            <a:spLocks noChangeArrowheads="1"/>
          </p:cNvSpPr>
          <p:nvPr/>
        </p:nvSpPr>
        <p:spPr bwMode="auto">
          <a:xfrm>
            <a:off x="1828800" y="28956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3300"/>
                </a:solidFill>
                <a:latin typeface="宋体" panose="02010600030101010101" pitchFamily="2" charset="-122"/>
                <a:ea typeface="宋体" panose="02010600030101010101" pitchFamily="2" charset="-122"/>
              </a:rPr>
              <a:t>(5) </a:t>
            </a:r>
            <a:r>
              <a:rPr kumimoji="1" lang="zh-CN" altLang="en-US" sz="2400" b="1" dirty="0">
                <a:solidFill>
                  <a:srgbClr val="FF3300"/>
                </a:solidFill>
                <a:latin typeface="宋体" panose="02010600030101010101" pitchFamily="2" charset="-122"/>
                <a:ea typeface="宋体" panose="02010600030101010101" pitchFamily="2" charset="-122"/>
              </a:rPr>
              <a:t>无限大均匀带电平面的场强分布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graphicFrame>
        <p:nvGraphicFramePr>
          <p:cNvPr id="5123" name="Object 3">
            <a:extLst>
              <a:ext uri="{FF2B5EF4-FFF2-40B4-BE49-F238E27FC236}">
                <a16:creationId xmlns:a16="http://schemas.microsoft.com/office/drawing/2014/main" id="{B25E9314-67F1-4255-926F-8242DB43D352}"/>
              </a:ext>
            </a:extLst>
          </p:cNvPr>
          <p:cNvGraphicFramePr>
            <a:graphicFrameLocks noChangeAspect="1"/>
          </p:cNvGraphicFramePr>
          <p:nvPr/>
        </p:nvGraphicFramePr>
        <p:xfrm>
          <a:off x="6934200" y="2743200"/>
          <a:ext cx="1066800" cy="814388"/>
        </p:xfrm>
        <a:graphic>
          <a:graphicData uri="http://schemas.openxmlformats.org/presentationml/2006/ole">
            <mc:AlternateContent xmlns:mc="http://schemas.openxmlformats.org/markup-compatibility/2006">
              <mc:Choice xmlns:v="urn:schemas-microsoft-com:vml" Requires="v">
                <p:oleObj name="公式" r:id="rId2" imgW="571320" imgH="444240" progId="Equation.3">
                  <p:embed/>
                </p:oleObj>
              </mc:Choice>
              <mc:Fallback>
                <p:oleObj name="公式" r:id="rId2" imgW="571320" imgH="444240" progId="Equation.3">
                  <p:embed/>
                  <p:pic>
                    <p:nvPicPr>
                      <p:cNvPr id="5123" name="Object 3">
                        <a:extLst>
                          <a:ext uri="{FF2B5EF4-FFF2-40B4-BE49-F238E27FC236}">
                            <a16:creationId xmlns:a16="http://schemas.microsoft.com/office/drawing/2014/main" id="{B25E9314-67F1-4255-926F-8242DB43D3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743200"/>
                        <a:ext cx="106680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Text Box 4">
            <a:extLst>
              <a:ext uri="{FF2B5EF4-FFF2-40B4-BE49-F238E27FC236}">
                <a16:creationId xmlns:a16="http://schemas.microsoft.com/office/drawing/2014/main" id="{0F65E9DA-49BE-429D-9D6B-F3F7C41A2623}"/>
              </a:ext>
            </a:extLst>
          </p:cNvPr>
          <p:cNvSpPr txBox="1">
            <a:spLocks noChangeArrowheads="1"/>
          </p:cNvSpPr>
          <p:nvPr/>
        </p:nvSpPr>
        <p:spPr bwMode="auto">
          <a:xfrm>
            <a:off x="1828800" y="1173163"/>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(3)</a:t>
            </a:r>
            <a:r>
              <a:rPr kumimoji="1" lang="zh-CN" altLang="en-US" sz="2400" b="1" dirty="0">
                <a:solidFill>
                  <a:srgbClr val="3333FF"/>
                </a:solidFill>
                <a:latin typeface="宋体" panose="02010600030101010101" pitchFamily="2" charset="-122"/>
                <a:ea typeface="宋体" panose="02010600030101010101" pitchFamily="2" charset="-122"/>
              </a:rPr>
              <a:t>均匀带电圆环轴线上的场强分布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5125" name="Object 5">
            <a:extLst>
              <a:ext uri="{FF2B5EF4-FFF2-40B4-BE49-F238E27FC236}">
                <a16:creationId xmlns:a16="http://schemas.microsoft.com/office/drawing/2014/main" id="{C670F9FD-0B82-43E2-8743-D18A058615DA}"/>
              </a:ext>
            </a:extLst>
          </p:cNvPr>
          <p:cNvGraphicFramePr>
            <a:graphicFrameLocks noChangeAspect="1"/>
          </p:cNvGraphicFramePr>
          <p:nvPr/>
        </p:nvGraphicFramePr>
        <p:xfrm>
          <a:off x="6858001" y="1066800"/>
          <a:ext cx="2532063" cy="884238"/>
        </p:xfrm>
        <a:graphic>
          <a:graphicData uri="http://schemas.openxmlformats.org/presentationml/2006/ole">
            <mc:AlternateContent xmlns:mc="http://schemas.openxmlformats.org/markup-compatibility/2006">
              <mc:Choice xmlns:v="urn:schemas-microsoft-com:vml" Requires="v">
                <p:oleObj name="公式" r:id="rId4" imgW="1701720" imgH="596880" progId="Equation.3">
                  <p:embed/>
                </p:oleObj>
              </mc:Choice>
              <mc:Fallback>
                <p:oleObj name="公式" r:id="rId4" imgW="1701720" imgH="596880" progId="Equation.3">
                  <p:embed/>
                  <p:pic>
                    <p:nvPicPr>
                      <p:cNvPr id="5125" name="Object 5">
                        <a:extLst>
                          <a:ext uri="{FF2B5EF4-FFF2-40B4-BE49-F238E27FC236}">
                            <a16:creationId xmlns:a16="http://schemas.microsoft.com/office/drawing/2014/main" id="{C670F9FD-0B82-43E2-8743-D18A058615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1" y="1066800"/>
                        <a:ext cx="253206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a:extLst>
              <a:ext uri="{FF2B5EF4-FFF2-40B4-BE49-F238E27FC236}">
                <a16:creationId xmlns:a16="http://schemas.microsoft.com/office/drawing/2014/main" id="{A535A6E0-17F4-4BCA-BF6E-F837597326CB}"/>
              </a:ext>
            </a:extLst>
          </p:cNvPr>
          <p:cNvGraphicFramePr>
            <a:graphicFrameLocks noChangeAspect="1"/>
          </p:cNvGraphicFramePr>
          <p:nvPr/>
        </p:nvGraphicFramePr>
        <p:xfrm>
          <a:off x="7032625" y="188913"/>
          <a:ext cx="1657350" cy="933450"/>
        </p:xfrm>
        <a:graphic>
          <a:graphicData uri="http://schemas.openxmlformats.org/presentationml/2006/ole">
            <mc:AlternateContent xmlns:mc="http://schemas.openxmlformats.org/markup-compatibility/2006">
              <mc:Choice xmlns:v="urn:schemas-microsoft-com:vml" Requires="v">
                <p:oleObj name="公式" r:id="rId6" imgW="685800" imgH="431640" progId="Equation.3">
                  <p:embed/>
                </p:oleObj>
              </mc:Choice>
              <mc:Fallback>
                <p:oleObj name="公式" r:id="rId6" imgW="685800" imgH="431640" progId="Equation.3">
                  <p:embed/>
                  <p:pic>
                    <p:nvPicPr>
                      <p:cNvPr id="5126" name="Object 6">
                        <a:extLst>
                          <a:ext uri="{FF2B5EF4-FFF2-40B4-BE49-F238E27FC236}">
                            <a16:creationId xmlns:a16="http://schemas.microsoft.com/office/drawing/2014/main" id="{A535A6E0-17F4-4BCA-BF6E-F837597326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2625" y="188913"/>
                        <a:ext cx="165735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a:extLst>
              <a:ext uri="{FF2B5EF4-FFF2-40B4-BE49-F238E27FC236}">
                <a16:creationId xmlns:a16="http://schemas.microsoft.com/office/drawing/2014/main" id="{207EADF0-AB33-4084-8FA2-7D97053374D0}"/>
              </a:ext>
            </a:extLst>
          </p:cNvPr>
          <p:cNvSpPr txBox="1">
            <a:spLocks noChangeArrowheads="1"/>
          </p:cNvSpPr>
          <p:nvPr/>
        </p:nvSpPr>
        <p:spPr bwMode="auto">
          <a:xfrm>
            <a:off x="1745972" y="400083"/>
            <a:ext cx="52866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mn-ea"/>
              </a:rPr>
              <a:t>(2) </a:t>
            </a:r>
            <a:r>
              <a:rPr kumimoji="1" lang="zh-CN" altLang="en-US" sz="2400" b="1" dirty="0">
                <a:latin typeface="+mn-ea"/>
              </a:rPr>
              <a:t>无限长均匀带电直线的场强分布</a:t>
            </a:r>
            <a:r>
              <a:rPr kumimoji="1" lang="en-US" altLang="zh-CN" sz="2400" b="1" dirty="0">
                <a:latin typeface="+mn-ea"/>
              </a:rPr>
              <a:t>:</a:t>
            </a:r>
          </a:p>
        </p:txBody>
      </p:sp>
      <p:sp>
        <p:nvSpPr>
          <p:cNvPr id="5128" name="Text Box 8">
            <a:extLst>
              <a:ext uri="{FF2B5EF4-FFF2-40B4-BE49-F238E27FC236}">
                <a16:creationId xmlns:a16="http://schemas.microsoft.com/office/drawing/2014/main" id="{D60021FB-3142-4664-8988-358B08A58DFD}"/>
              </a:ext>
            </a:extLst>
          </p:cNvPr>
          <p:cNvSpPr txBox="1">
            <a:spLocks noChangeArrowheads="1"/>
          </p:cNvSpPr>
          <p:nvPr/>
        </p:nvSpPr>
        <p:spPr bwMode="auto">
          <a:xfrm>
            <a:off x="1828800" y="2078038"/>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mn-ea"/>
              </a:rPr>
              <a:t>(4)</a:t>
            </a:r>
            <a:r>
              <a:rPr kumimoji="1" lang="zh-CN" altLang="en-US" sz="2400" b="1" dirty="0">
                <a:solidFill>
                  <a:srgbClr val="3333FF"/>
                </a:solidFill>
                <a:latin typeface="+mn-ea"/>
              </a:rPr>
              <a:t>均匀带电圆盘轴线上的场强分布</a:t>
            </a:r>
            <a:r>
              <a:rPr kumimoji="1" lang="en-US" altLang="zh-CN" sz="2400" b="1" dirty="0">
                <a:solidFill>
                  <a:srgbClr val="3333FF"/>
                </a:solidFill>
                <a:latin typeface="+mn-ea"/>
              </a:rPr>
              <a:t>:</a:t>
            </a:r>
          </a:p>
        </p:txBody>
      </p:sp>
      <p:graphicFrame>
        <p:nvGraphicFramePr>
          <p:cNvPr id="5129" name="Object 9">
            <a:extLst>
              <a:ext uri="{FF2B5EF4-FFF2-40B4-BE49-F238E27FC236}">
                <a16:creationId xmlns:a16="http://schemas.microsoft.com/office/drawing/2014/main" id="{2792605B-91C1-40FE-A155-9A8AA2068284}"/>
              </a:ext>
            </a:extLst>
          </p:cNvPr>
          <p:cNvGraphicFramePr>
            <a:graphicFrameLocks noChangeAspect="1"/>
          </p:cNvGraphicFramePr>
          <p:nvPr/>
        </p:nvGraphicFramePr>
        <p:xfrm>
          <a:off x="6880226" y="1981200"/>
          <a:ext cx="2720975" cy="782638"/>
        </p:xfrm>
        <a:graphic>
          <a:graphicData uri="http://schemas.openxmlformats.org/presentationml/2006/ole">
            <mc:AlternateContent xmlns:mc="http://schemas.openxmlformats.org/markup-compatibility/2006">
              <mc:Choice xmlns:v="urn:schemas-microsoft-com:vml" Requires="v">
                <p:oleObj name="Equation" r:id="rId8" imgW="1549080" imgH="444240" progId="Equation.3">
                  <p:embed/>
                </p:oleObj>
              </mc:Choice>
              <mc:Fallback>
                <p:oleObj name="Equation" r:id="rId8" imgW="1549080" imgH="444240" progId="Equation.3">
                  <p:embed/>
                  <p:pic>
                    <p:nvPicPr>
                      <p:cNvPr id="5129" name="Object 9">
                        <a:extLst>
                          <a:ext uri="{FF2B5EF4-FFF2-40B4-BE49-F238E27FC236}">
                            <a16:creationId xmlns:a16="http://schemas.microsoft.com/office/drawing/2014/main" id="{2792605B-91C1-40FE-A155-9A8AA20682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0226" y="1981200"/>
                        <a:ext cx="272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0" name="Object 10">
            <a:extLst>
              <a:ext uri="{FF2B5EF4-FFF2-40B4-BE49-F238E27FC236}">
                <a16:creationId xmlns:a16="http://schemas.microsoft.com/office/drawing/2014/main" id="{6E5367D5-F4B6-48AE-AE07-85FEA445711C}"/>
              </a:ext>
            </a:extLst>
          </p:cNvPr>
          <p:cNvGraphicFramePr>
            <a:graphicFrameLocks noChangeAspect="1"/>
          </p:cNvGraphicFramePr>
          <p:nvPr/>
        </p:nvGraphicFramePr>
        <p:xfrm>
          <a:off x="6019801" y="3544888"/>
          <a:ext cx="2417763" cy="1103312"/>
        </p:xfrm>
        <a:graphic>
          <a:graphicData uri="http://schemas.openxmlformats.org/presentationml/2006/ole">
            <mc:AlternateContent xmlns:mc="http://schemas.openxmlformats.org/markup-compatibility/2006">
              <mc:Choice xmlns:v="urn:schemas-microsoft-com:vml" Requires="v">
                <p:oleObj name="Equation" r:id="rId10" imgW="1333440" imgH="609480" progId="Equation.3">
                  <p:embed/>
                </p:oleObj>
              </mc:Choice>
              <mc:Fallback>
                <p:oleObj name="Equation" r:id="rId10" imgW="1333440" imgH="609480" progId="Equation.3">
                  <p:embed/>
                  <p:pic>
                    <p:nvPicPr>
                      <p:cNvPr id="5130" name="Object 10">
                        <a:extLst>
                          <a:ext uri="{FF2B5EF4-FFF2-40B4-BE49-F238E27FC236}">
                            <a16:creationId xmlns:a16="http://schemas.microsoft.com/office/drawing/2014/main" id="{6E5367D5-F4B6-48AE-AE07-85FEA44571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1" y="3544888"/>
                        <a:ext cx="2417763" cy="1103312"/>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1" name="Object 11">
            <a:extLst>
              <a:ext uri="{FF2B5EF4-FFF2-40B4-BE49-F238E27FC236}">
                <a16:creationId xmlns:a16="http://schemas.microsoft.com/office/drawing/2014/main" id="{491514E6-0FC6-4051-A8CD-6977234446B1}"/>
              </a:ext>
            </a:extLst>
          </p:cNvPr>
          <p:cNvGraphicFramePr>
            <a:graphicFrameLocks noChangeAspect="1"/>
          </p:cNvGraphicFramePr>
          <p:nvPr/>
        </p:nvGraphicFramePr>
        <p:xfrm>
          <a:off x="5519739" y="4648201"/>
          <a:ext cx="3209925" cy="1725613"/>
        </p:xfrm>
        <a:graphic>
          <a:graphicData uri="http://schemas.openxmlformats.org/presentationml/2006/ole">
            <mc:AlternateContent xmlns:mc="http://schemas.openxmlformats.org/markup-compatibility/2006">
              <mc:Choice xmlns:v="urn:schemas-microsoft-com:vml" Requires="v">
                <p:oleObj name="Equation" r:id="rId12" imgW="1422360" imgH="914400" progId="Equation.3">
                  <p:embed/>
                </p:oleObj>
              </mc:Choice>
              <mc:Fallback>
                <p:oleObj name="Equation" r:id="rId12" imgW="1422360" imgH="914400" progId="Equation.3">
                  <p:embed/>
                  <p:pic>
                    <p:nvPicPr>
                      <p:cNvPr id="5131" name="Object 11">
                        <a:extLst>
                          <a:ext uri="{FF2B5EF4-FFF2-40B4-BE49-F238E27FC236}">
                            <a16:creationId xmlns:a16="http://schemas.microsoft.com/office/drawing/2014/main" id="{491514E6-0FC6-4051-A8CD-6977234446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19739" y="4648201"/>
                        <a:ext cx="3209925" cy="1725613"/>
                      </a:xfrm>
                      <a:prstGeom prst="rect">
                        <a:avLst/>
                      </a:prstGeom>
                      <a:noFill/>
                      <a:ln>
                        <a:noFill/>
                      </a:ln>
                      <a:effectLst/>
                      <a:extLst>
                        <a:ext uri="{909E8E84-426E-40DD-AFC4-6F175D3DCCD1}">
                          <a14:hiddenFill xmlns:a14="http://schemas.microsoft.com/office/drawing/2010/main">
                            <a:gradFill rotWithShape="0">
                              <a:gsLst>
                                <a:gs pos="0">
                                  <a:schemeClr val="accent1">
                                    <a:gamma/>
                                    <a:shade val="81961"/>
                                    <a:invGamma/>
                                  </a:schemeClr>
                                </a:gs>
                                <a:gs pos="100000">
                                  <a:schemeClr val="accent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2" name="Text Box 12">
            <a:extLst>
              <a:ext uri="{FF2B5EF4-FFF2-40B4-BE49-F238E27FC236}">
                <a16:creationId xmlns:a16="http://schemas.microsoft.com/office/drawing/2014/main" id="{A87B56E8-B89E-466C-8251-FD80F5B9C857}"/>
              </a:ext>
            </a:extLst>
          </p:cNvPr>
          <p:cNvSpPr txBox="1">
            <a:spLocks noChangeArrowheads="1"/>
          </p:cNvSpPr>
          <p:nvPr/>
        </p:nvSpPr>
        <p:spPr bwMode="auto">
          <a:xfrm>
            <a:off x="1828800" y="38100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3300"/>
                </a:solidFill>
                <a:latin typeface="宋体" panose="02010600030101010101" pitchFamily="2" charset="-122"/>
                <a:ea typeface="宋体" panose="02010600030101010101" pitchFamily="2" charset="-122"/>
              </a:rPr>
              <a:t>(6)</a:t>
            </a:r>
            <a:r>
              <a:rPr kumimoji="1" lang="zh-CN" altLang="en-US" sz="2400" b="1" dirty="0">
                <a:solidFill>
                  <a:srgbClr val="FF3300"/>
                </a:solidFill>
                <a:latin typeface="宋体" panose="02010600030101010101" pitchFamily="2" charset="-122"/>
                <a:ea typeface="宋体" panose="02010600030101010101" pitchFamily="2" charset="-122"/>
              </a:rPr>
              <a:t>均匀带电球面的场强分布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5133" name="Text Box 13">
            <a:extLst>
              <a:ext uri="{FF2B5EF4-FFF2-40B4-BE49-F238E27FC236}">
                <a16:creationId xmlns:a16="http://schemas.microsoft.com/office/drawing/2014/main" id="{84254DED-575A-400B-834A-286427DBD546}"/>
              </a:ext>
            </a:extLst>
          </p:cNvPr>
          <p:cNvSpPr txBox="1">
            <a:spLocks noChangeArrowheads="1"/>
          </p:cNvSpPr>
          <p:nvPr/>
        </p:nvSpPr>
        <p:spPr bwMode="auto">
          <a:xfrm>
            <a:off x="1828800" y="4724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宋体" panose="02010600030101010101" pitchFamily="2" charset="-122"/>
                <a:ea typeface="宋体" panose="02010600030101010101" pitchFamily="2" charset="-122"/>
              </a:rPr>
              <a:t>(7)</a:t>
            </a:r>
            <a:r>
              <a:rPr kumimoji="1" lang="zh-CN" altLang="en-US" sz="2400" b="1" dirty="0">
                <a:latin typeface="宋体" panose="02010600030101010101" pitchFamily="2" charset="-122"/>
                <a:ea typeface="宋体" panose="02010600030101010101" pitchFamily="2" charset="-122"/>
              </a:rPr>
              <a:t>均匀带电球体的场强分布</a:t>
            </a:r>
            <a:r>
              <a:rPr kumimoji="1" lang="en-US" altLang="zh-CN" sz="2400" b="1" dirty="0">
                <a:latin typeface="宋体" panose="02010600030101010101" pitchFamily="2" charset="-122"/>
                <a:ea typeface="宋体" panose="02010600030101010101" pitchFamily="2" charset="-12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675BD426-9A8F-4D99-BDDF-5C6F87F342AF}"/>
              </a:ext>
            </a:extLst>
          </p:cNvPr>
          <p:cNvSpPr txBox="1">
            <a:spLocks noChangeArrowheads="1"/>
          </p:cNvSpPr>
          <p:nvPr/>
        </p:nvSpPr>
        <p:spPr bwMode="auto">
          <a:xfrm>
            <a:off x="1828800" y="30480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latin typeface="宋体" panose="02010600030101010101" pitchFamily="2" charset="-122"/>
                <a:ea typeface="宋体" panose="02010600030101010101" pitchFamily="2" charset="-122"/>
              </a:rPr>
              <a:t>二、电势</a:t>
            </a:r>
          </a:p>
        </p:txBody>
      </p:sp>
      <p:sp>
        <p:nvSpPr>
          <p:cNvPr id="7171" name="Text Box 3">
            <a:extLst>
              <a:ext uri="{FF2B5EF4-FFF2-40B4-BE49-F238E27FC236}">
                <a16:creationId xmlns:a16="http://schemas.microsoft.com/office/drawing/2014/main" id="{5DF85979-80E7-4590-869B-10D36FFE69D8}"/>
              </a:ext>
            </a:extLst>
          </p:cNvPr>
          <p:cNvSpPr txBox="1">
            <a:spLocks noChangeArrowheads="1"/>
          </p:cNvSpPr>
          <p:nvPr/>
        </p:nvSpPr>
        <p:spPr bwMode="auto">
          <a:xfrm>
            <a:off x="2133600" y="9286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1. </a:t>
            </a:r>
            <a:r>
              <a:rPr kumimoji="1" lang="zh-CN" altLang="en-US" sz="2800" b="1" dirty="0">
                <a:solidFill>
                  <a:srgbClr val="FF3300"/>
                </a:solidFill>
                <a:latin typeface="宋体" panose="02010600030101010101" pitchFamily="2" charset="-122"/>
                <a:ea typeface="宋体" panose="02010600030101010101" pitchFamily="2" charset="-122"/>
              </a:rPr>
              <a:t>定义</a:t>
            </a:r>
            <a:r>
              <a:rPr kumimoji="1" lang="en-US" altLang="zh-CN" sz="2800" b="1" dirty="0">
                <a:solidFill>
                  <a:srgbClr val="FF3300"/>
                </a:solidFill>
                <a:latin typeface="宋体" panose="02010600030101010101" pitchFamily="2" charset="-122"/>
                <a:ea typeface="宋体" panose="02010600030101010101" pitchFamily="2" charset="-122"/>
              </a:rPr>
              <a:t>:</a:t>
            </a:r>
          </a:p>
        </p:txBody>
      </p:sp>
      <p:graphicFrame>
        <p:nvGraphicFramePr>
          <p:cNvPr id="7172" name="Object 4">
            <a:extLst>
              <a:ext uri="{FF2B5EF4-FFF2-40B4-BE49-F238E27FC236}">
                <a16:creationId xmlns:a16="http://schemas.microsoft.com/office/drawing/2014/main" id="{0C417857-61A9-41F8-A3BF-00F096735122}"/>
              </a:ext>
            </a:extLst>
          </p:cNvPr>
          <p:cNvGraphicFramePr>
            <a:graphicFrameLocks noChangeAspect="1"/>
          </p:cNvGraphicFramePr>
          <p:nvPr/>
        </p:nvGraphicFramePr>
        <p:xfrm>
          <a:off x="3759222" y="538846"/>
          <a:ext cx="2971799" cy="1116238"/>
        </p:xfrm>
        <a:graphic>
          <a:graphicData uri="http://schemas.openxmlformats.org/presentationml/2006/ole">
            <mc:AlternateContent xmlns:mc="http://schemas.openxmlformats.org/markup-compatibility/2006">
              <mc:Choice xmlns:v="urn:schemas-microsoft-com:vml" Requires="v">
                <p:oleObj name="Equation" r:id="rId2" imgW="1168200" imgH="469800" progId="Equation.DSMT4">
                  <p:embed/>
                </p:oleObj>
              </mc:Choice>
              <mc:Fallback>
                <p:oleObj name="Equation" r:id="rId2" imgW="1168200" imgH="469800" progId="Equation.DSMT4">
                  <p:embed/>
                  <p:pic>
                    <p:nvPicPr>
                      <p:cNvPr id="7172" name="Object 4">
                        <a:extLst>
                          <a:ext uri="{FF2B5EF4-FFF2-40B4-BE49-F238E27FC236}">
                            <a16:creationId xmlns:a16="http://schemas.microsoft.com/office/drawing/2014/main" id="{0C417857-61A9-41F8-A3BF-00F096735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22" y="538846"/>
                        <a:ext cx="2971799" cy="1116238"/>
                      </a:xfrm>
                      <a:prstGeom prst="rect">
                        <a:avLst/>
                      </a:prstGeom>
                      <a:noFill/>
                      <a:ln>
                        <a:noFill/>
                      </a:ln>
                      <a:effectLst/>
                    </p:spPr>
                  </p:pic>
                </p:oleObj>
              </mc:Fallback>
            </mc:AlternateContent>
          </a:graphicData>
        </a:graphic>
      </p:graphicFrame>
      <p:sp>
        <p:nvSpPr>
          <p:cNvPr id="7173" name="Text Box 5">
            <a:extLst>
              <a:ext uri="{FF2B5EF4-FFF2-40B4-BE49-F238E27FC236}">
                <a16:creationId xmlns:a16="http://schemas.microsoft.com/office/drawing/2014/main" id="{BA01034B-A329-465B-BC17-4D3279813E78}"/>
              </a:ext>
            </a:extLst>
          </p:cNvPr>
          <p:cNvSpPr txBox="1">
            <a:spLocks noChangeArrowheads="1"/>
          </p:cNvSpPr>
          <p:nvPr/>
        </p:nvSpPr>
        <p:spPr bwMode="auto">
          <a:xfrm>
            <a:off x="2133600" y="1568451"/>
            <a:ext cx="80010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kumimoji="1" lang="en-US" altLang="zh-CN" sz="2800" b="1" dirty="0">
                <a:latin typeface="宋体" panose="02010600030101010101" pitchFamily="2" charset="-122"/>
                <a:ea typeface="宋体" panose="02010600030101010101" pitchFamily="2" charset="-122"/>
              </a:rPr>
              <a:t>2. </a:t>
            </a:r>
            <a:r>
              <a:rPr kumimoji="1" lang="zh-CN" altLang="en-US" sz="2800" b="1" dirty="0">
                <a:latin typeface="宋体" panose="02010600030101010101" pitchFamily="2" charset="-122"/>
                <a:ea typeface="宋体" panose="02010600030101010101" pitchFamily="2" charset="-122"/>
              </a:rPr>
              <a:t>静电场力作的功与电势差、电势能之间的关系：</a:t>
            </a:r>
            <a:endParaRPr kumimoji="1" lang="zh-CN" altLang="en-US" sz="2800" dirty="0">
              <a:latin typeface="宋体" panose="02010600030101010101" pitchFamily="2" charset="-122"/>
              <a:ea typeface="宋体" panose="02010600030101010101" pitchFamily="2" charset="-122"/>
            </a:endParaRPr>
          </a:p>
        </p:txBody>
      </p:sp>
      <p:graphicFrame>
        <p:nvGraphicFramePr>
          <p:cNvPr id="7174" name="Object 6">
            <a:extLst>
              <a:ext uri="{FF2B5EF4-FFF2-40B4-BE49-F238E27FC236}">
                <a16:creationId xmlns:a16="http://schemas.microsoft.com/office/drawing/2014/main" id="{EE0BDF1B-C487-4C30-B786-EC2CD89BC0A5}"/>
              </a:ext>
            </a:extLst>
          </p:cNvPr>
          <p:cNvGraphicFramePr>
            <a:graphicFrameLocks noChangeAspect="1"/>
          </p:cNvGraphicFramePr>
          <p:nvPr/>
        </p:nvGraphicFramePr>
        <p:xfrm>
          <a:off x="2646995" y="2002304"/>
          <a:ext cx="7363147" cy="1169987"/>
        </p:xfrm>
        <a:graphic>
          <a:graphicData uri="http://schemas.openxmlformats.org/presentationml/2006/ole">
            <mc:AlternateContent xmlns:mc="http://schemas.openxmlformats.org/markup-compatibility/2006">
              <mc:Choice xmlns:v="urn:schemas-microsoft-com:vml" Requires="v">
                <p:oleObj name="Equation" r:id="rId4" imgW="3238200" imgH="469800" progId="Equation.3">
                  <p:embed/>
                </p:oleObj>
              </mc:Choice>
              <mc:Fallback>
                <p:oleObj name="Equation" r:id="rId4" imgW="3238200" imgH="469800" progId="Equation.3">
                  <p:embed/>
                  <p:pic>
                    <p:nvPicPr>
                      <p:cNvPr id="7174" name="Object 6">
                        <a:extLst>
                          <a:ext uri="{FF2B5EF4-FFF2-40B4-BE49-F238E27FC236}">
                            <a16:creationId xmlns:a16="http://schemas.microsoft.com/office/drawing/2014/main" id="{EE0BDF1B-C487-4C30-B786-EC2CD89BC0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995" y="2002304"/>
                        <a:ext cx="7363147" cy="1169987"/>
                      </a:xfrm>
                      <a:prstGeom prst="rect">
                        <a:avLst/>
                      </a:prstGeom>
                      <a:noFill/>
                      <a:ln>
                        <a:noFill/>
                      </a:ln>
                      <a:effectLst/>
                    </p:spPr>
                  </p:pic>
                </p:oleObj>
              </mc:Fallback>
            </mc:AlternateContent>
          </a:graphicData>
        </a:graphic>
      </p:graphicFrame>
      <p:sp>
        <p:nvSpPr>
          <p:cNvPr id="7175" name="Rectangle 7">
            <a:extLst>
              <a:ext uri="{FF2B5EF4-FFF2-40B4-BE49-F238E27FC236}">
                <a16:creationId xmlns:a16="http://schemas.microsoft.com/office/drawing/2014/main" id="{C1690383-E547-452B-9870-200DDC21020A}"/>
              </a:ext>
            </a:extLst>
          </p:cNvPr>
          <p:cNvSpPr>
            <a:spLocks noChangeArrowheads="1"/>
          </p:cNvSpPr>
          <p:nvPr/>
        </p:nvSpPr>
        <p:spPr bwMode="auto">
          <a:xfrm>
            <a:off x="2042609" y="3234883"/>
            <a:ext cx="2892138"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800" b="1" dirty="0">
                <a:latin typeface="宋体" panose="02010600030101010101" pitchFamily="2" charset="-122"/>
                <a:ea typeface="宋体" panose="02010600030101010101" pitchFamily="2" charset="-122"/>
              </a:rPr>
              <a:t>3. </a:t>
            </a:r>
            <a:r>
              <a:rPr kumimoji="1" lang="zh-CN" altLang="en-US" sz="2800" b="1" dirty="0">
                <a:latin typeface="宋体" panose="02010600030101010101" pitchFamily="2" charset="-122"/>
                <a:ea typeface="宋体" panose="02010600030101010101" pitchFamily="2" charset="-122"/>
              </a:rPr>
              <a:t>电势叠加原理</a:t>
            </a:r>
          </a:p>
        </p:txBody>
      </p:sp>
      <p:graphicFrame>
        <p:nvGraphicFramePr>
          <p:cNvPr id="7176" name="Object 8">
            <a:extLst>
              <a:ext uri="{FF2B5EF4-FFF2-40B4-BE49-F238E27FC236}">
                <a16:creationId xmlns:a16="http://schemas.microsoft.com/office/drawing/2014/main" id="{7780E7A5-56A5-4457-A2D6-7F2DFBFFAE83}"/>
              </a:ext>
            </a:extLst>
          </p:cNvPr>
          <p:cNvGraphicFramePr>
            <a:graphicFrameLocks noChangeAspect="1"/>
          </p:cNvGraphicFramePr>
          <p:nvPr/>
        </p:nvGraphicFramePr>
        <p:xfrm>
          <a:off x="5570538" y="3610255"/>
          <a:ext cx="1516062" cy="865188"/>
        </p:xfrm>
        <a:graphic>
          <a:graphicData uri="http://schemas.openxmlformats.org/presentationml/2006/ole">
            <mc:AlternateContent xmlns:mc="http://schemas.openxmlformats.org/markup-compatibility/2006">
              <mc:Choice xmlns:v="urn:schemas-microsoft-com:vml" Requires="v">
                <p:oleObj name="Equation" r:id="rId6" imgW="749160" imgH="444240" progId="Equation.3">
                  <p:embed/>
                </p:oleObj>
              </mc:Choice>
              <mc:Fallback>
                <p:oleObj name="Equation" r:id="rId6" imgW="749160" imgH="444240" progId="Equation.3">
                  <p:embed/>
                  <p:pic>
                    <p:nvPicPr>
                      <p:cNvPr id="7176" name="Object 8">
                        <a:extLst>
                          <a:ext uri="{FF2B5EF4-FFF2-40B4-BE49-F238E27FC236}">
                            <a16:creationId xmlns:a16="http://schemas.microsoft.com/office/drawing/2014/main" id="{7780E7A5-56A5-4457-A2D6-7F2DFBFFAE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70538" y="3610255"/>
                        <a:ext cx="1516062" cy="865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Text Box 9">
            <a:extLst>
              <a:ext uri="{FF2B5EF4-FFF2-40B4-BE49-F238E27FC236}">
                <a16:creationId xmlns:a16="http://schemas.microsoft.com/office/drawing/2014/main" id="{B91E9EF8-896D-49AD-AD5E-03423428E5DF}"/>
              </a:ext>
            </a:extLst>
          </p:cNvPr>
          <p:cNvSpPr txBox="1">
            <a:spLocks noChangeArrowheads="1"/>
          </p:cNvSpPr>
          <p:nvPr/>
        </p:nvSpPr>
        <p:spPr bwMode="auto">
          <a:xfrm>
            <a:off x="2360613" y="377218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solidFill>
                  <a:srgbClr val="FF3300"/>
                </a:solidFill>
                <a:latin typeface="宋体" panose="02010600030101010101" pitchFamily="2" charset="-122"/>
                <a:ea typeface="宋体" panose="02010600030101010101" pitchFamily="2" charset="-122"/>
              </a:rPr>
              <a:t>(1)</a:t>
            </a:r>
            <a:r>
              <a:rPr kumimoji="1" lang="zh-CN" altLang="en-US" sz="2400" b="1" dirty="0">
                <a:solidFill>
                  <a:srgbClr val="FF3300"/>
                </a:solidFill>
                <a:latin typeface="宋体" panose="02010600030101010101" pitchFamily="2" charset="-122"/>
                <a:ea typeface="宋体" panose="02010600030101010101" pitchFamily="2" charset="-122"/>
              </a:rPr>
              <a:t>点电荷的电势分布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sp>
        <p:nvSpPr>
          <p:cNvPr id="7178" name="Text Box 10">
            <a:extLst>
              <a:ext uri="{FF2B5EF4-FFF2-40B4-BE49-F238E27FC236}">
                <a16:creationId xmlns:a16="http://schemas.microsoft.com/office/drawing/2014/main" id="{0E8E9B27-5859-45EA-B982-177AB82FC3FB}"/>
              </a:ext>
            </a:extLst>
          </p:cNvPr>
          <p:cNvSpPr txBox="1">
            <a:spLocks noChangeArrowheads="1"/>
          </p:cNvSpPr>
          <p:nvPr/>
        </p:nvSpPr>
        <p:spPr bwMode="auto">
          <a:xfrm>
            <a:off x="2360613" y="460085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(2)</a:t>
            </a:r>
            <a:r>
              <a:rPr kumimoji="1" lang="zh-CN" altLang="en-US" sz="2400" b="1" dirty="0">
                <a:latin typeface="宋体" panose="02010600030101010101" pitchFamily="2" charset="-122"/>
                <a:ea typeface="宋体" panose="02010600030101010101" pitchFamily="2" charset="-122"/>
              </a:rPr>
              <a:t>点电荷系的电势分布</a:t>
            </a:r>
            <a:r>
              <a:rPr kumimoji="1" lang="en-US" altLang="zh-CN" sz="2400" b="1" dirty="0">
                <a:latin typeface="宋体" panose="02010600030101010101" pitchFamily="2" charset="-122"/>
                <a:ea typeface="宋体" panose="02010600030101010101" pitchFamily="2" charset="-122"/>
              </a:rPr>
              <a:t>:</a:t>
            </a:r>
          </a:p>
        </p:txBody>
      </p:sp>
      <p:sp>
        <p:nvSpPr>
          <p:cNvPr id="7179" name="Text Box 11">
            <a:extLst>
              <a:ext uri="{FF2B5EF4-FFF2-40B4-BE49-F238E27FC236}">
                <a16:creationId xmlns:a16="http://schemas.microsoft.com/office/drawing/2014/main" id="{0774D695-AD47-48F9-BA0B-9527BC2415CA}"/>
              </a:ext>
            </a:extLst>
          </p:cNvPr>
          <p:cNvSpPr txBox="1">
            <a:spLocks noChangeArrowheads="1"/>
          </p:cNvSpPr>
          <p:nvPr/>
        </p:nvSpPr>
        <p:spPr bwMode="auto">
          <a:xfrm>
            <a:off x="2360613" y="5439055"/>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宋体" panose="02010600030101010101" pitchFamily="2" charset="-122"/>
                <a:ea typeface="宋体" panose="02010600030101010101" pitchFamily="2" charset="-122"/>
              </a:rPr>
              <a:t>(3)</a:t>
            </a:r>
            <a:r>
              <a:rPr kumimoji="1" lang="zh-CN" altLang="en-US" sz="2400" b="1" dirty="0">
                <a:latin typeface="宋体" panose="02010600030101010101" pitchFamily="2" charset="-122"/>
                <a:ea typeface="宋体" panose="02010600030101010101" pitchFamily="2" charset="-122"/>
              </a:rPr>
              <a:t>任意带电体的电势分布</a:t>
            </a:r>
            <a:r>
              <a:rPr kumimoji="1" lang="en-US" altLang="zh-CN" sz="2400" b="1" dirty="0">
                <a:latin typeface="宋体" panose="02010600030101010101" pitchFamily="2" charset="-122"/>
                <a:ea typeface="宋体" panose="02010600030101010101" pitchFamily="2" charset="-122"/>
              </a:rPr>
              <a:t>:</a:t>
            </a:r>
          </a:p>
        </p:txBody>
      </p:sp>
      <p:graphicFrame>
        <p:nvGraphicFramePr>
          <p:cNvPr id="7180" name="Object 12">
            <a:extLst>
              <a:ext uri="{FF2B5EF4-FFF2-40B4-BE49-F238E27FC236}">
                <a16:creationId xmlns:a16="http://schemas.microsoft.com/office/drawing/2014/main" id="{86688B8E-40E7-4327-8ECA-9528BC220400}"/>
              </a:ext>
            </a:extLst>
          </p:cNvPr>
          <p:cNvGraphicFramePr>
            <a:graphicFrameLocks noChangeAspect="1"/>
          </p:cNvGraphicFramePr>
          <p:nvPr/>
        </p:nvGraphicFramePr>
        <p:xfrm>
          <a:off x="5867400" y="4481793"/>
          <a:ext cx="2895600" cy="881062"/>
        </p:xfrm>
        <a:graphic>
          <a:graphicData uri="http://schemas.openxmlformats.org/presentationml/2006/ole">
            <mc:AlternateContent xmlns:mc="http://schemas.openxmlformats.org/markup-compatibility/2006">
              <mc:Choice xmlns:v="urn:schemas-microsoft-com:vml" Requires="v">
                <p:oleObj name="Equation" r:id="rId8" imgW="1384200" imgH="444240" progId="Equation.3">
                  <p:embed/>
                </p:oleObj>
              </mc:Choice>
              <mc:Fallback>
                <p:oleObj name="Equation" r:id="rId8" imgW="1384200" imgH="444240" progId="Equation.3">
                  <p:embed/>
                  <p:pic>
                    <p:nvPicPr>
                      <p:cNvPr id="7180" name="Object 12">
                        <a:extLst>
                          <a:ext uri="{FF2B5EF4-FFF2-40B4-BE49-F238E27FC236}">
                            <a16:creationId xmlns:a16="http://schemas.microsoft.com/office/drawing/2014/main" id="{86688B8E-40E7-4327-8ECA-9528BC2204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4481793"/>
                        <a:ext cx="2895600" cy="88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a:extLst>
              <a:ext uri="{FF2B5EF4-FFF2-40B4-BE49-F238E27FC236}">
                <a16:creationId xmlns:a16="http://schemas.microsoft.com/office/drawing/2014/main" id="{584D9CFE-1107-4FA3-8DD8-673078F3374F}"/>
              </a:ext>
            </a:extLst>
          </p:cNvPr>
          <p:cNvGraphicFramePr>
            <a:graphicFrameLocks noChangeAspect="1"/>
          </p:cNvGraphicFramePr>
          <p:nvPr/>
        </p:nvGraphicFramePr>
        <p:xfrm>
          <a:off x="6096001" y="5331106"/>
          <a:ext cx="2740025" cy="919163"/>
        </p:xfrm>
        <a:graphic>
          <a:graphicData uri="http://schemas.openxmlformats.org/presentationml/2006/ole">
            <mc:AlternateContent xmlns:mc="http://schemas.openxmlformats.org/markup-compatibility/2006">
              <mc:Choice xmlns:v="urn:schemas-microsoft-com:vml" Requires="v">
                <p:oleObj name="Equation" r:id="rId10" imgW="1384200" imgH="444240" progId="Equation.3">
                  <p:embed/>
                </p:oleObj>
              </mc:Choice>
              <mc:Fallback>
                <p:oleObj name="Equation" r:id="rId10" imgW="1384200" imgH="444240" progId="Equation.3">
                  <p:embed/>
                  <p:pic>
                    <p:nvPicPr>
                      <p:cNvPr id="7181" name="Object 13">
                        <a:extLst>
                          <a:ext uri="{FF2B5EF4-FFF2-40B4-BE49-F238E27FC236}">
                            <a16:creationId xmlns:a16="http://schemas.microsoft.com/office/drawing/2014/main" id="{584D9CFE-1107-4FA3-8DD8-673078F3374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96001" y="5331106"/>
                        <a:ext cx="2740025" cy="91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4188B86A-FF44-40B5-AAF3-93E000178793}"/>
              </a:ext>
            </a:extLst>
          </p:cNvPr>
          <p:cNvSpPr txBox="1">
            <a:spLocks noChangeArrowheads="1"/>
          </p:cNvSpPr>
          <p:nvPr/>
        </p:nvSpPr>
        <p:spPr bwMode="auto">
          <a:xfrm>
            <a:off x="1981200" y="304801"/>
            <a:ext cx="647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800" b="1" dirty="0">
                <a:latin typeface="宋体" panose="02010600030101010101" pitchFamily="2" charset="-122"/>
                <a:ea typeface="宋体" panose="02010600030101010101" pitchFamily="2" charset="-122"/>
              </a:rPr>
              <a:t>4. </a:t>
            </a:r>
            <a:r>
              <a:rPr kumimoji="1" lang="zh-CN" altLang="en-US" sz="2800" b="1" dirty="0">
                <a:latin typeface="宋体" panose="02010600030101010101" pitchFamily="2" charset="-122"/>
                <a:ea typeface="宋体" panose="02010600030101010101" pitchFamily="2" charset="-122"/>
              </a:rPr>
              <a:t>电势分布的典型结论</a:t>
            </a:r>
          </a:p>
        </p:txBody>
      </p:sp>
      <p:sp>
        <p:nvSpPr>
          <p:cNvPr id="8195" name="Rectangle 3">
            <a:extLst>
              <a:ext uri="{FF2B5EF4-FFF2-40B4-BE49-F238E27FC236}">
                <a16:creationId xmlns:a16="http://schemas.microsoft.com/office/drawing/2014/main" id="{443B475E-81D1-41DB-97E9-56E6CC489120}"/>
              </a:ext>
            </a:extLst>
          </p:cNvPr>
          <p:cNvSpPr>
            <a:spLocks noChangeArrowheads="1"/>
          </p:cNvSpPr>
          <p:nvPr/>
        </p:nvSpPr>
        <p:spPr bwMode="auto">
          <a:xfrm>
            <a:off x="2133600" y="3810000"/>
            <a:ext cx="4724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400" b="1" dirty="0">
                <a:solidFill>
                  <a:srgbClr val="FF3300"/>
                </a:solidFill>
                <a:latin typeface="宋体" panose="02010600030101010101" pitchFamily="2" charset="-122"/>
                <a:ea typeface="宋体" panose="02010600030101010101" pitchFamily="2" charset="-122"/>
              </a:rPr>
              <a:t>(4) </a:t>
            </a:r>
            <a:r>
              <a:rPr kumimoji="1" lang="zh-CN" altLang="en-US" sz="2400" b="1" dirty="0">
                <a:solidFill>
                  <a:srgbClr val="FF3300"/>
                </a:solidFill>
                <a:latin typeface="宋体" panose="02010600030101010101" pitchFamily="2" charset="-122"/>
                <a:ea typeface="宋体" panose="02010600030101010101" pitchFamily="2" charset="-122"/>
              </a:rPr>
              <a:t>均匀带电球面的电势分布</a:t>
            </a:r>
            <a:r>
              <a:rPr kumimoji="1" lang="en-US" altLang="zh-CN" sz="2400" b="1" dirty="0">
                <a:solidFill>
                  <a:srgbClr val="FF3300"/>
                </a:solidFill>
                <a:latin typeface="宋体" panose="02010600030101010101" pitchFamily="2" charset="-122"/>
                <a:ea typeface="宋体" panose="02010600030101010101" pitchFamily="2" charset="-122"/>
              </a:rPr>
              <a:t>:</a:t>
            </a:r>
          </a:p>
        </p:txBody>
      </p:sp>
      <p:graphicFrame>
        <p:nvGraphicFramePr>
          <p:cNvPr id="8196" name="Object 4">
            <a:extLst>
              <a:ext uri="{FF2B5EF4-FFF2-40B4-BE49-F238E27FC236}">
                <a16:creationId xmlns:a16="http://schemas.microsoft.com/office/drawing/2014/main" id="{014E168F-A2E0-4720-A959-1C6FBE454D67}"/>
              </a:ext>
            </a:extLst>
          </p:cNvPr>
          <p:cNvGraphicFramePr>
            <a:graphicFrameLocks noChangeAspect="1"/>
          </p:cNvGraphicFramePr>
          <p:nvPr/>
        </p:nvGraphicFramePr>
        <p:xfrm>
          <a:off x="6321426" y="3200400"/>
          <a:ext cx="3051175" cy="1752600"/>
        </p:xfrm>
        <a:graphic>
          <a:graphicData uri="http://schemas.openxmlformats.org/presentationml/2006/ole">
            <mc:AlternateContent xmlns:mc="http://schemas.openxmlformats.org/markup-compatibility/2006">
              <mc:Choice xmlns:v="urn:schemas-microsoft-com:vml" Requires="v">
                <p:oleObj name="Equation" r:id="rId2" imgW="1600200" imgH="914400" progId="Equation.3">
                  <p:embed/>
                </p:oleObj>
              </mc:Choice>
              <mc:Fallback>
                <p:oleObj name="Equation" r:id="rId2" imgW="1600200" imgH="914400" progId="Equation.3">
                  <p:embed/>
                  <p:pic>
                    <p:nvPicPr>
                      <p:cNvPr id="8196" name="Object 4">
                        <a:extLst>
                          <a:ext uri="{FF2B5EF4-FFF2-40B4-BE49-F238E27FC236}">
                            <a16:creationId xmlns:a16="http://schemas.microsoft.com/office/drawing/2014/main" id="{014E168F-A2E0-4720-A959-1C6FBE454D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426" y="3200400"/>
                        <a:ext cx="30511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Rectangle 5">
            <a:extLst>
              <a:ext uri="{FF2B5EF4-FFF2-40B4-BE49-F238E27FC236}">
                <a16:creationId xmlns:a16="http://schemas.microsoft.com/office/drawing/2014/main" id="{8EF0D2A8-2C80-4C15-B4B7-A6CE9184B213}"/>
              </a:ext>
            </a:extLst>
          </p:cNvPr>
          <p:cNvSpPr>
            <a:spLocks noChangeArrowheads="1"/>
          </p:cNvSpPr>
          <p:nvPr/>
        </p:nvSpPr>
        <p:spPr bwMode="auto">
          <a:xfrm>
            <a:off x="2057400" y="1758950"/>
            <a:ext cx="548640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2400" b="1" dirty="0">
                <a:solidFill>
                  <a:srgbClr val="3333FF"/>
                </a:solidFill>
                <a:latin typeface="宋体" panose="02010600030101010101" pitchFamily="2" charset="-122"/>
                <a:ea typeface="宋体" panose="02010600030101010101" pitchFamily="2" charset="-122"/>
              </a:rPr>
              <a:t>(2) </a:t>
            </a:r>
            <a:r>
              <a:rPr kumimoji="1" lang="zh-CN" altLang="en-US" sz="2400" b="1" dirty="0">
                <a:solidFill>
                  <a:srgbClr val="3333FF"/>
                </a:solidFill>
                <a:latin typeface="宋体" panose="02010600030101010101" pitchFamily="2" charset="-122"/>
                <a:ea typeface="宋体" panose="02010600030101010101" pitchFamily="2" charset="-122"/>
              </a:rPr>
              <a:t>均匀带电圆环轴线上的电势分布</a:t>
            </a:r>
            <a:r>
              <a:rPr kumimoji="1" lang="en-US" altLang="zh-CN" sz="2400" b="1" dirty="0">
                <a:solidFill>
                  <a:srgbClr val="3333FF"/>
                </a:solidFill>
                <a:latin typeface="宋体" panose="02010600030101010101" pitchFamily="2" charset="-122"/>
                <a:ea typeface="宋体" panose="02010600030101010101" pitchFamily="2" charset="-122"/>
              </a:rPr>
              <a:t>:</a:t>
            </a:r>
            <a:endParaRPr kumimoji="1" lang="en-US" altLang="zh-CN" sz="2400" dirty="0">
              <a:solidFill>
                <a:srgbClr val="3333FF"/>
              </a:solidFill>
              <a:latin typeface="宋体" panose="02010600030101010101" pitchFamily="2" charset="-122"/>
              <a:ea typeface="宋体" panose="02010600030101010101" pitchFamily="2" charset="-122"/>
            </a:endParaRPr>
          </a:p>
        </p:txBody>
      </p:sp>
      <p:graphicFrame>
        <p:nvGraphicFramePr>
          <p:cNvPr id="8198" name="Object 6">
            <a:extLst>
              <a:ext uri="{FF2B5EF4-FFF2-40B4-BE49-F238E27FC236}">
                <a16:creationId xmlns:a16="http://schemas.microsoft.com/office/drawing/2014/main" id="{D024804C-4EA2-4C9B-96B7-E15FAD8CB782}"/>
              </a:ext>
            </a:extLst>
          </p:cNvPr>
          <p:cNvGraphicFramePr>
            <a:graphicFrameLocks noChangeAspect="1"/>
          </p:cNvGraphicFramePr>
          <p:nvPr/>
        </p:nvGraphicFramePr>
        <p:xfrm>
          <a:off x="7162800" y="1600200"/>
          <a:ext cx="2209800" cy="884238"/>
        </p:xfrm>
        <a:graphic>
          <a:graphicData uri="http://schemas.openxmlformats.org/presentationml/2006/ole">
            <mc:AlternateContent xmlns:mc="http://schemas.openxmlformats.org/markup-compatibility/2006">
              <mc:Choice xmlns:v="urn:schemas-microsoft-com:vml" Requires="v">
                <p:oleObj name="Equation" r:id="rId4" imgW="1231560" imgH="469800" progId="Equation.3">
                  <p:embed/>
                </p:oleObj>
              </mc:Choice>
              <mc:Fallback>
                <p:oleObj name="Equation" r:id="rId4" imgW="1231560" imgH="469800" progId="Equation.3">
                  <p:embed/>
                  <p:pic>
                    <p:nvPicPr>
                      <p:cNvPr id="8198" name="Object 6">
                        <a:extLst>
                          <a:ext uri="{FF2B5EF4-FFF2-40B4-BE49-F238E27FC236}">
                            <a16:creationId xmlns:a16="http://schemas.microsoft.com/office/drawing/2014/main" id="{D024804C-4EA2-4C9B-96B7-E15FAD8CB7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1600200"/>
                        <a:ext cx="2209800" cy="8842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9" name="Rectangle 7">
            <a:extLst>
              <a:ext uri="{FF2B5EF4-FFF2-40B4-BE49-F238E27FC236}">
                <a16:creationId xmlns:a16="http://schemas.microsoft.com/office/drawing/2014/main" id="{A837765D-ED38-4EDE-ABC9-F6F9D5B93C29}"/>
              </a:ext>
            </a:extLst>
          </p:cNvPr>
          <p:cNvSpPr>
            <a:spLocks noChangeArrowheads="1"/>
          </p:cNvSpPr>
          <p:nvPr/>
        </p:nvSpPr>
        <p:spPr bwMode="auto">
          <a:xfrm>
            <a:off x="2087563" y="2673350"/>
            <a:ext cx="6096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r>
              <a:rPr kumimoji="1" lang="en-US" altLang="zh-CN" sz="2400" b="1" dirty="0">
                <a:solidFill>
                  <a:srgbClr val="3333FF"/>
                </a:solidFill>
                <a:latin typeface="宋体" panose="02010600030101010101" pitchFamily="2" charset="-122"/>
                <a:ea typeface="宋体" panose="02010600030101010101" pitchFamily="2" charset="-122"/>
              </a:rPr>
              <a:t>(3) </a:t>
            </a:r>
            <a:r>
              <a:rPr kumimoji="1" lang="zh-CN" altLang="en-US" sz="2400" b="1" dirty="0">
                <a:solidFill>
                  <a:srgbClr val="3333FF"/>
                </a:solidFill>
                <a:latin typeface="宋体" panose="02010600030101010101" pitchFamily="2" charset="-122"/>
                <a:ea typeface="宋体" panose="02010600030101010101" pitchFamily="2" charset="-122"/>
              </a:rPr>
              <a:t>无限长均匀带电直线的电势分布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8200" name="Object 8">
            <a:extLst>
              <a:ext uri="{FF2B5EF4-FFF2-40B4-BE49-F238E27FC236}">
                <a16:creationId xmlns:a16="http://schemas.microsoft.com/office/drawing/2014/main" id="{174A9209-E768-41ED-9C90-2DAC62568119}"/>
              </a:ext>
            </a:extLst>
          </p:cNvPr>
          <p:cNvGraphicFramePr>
            <a:graphicFrameLocks noChangeAspect="1"/>
          </p:cNvGraphicFramePr>
          <p:nvPr/>
        </p:nvGraphicFramePr>
        <p:xfrm>
          <a:off x="7192964" y="2590800"/>
          <a:ext cx="3246437" cy="755650"/>
        </p:xfrm>
        <a:graphic>
          <a:graphicData uri="http://schemas.openxmlformats.org/presentationml/2006/ole">
            <mc:AlternateContent xmlns:mc="http://schemas.openxmlformats.org/markup-compatibility/2006">
              <mc:Choice xmlns:v="urn:schemas-microsoft-com:vml" Requires="v">
                <p:oleObj name="Equation" r:id="rId6" imgW="1803240" imgH="444240" progId="Equation.3">
                  <p:embed/>
                </p:oleObj>
              </mc:Choice>
              <mc:Fallback>
                <p:oleObj name="Equation" r:id="rId6" imgW="1803240" imgH="444240" progId="Equation.3">
                  <p:embed/>
                  <p:pic>
                    <p:nvPicPr>
                      <p:cNvPr id="8200" name="Object 8">
                        <a:extLst>
                          <a:ext uri="{FF2B5EF4-FFF2-40B4-BE49-F238E27FC236}">
                            <a16:creationId xmlns:a16="http://schemas.microsoft.com/office/drawing/2014/main" id="{174A9209-E768-41ED-9C90-2DAC62568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92964" y="2590800"/>
                        <a:ext cx="3246437" cy="7556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a:extLst>
              <a:ext uri="{FF2B5EF4-FFF2-40B4-BE49-F238E27FC236}">
                <a16:creationId xmlns:a16="http://schemas.microsoft.com/office/drawing/2014/main" id="{1B52883D-F35D-4A55-9BA3-6F89B2330854}"/>
              </a:ext>
            </a:extLst>
          </p:cNvPr>
          <p:cNvGraphicFramePr>
            <a:graphicFrameLocks noChangeAspect="1"/>
          </p:cNvGraphicFramePr>
          <p:nvPr/>
        </p:nvGraphicFramePr>
        <p:xfrm>
          <a:off x="5638800" y="762001"/>
          <a:ext cx="2516188" cy="993775"/>
        </p:xfrm>
        <a:graphic>
          <a:graphicData uri="http://schemas.openxmlformats.org/presentationml/2006/ole">
            <mc:AlternateContent xmlns:mc="http://schemas.openxmlformats.org/markup-compatibility/2006">
              <mc:Choice xmlns:v="urn:schemas-microsoft-com:vml" Requires="v">
                <p:oleObj name="Equation" r:id="rId8" imgW="1422360" imgH="545760" progId="Equation.3">
                  <p:embed/>
                </p:oleObj>
              </mc:Choice>
              <mc:Fallback>
                <p:oleObj name="Equation" r:id="rId8" imgW="1422360" imgH="545760" progId="Equation.3">
                  <p:embed/>
                  <p:pic>
                    <p:nvPicPr>
                      <p:cNvPr id="8201" name="Object 9">
                        <a:extLst>
                          <a:ext uri="{FF2B5EF4-FFF2-40B4-BE49-F238E27FC236}">
                            <a16:creationId xmlns:a16="http://schemas.microsoft.com/office/drawing/2014/main" id="{1B52883D-F35D-4A55-9BA3-6F89B23308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762001"/>
                        <a:ext cx="2516188" cy="993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38100">
                            <a:pattFill prst="sphere">
                              <a:fgClr>
                                <a:srgbClr val="009900"/>
                              </a:fgClr>
                              <a:bgClr>
                                <a:schemeClr val="accent2"/>
                              </a:bgClr>
                            </a:patt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10">
            <a:extLst>
              <a:ext uri="{FF2B5EF4-FFF2-40B4-BE49-F238E27FC236}">
                <a16:creationId xmlns:a16="http://schemas.microsoft.com/office/drawing/2014/main" id="{A4981755-7B56-49B5-8535-4DCBC426CBA8}"/>
              </a:ext>
            </a:extLst>
          </p:cNvPr>
          <p:cNvSpPr txBox="1">
            <a:spLocks noChangeArrowheads="1"/>
          </p:cNvSpPr>
          <p:nvPr/>
        </p:nvSpPr>
        <p:spPr bwMode="auto">
          <a:xfrm>
            <a:off x="2057400" y="9144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(1) </a:t>
            </a:r>
            <a:r>
              <a:rPr kumimoji="1" lang="zh-CN" altLang="en-US" sz="2400" b="1" dirty="0">
                <a:solidFill>
                  <a:srgbClr val="3333FF"/>
                </a:solidFill>
                <a:latin typeface="宋体" panose="02010600030101010101" pitchFamily="2" charset="-122"/>
                <a:ea typeface="宋体" panose="02010600030101010101" pitchFamily="2" charset="-122"/>
              </a:rPr>
              <a:t>电偶极子的电势分布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sp>
        <p:nvSpPr>
          <p:cNvPr id="8203" name="Text Box 11">
            <a:extLst>
              <a:ext uri="{FF2B5EF4-FFF2-40B4-BE49-F238E27FC236}">
                <a16:creationId xmlns:a16="http://schemas.microsoft.com/office/drawing/2014/main" id="{745FD96F-D426-491A-B4F8-E967E62EE2B7}"/>
              </a:ext>
            </a:extLst>
          </p:cNvPr>
          <p:cNvSpPr txBox="1">
            <a:spLocks noChangeArrowheads="1"/>
          </p:cNvSpPr>
          <p:nvPr/>
        </p:nvSpPr>
        <p:spPr bwMode="auto">
          <a:xfrm>
            <a:off x="2133600" y="51054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3333FF"/>
                </a:solidFill>
                <a:latin typeface="宋体" panose="02010600030101010101" pitchFamily="2" charset="-122"/>
                <a:ea typeface="宋体" panose="02010600030101010101" pitchFamily="2" charset="-122"/>
              </a:rPr>
              <a:t>(5)</a:t>
            </a:r>
            <a:r>
              <a:rPr kumimoji="1" lang="zh-CN" altLang="en-US" sz="2400" b="1" dirty="0">
                <a:solidFill>
                  <a:srgbClr val="3333FF"/>
                </a:solidFill>
                <a:latin typeface="宋体" panose="02010600030101010101" pitchFamily="2" charset="-122"/>
                <a:ea typeface="宋体" panose="02010600030101010101" pitchFamily="2" charset="-122"/>
              </a:rPr>
              <a:t>均匀带电圆盘轴线上的电势分布</a:t>
            </a:r>
            <a:r>
              <a:rPr kumimoji="1" lang="en-US" altLang="zh-CN" sz="2400" b="1" dirty="0">
                <a:solidFill>
                  <a:srgbClr val="3333FF"/>
                </a:solidFill>
                <a:latin typeface="宋体" panose="02010600030101010101" pitchFamily="2" charset="-122"/>
                <a:ea typeface="宋体" panose="02010600030101010101" pitchFamily="2" charset="-122"/>
              </a:rPr>
              <a:t>:</a:t>
            </a:r>
          </a:p>
        </p:txBody>
      </p:sp>
      <p:graphicFrame>
        <p:nvGraphicFramePr>
          <p:cNvPr id="8204" name="Object 12">
            <a:extLst>
              <a:ext uri="{FF2B5EF4-FFF2-40B4-BE49-F238E27FC236}">
                <a16:creationId xmlns:a16="http://schemas.microsoft.com/office/drawing/2014/main" id="{75E57306-CF38-4ECD-AD6B-60BFE9CF25BA}"/>
              </a:ext>
            </a:extLst>
          </p:cNvPr>
          <p:cNvGraphicFramePr>
            <a:graphicFrameLocks noChangeAspect="1"/>
          </p:cNvGraphicFramePr>
          <p:nvPr/>
        </p:nvGraphicFramePr>
        <p:xfrm>
          <a:off x="7261226" y="5008564"/>
          <a:ext cx="2720975" cy="782637"/>
        </p:xfrm>
        <a:graphic>
          <a:graphicData uri="http://schemas.openxmlformats.org/presentationml/2006/ole">
            <mc:AlternateContent xmlns:mc="http://schemas.openxmlformats.org/markup-compatibility/2006">
              <mc:Choice xmlns:v="urn:schemas-microsoft-com:vml" Requires="v">
                <p:oleObj name="Equation" r:id="rId10" imgW="1549080" imgH="444240" progId="Equation.3">
                  <p:embed/>
                </p:oleObj>
              </mc:Choice>
              <mc:Fallback>
                <p:oleObj name="Equation" r:id="rId10" imgW="1549080" imgH="444240" progId="Equation.3">
                  <p:embed/>
                  <p:pic>
                    <p:nvPicPr>
                      <p:cNvPr id="8204" name="Object 12">
                        <a:extLst>
                          <a:ext uri="{FF2B5EF4-FFF2-40B4-BE49-F238E27FC236}">
                            <a16:creationId xmlns:a16="http://schemas.microsoft.com/office/drawing/2014/main" id="{75E57306-CF38-4ECD-AD6B-60BFE9CF25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61226" y="5008564"/>
                        <a:ext cx="272097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2"/>
          <p:cNvSpPr txBox="1">
            <a:spLocks noChangeArrowheads="1"/>
          </p:cNvSpPr>
          <p:nvPr/>
        </p:nvSpPr>
        <p:spPr bwMode="auto">
          <a:xfrm>
            <a:off x="882169" y="2840600"/>
            <a:ext cx="1982511" cy="523220"/>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求解场强</a:t>
            </a:r>
            <a:r>
              <a:rPr kumimoji="1" lang="en-US" altLang="zh-CN" sz="2800" b="1" dirty="0">
                <a:latin typeface="Times New Roman" pitchFamily="18" charset="0"/>
                <a:ea typeface="楷体_GB2312" pitchFamily="49" charset="-122"/>
              </a:rPr>
              <a:t>E</a:t>
            </a:r>
            <a:endParaRPr kumimoji="1" lang="zh-CN" altLang="en-US" sz="2800" b="1" dirty="0">
              <a:latin typeface="Times New Roman" pitchFamily="18" charset="0"/>
              <a:ea typeface="楷体_GB2312" pitchFamily="49" charset="-122"/>
            </a:endParaRPr>
          </a:p>
        </p:txBody>
      </p:sp>
      <p:sp>
        <p:nvSpPr>
          <p:cNvPr id="60" name="Text Box 3"/>
          <p:cNvSpPr txBox="1">
            <a:spLocks noChangeArrowheads="1"/>
          </p:cNvSpPr>
          <p:nvPr/>
        </p:nvSpPr>
        <p:spPr bwMode="auto">
          <a:xfrm>
            <a:off x="3791745" y="1196752"/>
            <a:ext cx="1260475" cy="519112"/>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叠加法</a:t>
            </a:r>
          </a:p>
        </p:txBody>
      </p:sp>
      <p:sp>
        <p:nvSpPr>
          <p:cNvPr id="61" name="Text Box 4"/>
          <p:cNvSpPr txBox="1">
            <a:spLocks noChangeArrowheads="1"/>
          </p:cNvSpPr>
          <p:nvPr/>
        </p:nvSpPr>
        <p:spPr bwMode="auto">
          <a:xfrm>
            <a:off x="3647728" y="2708921"/>
            <a:ext cx="1368152" cy="954107"/>
          </a:xfrm>
          <a:prstGeom prst="rect">
            <a:avLst/>
          </a:prstGeom>
          <a:solidFill>
            <a:srgbClr val="FFCCFF"/>
          </a:solidFill>
          <a:ln w="12700">
            <a:noFill/>
            <a:miter lim="800000"/>
            <a:headEnd type="none" w="sm" len="sm"/>
            <a:tailEnd type="none" w="sm" len="sm"/>
          </a:ln>
          <a:effectLst/>
        </p:spPr>
        <p:txBody>
          <a:bodyPr wrap="square">
            <a:spAutoFit/>
          </a:bodyPr>
          <a:lstStyle/>
          <a:p>
            <a:r>
              <a:rPr kumimoji="1" lang="zh-CN" altLang="en-US" sz="2800" b="1" dirty="0">
                <a:latin typeface="Times New Roman" pitchFamily="18" charset="0"/>
                <a:ea typeface="楷体_GB2312" pitchFamily="49" charset="-122"/>
              </a:rPr>
              <a:t>高斯定理法</a:t>
            </a:r>
          </a:p>
        </p:txBody>
      </p:sp>
      <p:sp>
        <p:nvSpPr>
          <p:cNvPr id="62" name="Text Box 5"/>
          <p:cNvSpPr txBox="1">
            <a:spLocks noChangeArrowheads="1"/>
          </p:cNvSpPr>
          <p:nvPr/>
        </p:nvSpPr>
        <p:spPr bwMode="auto">
          <a:xfrm>
            <a:off x="3791745" y="5589240"/>
            <a:ext cx="1260475" cy="519112"/>
          </a:xfrm>
          <a:prstGeom prst="rect">
            <a:avLst/>
          </a:prstGeom>
          <a:solidFill>
            <a:srgbClr val="FFCCFF"/>
          </a:solidFill>
          <a:ln w="12700">
            <a:noFill/>
            <a:miter lim="800000"/>
            <a:headEnd type="none" w="sm" len="sm"/>
            <a:tailEnd type="none" w="sm" len="sm"/>
          </a:ln>
          <a:effectLst/>
        </p:spPr>
        <p:txBody>
          <a:bodyPr wrap="none">
            <a:spAutoFit/>
          </a:bodyPr>
          <a:lstStyle/>
          <a:p>
            <a:r>
              <a:rPr kumimoji="1" lang="zh-CN" altLang="en-US" sz="2800" b="1" dirty="0">
                <a:latin typeface="Times New Roman" pitchFamily="18" charset="0"/>
                <a:ea typeface="楷体_GB2312" pitchFamily="49" charset="-122"/>
              </a:rPr>
              <a:t>梯度法</a:t>
            </a:r>
          </a:p>
        </p:txBody>
      </p:sp>
      <p:sp>
        <p:nvSpPr>
          <p:cNvPr id="64" name="Line 6"/>
          <p:cNvSpPr>
            <a:spLocks noChangeShapeType="1"/>
          </p:cNvSpPr>
          <p:nvPr/>
        </p:nvSpPr>
        <p:spPr bwMode="auto">
          <a:xfrm flipV="1">
            <a:off x="3071664" y="1772816"/>
            <a:ext cx="936104" cy="103326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graphicFrame>
        <p:nvGraphicFramePr>
          <p:cNvPr id="65" name="Object 7"/>
          <p:cNvGraphicFramePr>
            <a:graphicFrameLocks noChangeAspect="1"/>
          </p:cNvGraphicFramePr>
          <p:nvPr/>
        </p:nvGraphicFramePr>
        <p:xfrm>
          <a:off x="5951984" y="548680"/>
          <a:ext cx="844550" cy="577850"/>
        </p:xfrm>
        <a:graphic>
          <a:graphicData uri="http://schemas.openxmlformats.org/presentationml/2006/ole">
            <mc:AlternateContent xmlns:mc="http://schemas.openxmlformats.org/markup-compatibility/2006">
              <mc:Choice xmlns:v="urn:schemas-microsoft-com:vml" Requires="v">
                <p:oleObj name="Equation" r:id="rId2" imgW="368280" imgH="279360" progId="Equation.3">
                  <p:embed/>
                </p:oleObj>
              </mc:Choice>
              <mc:Fallback>
                <p:oleObj name="Equation" r:id="rId2" imgW="368280" imgH="279360" progId="Equation.3">
                  <p:embed/>
                  <p:pic>
                    <p:nvPicPr>
                      <p:cNvPr id="6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984" y="548680"/>
                        <a:ext cx="84455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8"/>
          <p:cNvGraphicFramePr>
            <a:graphicFrameLocks noChangeAspect="1"/>
          </p:cNvGraphicFramePr>
          <p:nvPr/>
        </p:nvGraphicFramePr>
        <p:xfrm>
          <a:off x="6023993" y="1484785"/>
          <a:ext cx="815975" cy="581025"/>
        </p:xfrm>
        <a:graphic>
          <a:graphicData uri="http://schemas.openxmlformats.org/presentationml/2006/ole">
            <mc:AlternateContent xmlns:mc="http://schemas.openxmlformats.org/markup-compatibility/2006">
              <mc:Choice xmlns:v="urn:schemas-microsoft-com:vml" Requires="v">
                <p:oleObj name="Equation" r:id="rId4" imgW="342720" imgH="304560" progId="Equation.3">
                  <p:embed/>
                </p:oleObj>
              </mc:Choice>
              <mc:Fallback>
                <p:oleObj name="Equation" r:id="rId4" imgW="342720" imgH="304560" progId="Equation.3">
                  <p:embed/>
                  <p:pic>
                    <p:nvPicPr>
                      <p:cNvPr id="6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3993" y="1484785"/>
                        <a:ext cx="8159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9"/>
          <p:cNvGraphicFramePr>
            <a:graphicFrameLocks noChangeAspect="1"/>
          </p:cNvGraphicFramePr>
          <p:nvPr/>
        </p:nvGraphicFramePr>
        <p:xfrm>
          <a:off x="6672064" y="2348881"/>
          <a:ext cx="2025264" cy="753329"/>
        </p:xfrm>
        <a:graphic>
          <a:graphicData uri="http://schemas.openxmlformats.org/presentationml/2006/ole">
            <mc:AlternateContent xmlns:mc="http://schemas.openxmlformats.org/markup-compatibility/2006">
              <mc:Choice xmlns:v="urn:schemas-microsoft-com:vml" Requires="v">
                <p:oleObj name="Equation" r:id="rId6" imgW="1130040" imgH="444240" progId="Equation.3">
                  <p:embed/>
                </p:oleObj>
              </mc:Choice>
              <mc:Fallback>
                <p:oleObj name="Equation" r:id="rId6" imgW="1130040" imgH="444240" progId="Equation.3">
                  <p:embed/>
                  <p:pic>
                    <p:nvPicPr>
                      <p:cNvPr id="6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2064" y="2348881"/>
                        <a:ext cx="2025264" cy="753329"/>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 name="Line 12"/>
          <p:cNvSpPr>
            <a:spLocks noChangeShapeType="1"/>
          </p:cNvSpPr>
          <p:nvPr/>
        </p:nvSpPr>
        <p:spPr bwMode="auto">
          <a:xfrm>
            <a:off x="3143672" y="3429000"/>
            <a:ext cx="720080" cy="2016224"/>
          </a:xfrm>
          <a:prstGeom prst="line">
            <a:avLst/>
          </a:prstGeom>
          <a:noFill/>
          <a:ln w="12700">
            <a:solidFill>
              <a:schemeClr val="hlink"/>
            </a:solidFill>
            <a:round/>
            <a:headEnd type="none" w="sm" len="sm"/>
            <a:tailEnd type="triangle" w="med" len="med"/>
          </a:ln>
          <a:effectLst/>
        </p:spPr>
        <p:txBody>
          <a:bodyPr wrap="none" anchor="ctr"/>
          <a:lstStyle/>
          <a:p>
            <a:endParaRPr lang="zh-CN" altLang="en-US"/>
          </a:p>
        </p:txBody>
      </p:sp>
      <p:sp>
        <p:nvSpPr>
          <p:cNvPr id="71" name="AutoShape 13"/>
          <p:cNvSpPr>
            <a:spLocks noChangeArrowheads="1"/>
          </p:cNvSpPr>
          <p:nvPr/>
        </p:nvSpPr>
        <p:spPr bwMode="auto">
          <a:xfrm>
            <a:off x="5015880" y="1412776"/>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sp>
        <p:nvSpPr>
          <p:cNvPr id="72" name="AutoShape 14"/>
          <p:cNvSpPr>
            <a:spLocks noChangeArrowheads="1"/>
          </p:cNvSpPr>
          <p:nvPr/>
        </p:nvSpPr>
        <p:spPr bwMode="auto">
          <a:xfrm>
            <a:off x="5087888" y="5805264"/>
            <a:ext cx="533400" cy="76200"/>
          </a:xfrm>
          <a:prstGeom prst="rightArrow">
            <a:avLst>
              <a:gd name="adj1" fmla="val 50000"/>
              <a:gd name="adj2" fmla="val 175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sp>
        <p:nvSpPr>
          <p:cNvPr id="73" name="AutoShape 15"/>
          <p:cNvSpPr>
            <a:spLocks noChangeArrowheads="1"/>
          </p:cNvSpPr>
          <p:nvPr/>
        </p:nvSpPr>
        <p:spPr bwMode="auto">
          <a:xfrm>
            <a:off x="5015880" y="3212976"/>
            <a:ext cx="304800" cy="76200"/>
          </a:xfrm>
          <a:prstGeom prst="rightArrow">
            <a:avLst>
              <a:gd name="adj1" fmla="val 50000"/>
              <a:gd name="adj2" fmla="val 100000"/>
            </a:avLst>
          </a:prstGeom>
          <a:solidFill>
            <a:schemeClr val="tx2"/>
          </a:solidFill>
          <a:ln w="12700">
            <a:solidFill>
              <a:schemeClr val="tx1"/>
            </a:solidFill>
            <a:miter lim="800000"/>
            <a:headEnd type="none" w="sm" len="sm"/>
            <a:tailEnd type="none" w="sm" len="sm"/>
          </a:ln>
          <a:effectLst/>
        </p:spPr>
        <p:txBody>
          <a:bodyPr wrap="none" anchor="ctr"/>
          <a:lstStyle/>
          <a:p>
            <a:endParaRPr lang="zh-CN" altLang="en-US"/>
          </a:p>
        </p:txBody>
      </p:sp>
      <p:grpSp>
        <p:nvGrpSpPr>
          <p:cNvPr id="74" name="Group 16"/>
          <p:cNvGrpSpPr>
            <a:grpSpLocks/>
          </p:cNvGrpSpPr>
          <p:nvPr/>
        </p:nvGrpSpPr>
        <p:grpSpPr bwMode="auto">
          <a:xfrm>
            <a:off x="4367808" y="2204864"/>
            <a:ext cx="833438" cy="762000"/>
            <a:chOff x="397" y="211"/>
            <a:chExt cx="525" cy="480"/>
          </a:xfrm>
        </p:grpSpPr>
        <p:sp>
          <p:nvSpPr>
            <p:cNvPr id="75" name="Freeform 17"/>
            <p:cNvSpPr>
              <a:spLocks/>
            </p:cNvSpPr>
            <p:nvPr/>
          </p:nvSpPr>
          <p:spPr bwMode="gray">
            <a:xfrm>
              <a:off x="397" y="211"/>
              <a:ext cx="525" cy="480"/>
            </a:xfrm>
            <a:custGeom>
              <a:avLst/>
              <a:gdLst/>
              <a:ahLst/>
              <a:cxnLst>
                <a:cxn ang="0">
                  <a:pos x="225" y="217"/>
                </a:cxn>
                <a:cxn ang="0">
                  <a:pos x="133" y="0"/>
                </a:cxn>
                <a:cxn ang="0">
                  <a:pos x="263" y="193"/>
                </a:cxn>
                <a:cxn ang="0">
                  <a:pos x="393" y="0"/>
                </a:cxn>
                <a:cxn ang="0">
                  <a:pos x="299" y="217"/>
                </a:cxn>
                <a:cxn ang="0">
                  <a:pos x="524" y="240"/>
                </a:cxn>
                <a:cxn ang="0">
                  <a:pos x="298" y="262"/>
                </a:cxn>
                <a:cxn ang="0">
                  <a:pos x="393" y="479"/>
                </a:cxn>
                <a:cxn ang="0">
                  <a:pos x="263" y="286"/>
                </a:cxn>
                <a:cxn ang="0">
                  <a:pos x="133" y="479"/>
                </a:cxn>
                <a:cxn ang="0">
                  <a:pos x="224" y="263"/>
                </a:cxn>
                <a:cxn ang="0">
                  <a:pos x="0" y="240"/>
                </a:cxn>
                <a:cxn ang="0">
                  <a:pos x="225" y="217"/>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6" name="Freeform 18"/>
            <p:cNvSpPr>
              <a:spLocks/>
            </p:cNvSpPr>
            <p:nvPr/>
          </p:nvSpPr>
          <p:spPr bwMode="gray">
            <a:xfrm>
              <a:off x="469" y="276"/>
              <a:ext cx="382" cy="350"/>
            </a:xfrm>
            <a:custGeom>
              <a:avLst/>
              <a:gdLst/>
              <a:ahLst/>
              <a:cxnLst>
                <a:cxn ang="0">
                  <a:pos x="153" y="153"/>
                </a:cxn>
                <a:cxn ang="0">
                  <a:pos x="95" y="0"/>
                </a:cxn>
                <a:cxn ang="0">
                  <a:pos x="191" y="128"/>
                </a:cxn>
                <a:cxn ang="0">
                  <a:pos x="284" y="0"/>
                </a:cxn>
                <a:cxn ang="0">
                  <a:pos x="227" y="153"/>
                </a:cxn>
                <a:cxn ang="0">
                  <a:pos x="381" y="175"/>
                </a:cxn>
                <a:cxn ang="0">
                  <a:pos x="226" y="196"/>
                </a:cxn>
                <a:cxn ang="0">
                  <a:pos x="284" y="349"/>
                </a:cxn>
                <a:cxn ang="0">
                  <a:pos x="191" y="221"/>
                </a:cxn>
                <a:cxn ang="0">
                  <a:pos x="95" y="349"/>
                </a:cxn>
                <a:cxn ang="0">
                  <a:pos x="152" y="198"/>
                </a:cxn>
                <a:cxn ang="0">
                  <a:pos x="0" y="175"/>
                </a:cxn>
                <a:cxn ang="0">
                  <a:pos x="153" y="153"/>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7" name="Freeform 19"/>
            <p:cNvSpPr>
              <a:spLocks/>
            </p:cNvSpPr>
            <p:nvPr/>
          </p:nvSpPr>
          <p:spPr bwMode="gray">
            <a:xfrm>
              <a:off x="525" y="285"/>
              <a:ext cx="270" cy="332"/>
            </a:xfrm>
            <a:custGeom>
              <a:avLst/>
              <a:gdLst/>
              <a:ahLst/>
              <a:cxnLst>
                <a:cxn ang="0">
                  <a:pos x="0" y="84"/>
                </a:cxn>
                <a:cxn ang="0">
                  <a:pos x="122" y="143"/>
                </a:cxn>
                <a:cxn ang="0">
                  <a:pos x="135" y="0"/>
                </a:cxn>
                <a:cxn ang="0">
                  <a:pos x="147" y="143"/>
                </a:cxn>
                <a:cxn ang="0">
                  <a:pos x="268" y="82"/>
                </a:cxn>
                <a:cxn ang="0">
                  <a:pos x="159" y="166"/>
                </a:cxn>
                <a:cxn ang="0">
                  <a:pos x="269" y="249"/>
                </a:cxn>
                <a:cxn ang="0">
                  <a:pos x="147" y="189"/>
                </a:cxn>
                <a:cxn ang="0">
                  <a:pos x="135" y="331"/>
                </a:cxn>
                <a:cxn ang="0">
                  <a:pos x="122" y="189"/>
                </a:cxn>
                <a:cxn ang="0">
                  <a:pos x="0" y="249"/>
                </a:cxn>
                <a:cxn ang="0">
                  <a:pos x="110" y="166"/>
                </a:cxn>
                <a:cxn ang="0">
                  <a:pos x="0" y="84"/>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sp>
          <p:nvSpPr>
            <p:cNvPr id="78" name="Freeform 20"/>
            <p:cNvSpPr>
              <a:spLocks/>
            </p:cNvSpPr>
            <p:nvPr/>
          </p:nvSpPr>
          <p:spPr bwMode="gray">
            <a:xfrm>
              <a:off x="626" y="408"/>
              <a:ext cx="68" cy="85"/>
            </a:xfrm>
            <a:custGeom>
              <a:avLst/>
              <a:gdLst/>
              <a:ahLst/>
              <a:cxnLst>
                <a:cxn ang="0">
                  <a:pos x="0" y="20"/>
                </a:cxn>
                <a:cxn ang="0">
                  <a:pos x="27" y="30"/>
                </a:cxn>
                <a:cxn ang="0">
                  <a:pos x="33" y="0"/>
                </a:cxn>
                <a:cxn ang="0">
                  <a:pos x="39" y="30"/>
                </a:cxn>
                <a:cxn ang="0">
                  <a:pos x="67" y="20"/>
                </a:cxn>
                <a:cxn ang="0">
                  <a:pos x="45" y="42"/>
                </a:cxn>
                <a:cxn ang="0">
                  <a:pos x="67" y="62"/>
                </a:cxn>
                <a:cxn ang="0">
                  <a:pos x="39" y="52"/>
                </a:cxn>
                <a:cxn ang="0">
                  <a:pos x="33" y="84"/>
                </a:cxn>
                <a:cxn ang="0">
                  <a:pos x="27" y="52"/>
                </a:cxn>
                <a:cxn ang="0">
                  <a:pos x="0" y="62"/>
                </a:cxn>
                <a:cxn ang="0">
                  <a:pos x="21" y="42"/>
                </a:cxn>
                <a:cxn ang="0">
                  <a:pos x="0" y="20"/>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w="9525" cap="rnd">
              <a:noFill/>
              <a:round/>
              <a:headEnd/>
              <a:tailEnd/>
            </a:ln>
            <a:effectLst/>
          </p:spPr>
          <p:txBody>
            <a:bodyPr/>
            <a:lstStyle/>
            <a:p>
              <a:endParaRPr lang="zh-CN" altLang="en-US"/>
            </a:p>
          </p:txBody>
        </p:sp>
      </p:grpSp>
      <p:graphicFrame>
        <p:nvGraphicFramePr>
          <p:cNvPr id="9225" name="Object 9"/>
          <p:cNvGraphicFramePr>
            <a:graphicFrameLocks noChangeAspect="1"/>
          </p:cNvGraphicFramePr>
          <p:nvPr/>
        </p:nvGraphicFramePr>
        <p:xfrm>
          <a:off x="6888088" y="1412776"/>
          <a:ext cx="2304256" cy="648072"/>
        </p:xfrm>
        <a:graphic>
          <a:graphicData uri="http://schemas.openxmlformats.org/presentationml/2006/ole">
            <mc:AlternateContent xmlns:mc="http://schemas.openxmlformats.org/markup-compatibility/2006">
              <mc:Choice xmlns:v="urn:schemas-microsoft-com:vml" Requires="v">
                <p:oleObj name="公式" r:id="rId8" imgW="1511280" imgH="444240" progId="Equation.3">
                  <p:embed/>
                </p:oleObj>
              </mc:Choice>
              <mc:Fallback>
                <p:oleObj name="公式" r:id="rId8" imgW="1511280" imgH="444240" progId="Equation.3">
                  <p:embed/>
                  <p:pic>
                    <p:nvPicPr>
                      <p:cNvPr id="92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8088" y="1412776"/>
                        <a:ext cx="2304256" cy="648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9227" name="Object 11"/>
          <p:cNvGraphicFramePr>
            <a:graphicFrameLocks noChangeAspect="1"/>
          </p:cNvGraphicFramePr>
          <p:nvPr/>
        </p:nvGraphicFramePr>
        <p:xfrm>
          <a:off x="6888088" y="3501009"/>
          <a:ext cx="1994314" cy="647377"/>
        </p:xfrm>
        <a:graphic>
          <a:graphicData uri="http://schemas.openxmlformats.org/presentationml/2006/ole">
            <mc:AlternateContent xmlns:mc="http://schemas.openxmlformats.org/markup-compatibility/2006">
              <mc:Choice xmlns:v="urn:schemas-microsoft-com:vml" Requires="v">
                <p:oleObj name="Equation" r:id="rId10" imgW="1054080" imgH="393480" progId="Equation.3">
                  <p:embed/>
                </p:oleObj>
              </mc:Choice>
              <mc:Fallback>
                <p:oleObj name="Equation" r:id="rId10" imgW="1054080" imgH="393480" progId="Equation.3">
                  <p:embed/>
                  <p:pic>
                    <p:nvPicPr>
                      <p:cNvPr id="9227"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88088" y="3501009"/>
                        <a:ext cx="1994314" cy="647377"/>
                      </a:xfrm>
                      <a:prstGeom prst="rect">
                        <a:avLst/>
                      </a:prstGeom>
                      <a:solidFill>
                        <a:srgbClr val="CCFFFF"/>
                      </a:solidFill>
                    </p:spPr>
                  </p:pic>
                </p:oleObj>
              </mc:Fallback>
            </mc:AlternateContent>
          </a:graphicData>
        </a:graphic>
      </p:graphicFrame>
      <p:graphicFrame>
        <p:nvGraphicFramePr>
          <p:cNvPr id="9228" name="Object 12"/>
          <p:cNvGraphicFramePr>
            <a:graphicFrameLocks noChangeAspect="1"/>
          </p:cNvGraphicFramePr>
          <p:nvPr/>
        </p:nvGraphicFramePr>
        <p:xfrm>
          <a:off x="6960096" y="4077072"/>
          <a:ext cx="1187202" cy="529586"/>
        </p:xfrm>
        <a:graphic>
          <a:graphicData uri="http://schemas.openxmlformats.org/presentationml/2006/ole">
            <mc:AlternateContent xmlns:mc="http://schemas.openxmlformats.org/markup-compatibility/2006">
              <mc:Choice xmlns:v="urn:schemas-microsoft-com:vml" Requires="v">
                <p:oleObj name="Equation" r:id="rId12" imgW="482400" imgH="215640" progId="Equation.3">
                  <p:embed/>
                </p:oleObj>
              </mc:Choice>
              <mc:Fallback>
                <p:oleObj name="Equation" r:id="rId12" imgW="482400" imgH="215640" progId="Equation.3">
                  <p:embed/>
                  <p:pic>
                    <p:nvPicPr>
                      <p:cNvPr id="9228"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60096" y="4077072"/>
                        <a:ext cx="1187202" cy="529586"/>
                      </a:xfrm>
                      <a:prstGeom prst="rect">
                        <a:avLst/>
                      </a:prstGeom>
                      <a:noFill/>
                      <a:ln>
                        <a:noFill/>
                      </a:ln>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9229" name="Object 13"/>
          <p:cNvGraphicFramePr>
            <a:graphicFrameLocks noChangeAspect="1"/>
          </p:cNvGraphicFramePr>
          <p:nvPr/>
        </p:nvGraphicFramePr>
        <p:xfrm>
          <a:off x="6096000" y="4581128"/>
          <a:ext cx="3517670" cy="474588"/>
        </p:xfrm>
        <a:graphic>
          <a:graphicData uri="http://schemas.openxmlformats.org/presentationml/2006/ole">
            <mc:AlternateContent xmlns:mc="http://schemas.openxmlformats.org/markup-compatibility/2006">
              <mc:Choice xmlns:v="urn:schemas-microsoft-com:vml" Requires="v">
                <p:oleObj name="Equation" r:id="rId14" imgW="1803240" imgH="228600" progId="Equation.3">
                  <p:embed/>
                </p:oleObj>
              </mc:Choice>
              <mc:Fallback>
                <p:oleObj name="Equation" r:id="rId14" imgW="1803240" imgH="228600" progId="Equation.3">
                  <p:embed/>
                  <p:pic>
                    <p:nvPicPr>
                      <p:cNvPr id="9229"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96000" y="4581128"/>
                        <a:ext cx="3517670" cy="47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15"/>
          <p:cNvGraphicFramePr>
            <a:graphicFrameLocks noChangeAspect="1"/>
          </p:cNvGraphicFramePr>
          <p:nvPr/>
        </p:nvGraphicFramePr>
        <p:xfrm>
          <a:off x="7104112" y="476672"/>
          <a:ext cx="1800200" cy="720080"/>
        </p:xfrm>
        <a:graphic>
          <a:graphicData uri="http://schemas.openxmlformats.org/presentationml/2006/ole">
            <mc:AlternateContent xmlns:mc="http://schemas.openxmlformats.org/markup-compatibility/2006">
              <mc:Choice xmlns:v="urn:schemas-microsoft-com:vml" Requires="v">
                <p:oleObj name="Equation" r:id="rId16" imgW="927000" imgH="431640" progId="">
                  <p:embed/>
                </p:oleObj>
              </mc:Choice>
              <mc:Fallback>
                <p:oleObj name="Equation" r:id="rId16" imgW="927000" imgH="431640" progId="">
                  <p:embed/>
                  <p:pic>
                    <p:nvPicPr>
                      <p:cNvPr id="92"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04112" y="476672"/>
                        <a:ext cx="1800200" cy="720080"/>
                      </a:xfrm>
                      <a:prstGeom prst="rect">
                        <a:avLst/>
                      </a:prstGeom>
                      <a:solidFill>
                        <a:srgbClr val="FAF4FE"/>
                      </a:solidFill>
                      <a:ln>
                        <a:noFill/>
                      </a:ln>
                      <a:extLst>
                        <a:ext uri="{91240B29-F687-4F45-9708-019B960494DF}">
                          <a14:hiddenLine xmlns:a14="http://schemas.microsoft.com/office/drawing/2010/main" w="19050">
                            <a:solidFill>
                              <a:srgbClr val="CC00CC"/>
                            </a:solidFill>
                            <a:miter lim="800000"/>
                            <a:headEnd/>
                            <a:tailEnd/>
                          </a14:hiddenLine>
                        </a:ext>
                      </a:extLst>
                    </p:spPr>
                  </p:pic>
                </p:oleObj>
              </mc:Fallback>
            </mc:AlternateContent>
          </a:graphicData>
        </a:graphic>
      </p:graphicFrame>
      <p:sp>
        <p:nvSpPr>
          <p:cNvPr id="93" name="左大括号 92"/>
          <p:cNvSpPr/>
          <p:nvPr/>
        </p:nvSpPr>
        <p:spPr>
          <a:xfrm>
            <a:off x="5591944" y="980728"/>
            <a:ext cx="360040" cy="93610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94" name="左大括号 93"/>
          <p:cNvSpPr/>
          <p:nvPr/>
        </p:nvSpPr>
        <p:spPr>
          <a:xfrm>
            <a:off x="5447928" y="2636912"/>
            <a:ext cx="360040" cy="1296144"/>
          </a:xfrm>
          <a:prstGeom prst="leftBrace">
            <a:avLst>
              <a:gd name="adj1" fmla="val 8333"/>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rgbClr val="FF0000"/>
              </a:solidFill>
              <a:latin typeface="楷体" pitchFamily="49" charset="-122"/>
              <a:ea typeface="楷体" pitchFamily="49" charset="-122"/>
            </a:endParaRPr>
          </a:p>
        </p:txBody>
      </p:sp>
      <p:sp>
        <p:nvSpPr>
          <p:cNvPr id="95" name="矩形 94"/>
          <p:cNvSpPr/>
          <p:nvPr/>
        </p:nvSpPr>
        <p:spPr>
          <a:xfrm>
            <a:off x="5879976" y="3573016"/>
            <a:ext cx="1114408" cy="369332"/>
          </a:xfrm>
          <a:prstGeom prst="rect">
            <a:avLst/>
          </a:prstGeom>
        </p:spPr>
        <p:txBody>
          <a:bodyPr wrap="none">
            <a:spAutoFit/>
          </a:bodyPr>
          <a:lstStyle/>
          <a:p>
            <a:pPr>
              <a:spcBef>
                <a:spcPct val="50000"/>
              </a:spcBef>
              <a:buClr>
                <a:srgbClr val="000000"/>
              </a:buClr>
            </a:pPr>
            <a:r>
              <a:rPr lang="zh-CN" altLang="en-US" b="1" dirty="0">
                <a:solidFill>
                  <a:srgbClr val="0000FF"/>
                </a:solidFill>
              </a:rPr>
              <a:t>电介质中</a:t>
            </a:r>
          </a:p>
        </p:txBody>
      </p:sp>
      <p:sp>
        <p:nvSpPr>
          <p:cNvPr id="96" name="矩形 95"/>
          <p:cNvSpPr/>
          <p:nvPr/>
        </p:nvSpPr>
        <p:spPr>
          <a:xfrm>
            <a:off x="5807969" y="2492896"/>
            <a:ext cx="881973" cy="369332"/>
          </a:xfrm>
          <a:prstGeom prst="rect">
            <a:avLst/>
          </a:prstGeom>
        </p:spPr>
        <p:txBody>
          <a:bodyPr wrap="none">
            <a:spAutoFit/>
          </a:bodyPr>
          <a:lstStyle/>
          <a:p>
            <a:pPr>
              <a:spcBef>
                <a:spcPct val="50000"/>
              </a:spcBef>
              <a:buClr>
                <a:srgbClr val="000000"/>
              </a:buClr>
            </a:pPr>
            <a:r>
              <a:rPr lang="zh-CN" altLang="en-US" b="1" dirty="0">
                <a:solidFill>
                  <a:srgbClr val="0000FF"/>
                </a:solidFill>
              </a:rPr>
              <a:t>真空中</a:t>
            </a:r>
          </a:p>
        </p:txBody>
      </p:sp>
      <p:graphicFrame>
        <p:nvGraphicFramePr>
          <p:cNvPr id="100" name="Object 7"/>
          <p:cNvGraphicFramePr>
            <a:graphicFrameLocks noChangeAspect="1"/>
          </p:cNvGraphicFramePr>
          <p:nvPr/>
        </p:nvGraphicFramePr>
        <p:xfrm>
          <a:off x="5663952" y="5589240"/>
          <a:ext cx="1709796" cy="504056"/>
        </p:xfrm>
        <a:graphic>
          <a:graphicData uri="http://schemas.openxmlformats.org/presentationml/2006/ole">
            <mc:AlternateContent xmlns:mc="http://schemas.openxmlformats.org/markup-compatibility/2006">
              <mc:Choice xmlns:v="urn:schemas-microsoft-com:vml" Requires="v">
                <p:oleObj name="公式" r:id="rId18" imgW="622080" imgH="203040" progId="Equation.3">
                  <p:embed/>
                </p:oleObj>
              </mc:Choice>
              <mc:Fallback>
                <p:oleObj name="公式" r:id="rId18" imgW="622080" imgH="203040" progId="Equation.3">
                  <p:embed/>
                  <p:pic>
                    <p:nvPicPr>
                      <p:cNvPr id="10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3952" y="5589240"/>
                        <a:ext cx="1709796" cy="504056"/>
                      </a:xfrm>
                      <a:prstGeom prst="rect">
                        <a:avLst/>
                      </a:prstGeom>
                      <a:noFill/>
                      <a:ln>
                        <a:noFill/>
                      </a:ln>
                      <a:extLst>
                        <a:ext uri="{909E8E84-426E-40DD-AFC4-6F175D3DCCD1}">
                          <a14:hiddenFill xmlns:a14="http://schemas.microsoft.com/office/drawing/2010/main">
                            <a:solidFill>
                              <a:srgbClr val="EFC1EE"/>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cxnSp>
        <p:nvCxnSpPr>
          <p:cNvPr id="102" name="直接箭头连接符 101"/>
          <p:cNvCxnSpPr/>
          <p:nvPr/>
        </p:nvCxnSpPr>
        <p:spPr>
          <a:xfrm>
            <a:off x="3071664" y="3068960"/>
            <a:ext cx="64807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aphicFrame>
        <p:nvGraphicFramePr>
          <p:cNvPr id="9236" name="Object 20"/>
          <p:cNvGraphicFramePr>
            <a:graphicFrameLocks noChangeAspect="1"/>
          </p:cNvGraphicFramePr>
          <p:nvPr/>
        </p:nvGraphicFramePr>
        <p:xfrm>
          <a:off x="9192344" y="1124744"/>
          <a:ext cx="1264722" cy="1080120"/>
        </p:xfrm>
        <a:graphic>
          <a:graphicData uri="http://schemas.openxmlformats.org/presentationml/2006/ole">
            <mc:AlternateContent xmlns:mc="http://schemas.openxmlformats.org/markup-compatibility/2006">
              <mc:Choice xmlns:v="urn:schemas-microsoft-com:vml" Requires="v">
                <p:oleObj name="Equation" r:id="rId20" imgW="736560" imgH="698400" progId="Equation.3">
                  <p:embed/>
                </p:oleObj>
              </mc:Choice>
              <mc:Fallback>
                <p:oleObj name="Equation" r:id="rId20" imgW="736560" imgH="698400" progId="Equation.3">
                  <p:embed/>
                  <p:pic>
                    <p:nvPicPr>
                      <p:cNvPr id="9236"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2344" y="1124744"/>
                        <a:ext cx="1264722" cy="10801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37" name="Object 21"/>
          <p:cNvGraphicFramePr>
            <a:graphicFrameLocks noChangeAspect="1"/>
          </p:cNvGraphicFramePr>
          <p:nvPr/>
        </p:nvGraphicFramePr>
        <p:xfrm>
          <a:off x="8904312" y="2492896"/>
          <a:ext cx="1103312" cy="487362"/>
        </p:xfrm>
        <a:graphic>
          <a:graphicData uri="http://schemas.openxmlformats.org/presentationml/2006/ole">
            <mc:AlternateContent xmlns:mc="http://schemas.openxmlformats.org/markup-compatibility/2006">
              <mc:Choice xmlns:v="urn:schemas-microsoft-com:vml" Requires="v">
                <p:oleObj name="Equation" r:id="rId22" imgW="850680" imgH="393480" progId="Equation.3">
                  <p:embed/>
                </p:oleObj>
              </mc:Choice>
              <mc:Fallback>
                <p:oleObj name="Equation" r:id="rId22" imgW="850680" imgH="393480" progId="Equation.3">
                  <p:embed/>
                  <p:pic>
                    <p:nvPicPr>
                      <p:cNvPr id="9237"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904312" y="2492896"/>
                        <a:ext cx="1103312" cy="487362"/>
                      </a:xfrm>
                      <a:prstGeom prst="rect">
                        <a:avLst/>
                      </a:prstGeom>
                      <a:noFill/>
                      <a:ln w="28575">
                        <a:solidFill>
                          <a:srgbClr val="FF3399"/>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9238" name="Object 22"/>
          <p:cNvGraphicFramePr>
            <a:graphicFrameLocks noChangeAspect="1"/>
          </p:cNvGraphicFramePr>
          <p:nvPr/>
        </p:nvGraphicFramePr>
        <p:xfrm>
          <a:off x="8896674" y="3501455"/>
          <a:ext cx="1119187" cy="487362"/>
        </p:xfrm>
        <a:graphic>
          <a:graphicData uri="http://schemas.openxmlformats.org/presentationml/2006/ole">
            <mc:AlternateContent xmlns:mc="http://schemas.openxmlformats.org/markup-compatibility/2006">
              <mc:Choice xmlns:v="urn:schemas-microsoft-com:vml" Requires="v">
                <p:oleObj name="Equation" r:id="rId24" imgW="863280" imgH="393480" progId="Equation.3">
                  <p:embed/>
                </p:oleObj>
              </mc:Choice>
              <mc:Fallback>
                <p:oleObj name="Equation" r:id="rId24" imgW="863280" imgH="393480" progId="Equation.3">
                  <p:embed/>
                  <p:pic>
                    <p:nvPicPr>
                      <p:cNvPr id="9238"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896674" y="3501455"/>
                        <a:ext cx="1119187" cy="487362"/>
                      </a:xfrm>
                      <a:prstGeom prst="rect">
                        <a:avLst/>
                      </a:prstGeom>
                      <a:noFill/>
                      <a:ln w="28575">
                        <a:solidFill>
                          <a:srgbClr val="FF3399"/>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pSp>
        <p:nvGrpSpPr>
          <p:cNvPr id="34" name="Group 21">
            <a:extLst>
              <a:ext uri="{FF2B5EF4-FFF2-40B4-BE49-F238E27FC236}">
                <a16:creationId xmlns:a16="http://schemas.microsoft.com/office/drawing/2014/main" id="{00AC6CAA-8617-44CF-9437-193EF3F9E4E0}"/>
              </a:ext>
            </a:extLst>
          </p:cNvPr>
          <p:cNvGrpSpPr>
            <a:grpSpLocks/>
          </p:cNvGrpSpPr>
          <p:nvPr/>
        </p:nvGrpSpPr>
        <p:grpSpPr bwMode="auto">
          <a:xfrm>
            <a:off x="4632394" y="497558"/>
            <a:ext cx="833437" cy="762000"/>
            <a:chOff x="397" y="211"/>
            <a:chExt cx="525" cy="480"/>
          </a:xfrm>
        </p:grpSpPr>
        <p:sp>
          <p:nvSpPr>
            <p:cNvPr id="35" name="Freeform 22">
              <a:extLst>
                <a:ext uri="{FF2B5EF4-FFF2-40B4-BE49-F238E27FC236}">
                  <a16:creationId xmlns:a16="http://schemas.microsoft.com/office/drawing/2014/main" id="{719287A5-2285-47A9-8D80-1788E1C46642}"/>
                </a:ext>
              </a:extLst>
            </p:cNvPr>
            <p:cNvSpPr>
              <a:spLocks/>
            </p:cNvSpPr>
            <p:nvPr/>
          </p:nvSpPr>
          <p:spPr bwMode="gray">
            <a:xfrm>
              <a:off x="397" y="211"/>
              <a:ext cx="525" cy="480"/>
            </a:xfrm>
            <a:custGeom>
              <a:avLst/>
              <a:gdLst>
                <a:gd name="T0" fmla="*/ 225 w 525"/>
                <a:gd name="T1" fmla="*/ 217 h 480"/>
                <a:gd name="T2" fmla="*/ 133 w 525"/>
                <a:gd name="T3" fmla="*/ 0 h 480"/>
                <a:gd name="T4" fmla="*/ 263 w 525"/>
                <a:gd name="T5" fmla="*/ 193 h 480"/>
                <a:gd name="T6" fmla="*/ 393 w 525"/>
                <a:gd name="T7" fmla="*/ 0 h 480"/>
                <a:gd name="T8" fmla="*/ 299 w 525"/>
                <a:gd name="T9" fmla="*/ 217 h 480"/>
                <a:gd name="T10" fmla="*/ 524 w 525"/>
                <a:gd name="T11" fmla="*/ 240 h 480"/>
                <a:gd name="T12" fmla="*/ 298 w 525"/>
                <a:gd name="T13" fmla="*/ 262 h 480"/>
                <a:gd name="T14" fmla="*/ 393 w 525"/>
                <a:gd name="T15" fmla="*/ 479 h 480"/>
                <a:gd name="T16" fmla="*/ 263 w 525"/>
                <a:gd name="T17" fmla="*/ 286 h 480"/>
                <a:gd name="T18" fmla="*/ 133 w 525"/>
                <a:gd name="T19" fmla="*/ 479 h 480"/>
                <a:gd name="T20" fmla="*/ 224 w 525"/>
                <a:gd name="T21" fmla="*/ 263 h 480"/>
                <a:gd name="T22" fmla="*/ 0 w 525"/>
                <a:gd name="T23" fmla="*/ 240 h 480"/>
                <a:gd name="T24" fmla="*/ 225 w 525"/>
                <a:gd name="T25" fmla="*/ 21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5" h="480">
                  <a:moveTo>
                    <a:pt x="225" y="217"/>
                  </a:moveTo>
                  <a:lnTo>
                    <a:pt x="133" y="0"/>
                  </a:lnTo>
                  <a:lnTo>
                    <a:pt x="263" y="193"/>
                  </a:lnTo>
                  <a:lnTo>
                    <a:pt x="393" y="0"/>
                  </a:lnTo>
                  <a:lnTo>
                    <a:pt x="299" y="217"/>
                  </a:lnTo>
                  <a:lnTo>
                    <a:pt x="524" y="240"/>
                  </a:lnTo>
                  <a:lnTo>
                    <a:pt x="298" y="262"/>
                  </a:lnTo>
                  <a:lnTo>
                    <a:pt x="393" y="479"/>
                  </a:lnTo>
                  <a:lnTo>
                    <a:pt x="263" y="286"/>
                  </a:lnTo>
                  <a:lnTo>
                    <a:pt x="133" y="479"/>
                  </a:lnTo>
                  <a:lnTo>
                    <a:pt x="224" y="263"/>
                  </a:lnTo>
                  <a:lnTo>
                    <a:pt x="0" y="240"/>
                  </a:lnTo>
                  <a:lnTo>
                    <a:pt x="225" y="217"/>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Freeform 23">
              <a:extLst>
                <a:ext uri="{FF2B5EF4-FFF2-40B4-BE49-F238E27FC236}">
                  <a16:creationId xmlns:a16="http://schemas.microsoft.com/office/drawing/2014/main" id="{D6F2F6B5-F959-4B7B-9D0E-3279F708A906}"/>
                </a:ext>
              </a:extLst>
            </p:cNvPr>
            <p:cNvSpPr>
              <a:spLocks/>
            </p:cNvSpPr>
            <p:nvPr/>
          </p:nvSpPr>
          <p:spPr bwMode="gray">
            <a:xfrm>
              <a:off x="469" y="276"/>
              <a:ext cx="382" cy="350"/>
            </a:xfrm>
            <a:custGeom>
              <a:avLst/>
              <a:gdLst>
                <a:gd name="T0" fmla="*/ 153 w 382"/>
                <a:gd name="T1" fmla="*/ 153 h 350"/>
                <a:gd name="T2" fmla="*/ 95 w 382"/>
                <a:gd name="T3" fmla="*/ 0 h 350"/>
                <a:gd name="T4" fmla="*/ 191 w 382"/>
                <a:gd name="T5" fmla="*/ 128 h 350"/>
                <a:gd name="T6" fmla="*/ 284 w 382"/>
                <a:gd name="T7" fmla="*/ 0 h 350"/>
                <a:gd name="T8" fmla="*/ 227 w 382"/>
                <a:gd name="T9" fmla="*/ 153 h 350"/>
                <a:gd name="T10" fmla="*/ 381 w 382"/>
                <a:gd name="T11" fmla="*/ 175 h 350"/>
                <a:gd name="T12" fmla="*/ 226 w 382"/>
                <a:gd name="T13" fmla="*/ 196 h 350"/>
                <a:gd name="T14" fmla="*/ 284 w 382"/>
                <a:gd name="T15" fmla="*/ 349 h 350"/>
                <a:gd name="T16" fmla="*/ 191 w 382"/>
                <a:gd name="T17" fmla="*/ 221 h 350"/>
                <a:gd name="T18" fmla="*/ 95 w 382"/>
                <a:gd name="T19" fmla="*/ 349 h 350"/>
                <a:gd name="T20" fmla="*/ 152 w 382"/>
                <a:gd name="T21" fmla="*/ 198 h 350"/>
                <a:gd name="T22" fmla="*/ 0 w 382"/>
                <a:gd name="T23" fmla="*/ 175 h 350"/>
                <a:gd name="T24" fmla="*/ 153 w 382"/>
                <a:gd name="T25" fmla="*/ 15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2" h="350">
                  <a:moveTo>
                    <a:pt x="153" y="153"/>
                  </a:moveTo>
                  <a:lnTo>
                    <a:pt x="95" y="0"/>
                  </a:lnTo>
                  <a:lnTo>
                    <a:pt x="191" y="128"/>
                  </a:lnTo>
                  <a:lnTo>
                    <a:pt x="284" y="0"/>
                  </a:lnTo>
                  <a:lnTo>
                    <a:pt x="227" y="153"/>
                  </a:lnTo>
                  <a:lnTo>
                    <a:pt x="381" y="175"/>
                  </a:lnTo>
                  <a:lnTo>
                    <a:pt x="226" y="196"/>
                  </a:lnTo>
                  <a:lnTo>
                    <a:pt x="284" y="349"/>
                  </a:lnTo>
                  <a:lnTo>
                    <a:pt x="191" y="221"/>
                  </a:lnTo>
                  <a:lnTo>
                    <a:pt x="95" y="349"/>
                  </a:lnTo>
                  <a:lnTo>
                    <a:pt x="152" y="198"/>
                  </a:lnTo>
                  <a:lnTo>
                    <a:pt x="0" y="175"/>
                  </a:lnTo>
                  <a:lnTo>
                    <a:pt x="153" y="153"/>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Freeform 24">
              <a:extLst>
                <a:ext uri="{FF2B5EF4-FFF2-40B4-BE49-F238E27FC236}">
                  <a16:creationId xmlns:a16="http://schemas.microsoft.com/office/drawing/2014/main" id="{5CBBF39B-2170-4E03-81E4-A698A409672B}"/>
                </a:ext>
              </a:extLst>
            </p:cNvPr>
            <p:cNvSpPr>
              <a:spLocks/>
            </p:cNvSpPr>
            <p:nvPr/>
          </p:nvSpPr>
          <p:spPr bwMode="gray">
            <a:xfrm>
              <a:off x="525" y="285"/>
              <a:ext cx="270" cy="332"/>
            </a:xfrm>
            <a:custGeom>
              <a:avLst/>
              <a:gdLst>
                <a:gd name="T0" fmla="*/ 0 w 270"/>
                <a:gd name="T1" fmla="*/ 84 h 332"/>
                <a:gd name="T2" fmla="*/ 122 w 270"/>
                <a:gd name="T3" fmla="*/ 143 h 332"/>
                <a:gd name="T4" fmla="*/ 135 w 270"/>
                <a:gd name="T5" fmla="*/ 0 h 332"/>
                <a:gd name="T6" fmla="*/ 147 w 270"/>
                <a:gd name="T7" fmla="*/ 143 h 332"/>
                <a:gd name="T8" fmla="*/ 268 w 270"/>
                <a:gd name="T9" fmla="*/ 82 h 332"/>
                <a:gd name="T10" fmla="*/ 159 w 270"/>
                <a:gd name="T11" fmla="*/ 166 h 332"/>
                <a:gd name="T12" fmla="*/ 269 w 270"/>
                <a:gd name="T13" fmla="*/ 249 h 332"/>
                <a:gd name="T14" fmla="*/ 147 w 270"/>
                <a:gd name="T15" fmla="*/ 189 h 332"/>
                <a:gd name="T16" fmla="*/ 135 w 270"/>
                <a:gd name="T17" fmla="*/ 331 h 332"/>
                <a:gd name="T18" fmla="*/ 122 w 270"/>
                <a:gd name="T19" fmla="*/ 189 h 332"/>
                <a:gd name="T20" fmla="*/ 0 w 270"/>
                <a:gd name="T21" fmla="*/ 249 h 332"/>
                <a:gd name="T22" fmla="*/ 110 w 270"/>
                <a:gd name="T23" fmla="*/ 166 h 332"/>
                <a:gd name="T24" fmla="*/ 0 w 270"/>
                <a:gd name="T25" fmla="*/ 8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0" h="332">
                  <a:moveTo>
                    <a:pt x="0" y="84"/>
                  </a:moveTo>
                  <a:lnTo>
                    <a:pt x="122" y="143"/>
                  </a:lnTo>
                  <a:lnTo>
                    <a:pt x="135" y="0"/>
                  </a:lnTo>
                  <a:lnTo>
                    <a:pt x="147" y="143"/>
                  </a:lnTo>
                  <a:lnTo>
                    <a:pt x="268" y="82"/>
                  </a:lnTo>
                  <a:lnTo>
                    <a:pt x="159" y="166"/>
                  </a:lnTo>
                  <a:lnTo>
                    <a:pt x="269" y="249"/>
                  </a:lnTo>
                  <a:lnTo>
                    <a:pt x="147" y="189"/>
                  </a:lnTo>
                  <a:lnTo>
                    <a:pt x="135" y="331"/>
                  </a:lnTo>
                  <a:lnTo>
                    <a:pt x="122" y="189"/>
                  </a:lnTo>
                  <a:lnTo>
                    <a:pt x="0" y="249"/>
                  </a:lnTo>
                  <a:lnTo>
                    <a:pt x="110" y="166"/>
                  </a:lnTo>
                  <a:lnTo>
                    <a:pt x="0" y="84"/>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Freeform 25">
              <a:extLst>
                <a:ext uri="{FF2B5EF4-FFF2-40B4-BE49-F238E27FC236}">
                  <a16:creationId xmlns:a16="http://schemas.microsoft.com/office/drawing/2014/main" id="{552378B4-4C37-4918-9704-823DF344C208}"/>
                </a:ext>
              </a:extLst>
            </p:cNvPr>
            <p:cNvSpPr>
              <a:spLocks/>
            </p:cNvSpPr>
            <p:nvPr/>
          </p:nvSpPr>
          <p:spPr bwMode="gray">
            <a:xfrm>
              <a:off x="626" y="408"/>
              <a:ext cx="68" cy="85"/>
            </a:xfrm>
            <a:custGeom>
              <a:avLst/>
              <a:gdLst>
                <a:gd name="T0" fmla="*/ 0 w 68"/>
                <a:gd name="T1" fmla="*/ 20 h 85"/>
                <a:gd name="T2" fmla="*/ 27 w 68"/>
                <a:gd name="T3" fmla="*/ 30 h 85"/>
                <a:gd name="T4" fmla="*/ 33 w 68"/>
                <a:gd name="T5" fmla="*/ 0 h 85"/>
                <a:gd name="T6" fmla="*/ 39 w 68"/>
                <a:gd name="T7" fmla="*/ 30 h 85"/>
                <a:gd name="T8" fmla="*/ 67 w 68"/>
                <a:gd name="T9" fmla="*/ 20 h 85"/>
                <a:gd name="T10" fmla="*/ 45 w 68"/>
                <a:gd name="T11" fmla="*/ 42 h 85"/>
                <a:gd name="T12" fmla="*/ 67 w 68"/>
                <a:gd name="T13" fmla="*/ 62 h 85"/>
                <a:gd name="T14" fmla="*/ 39 w 68"/>
                <a:gd name="T15" fmla="*/ 52 h 85"/>
                <a:gd name="T16" fmla="*/ 33 w 68"/>
                <a:gd name="T17" fmla="*/ 84 h 85"/>
                <a:gd name="T18" fmla="*/ 27 w 68"/>
                <a:gd name="T19" fmla="*/ 52 h 85"/>
                <a:gd name="T20" fmla="*/ 0 w 68"/>
                <a:gd name="T21" fmla="*/ 62 h 85"/>
                <a:gd name="T22" fmla="*/ 21 w 68"/>
                <a:gd name="T23" fmla="*/ 42 h 85"/>
                <a:gd name="T24" fmla="*/ 0 w 68"/>
                <a:gd name="T25"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8" h="85">
                  <a:moveTo>
                    <a:pt x="0" y="20"/>
                  </a:moveTo>
                  <a:lnTo>
                    <a:pt x="27" y="30"/>
                  </a:lnTo>
                  <a:lnTo>
                    <a:pt x="33" y="0"/>
                  </a:lnTo>
                  <a:lnTo>
                    <a:pt x="39" y="30"/>
                  </a:lnTo>
                  <a:lnTo>
                    <a:pt x="67" y="20"/>
                  </a:lnTo>
                  <a:lnTo>
                    <a:pt x="45" y="42"/>
                  </a:lnTo>
                  <a:lnTo>
                    <a:pt x="67" y="62"/>
                  </a:lnTo>
                  <a:lnTo>
                    <a:pt x="39" y="52"/>
                  </a:lnTo>
                  <a:lnTo>
                    <a:pt x="33" y="84"/>
                  </a:lnTo>
                  <a:lnTo>
                    <a:pt x="27" y="52"/>
                  </a:lnTo>
                  <a:lnTo>
                    <a:pt x="0" y="62"/>
                  </a:lnTo>
                  <a:lnTo>
                    <a:pt x="21" y="42"/>
                  </a:lnTo>
                  <a:lnTo>
                    <a:pt x="0" y="20"/>
                  </a:lnTo>
                </a:path>
              </a:pathLst>
            </a:custGeom>
            <a:gradFill rotWithShape="0">
              <a:gsLst>
                <a:gs pos="0">
                  <a:srgbClr val="FF6600"/>
                </a:gs>
                <a:gs pos="100000">
                  <a:srgbClr val="FFFFFF"/>
                </a:gs>
              </a:gsLst>
              <a:path path="rect">
                <a:fillToRect l="50000" t="50000" r="50000" b="50000"/>
              </a:path>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95810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8"/>
                                        </p:tgtEl>
                                        <p:attrNameLst>
                                          <p:attrName>style.visibility</p:attrName>
                                        </p:attrNameLst>
                                      </p:cBhvr>
                                      <p:to>
                                        <p:strVal val="visible"/>
                                      </p:to>
                                    </p:set>
                                    <p:animEffect transition="in" filter="wipe(left)">
                                      <p:cBhvr>
                                        <p:cTn id="7" dur="500"/>
                                        <p:tgtEl>
                                          <p:spTgt spid="92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9"/>
                                        </p:tgtEl>
                                        <p:attrNameLst>
                                          <p:attrName>style.visibility</p:attrName>
                                        </p:attrNameLst>
                                      </p:cBhvr>
                                      <p:to>
                                        <p:strVal val="visible"/>
                                      </p:to>
                                    </p:set>
                                    <p:animEffect transition="in" filter="wipe(left)">
                                      <p:cBhvr>
                                        <p:cTn id="12" dur="5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4|35.4|4.600002|48.299|3.700005|28.601|4"/>
</p:tagLst>
</file>

<file path=ppt/tags/tag2.xml><?xml version="1.0" encoding="utf-8"?>
<p:tagLst xmlns:a="http://schemas.openxmlformats.org/drawingml/2006/main" xmlns:r="http://schemas.openxmlformats.org/officeDocument/2006/relationships" xmlns:p="http://schemas.openxmlformats.org/presentationml/2006/main">
  <p:tag name="TIMING" val="|40.8|5.5|18.6|5.9|11.7|2.3|19.3|1.9|12|11.4|7.7"/>
</p:tagLst>
</file>

<file path=ppt/tags/tag3.xml><?xml version="1.0" encoding="utf-8"?>
<p:tagLst xmlns:a="http://schemas.openxmlformats.org/drawingml/2006/main" xmlns:r="http://schemas.openxmlformats.org/officeDocument/2006/relationships" xmlns:p="http://schemas.openxmlformats.org/presentationml/2006/main">
  <p:tag name="TIMING" val="|40.8|5.5|18.6|5.9|11.7|2.3|19.3|1.9|12|11.4|7.7"/>
</p:tagLst>
</file>

<file path=ppt/tags/tag4.xml><?xml version="1.0" encoding="utf-8"?>
<p:tagLst xmlns:a="http://schemas.openxmlformats.org/drawingml/2006/main" xmlns:r="http://schemas.openxmlformats.org/officeDocument/2006/relationships" xmlns:p="http://schemas.openxmlformats.org/presentationml/2006/main">
  <p:tag name="TIMING" val="|1.9|5.7|1.5|1.799"/>
</p:tagLst>
</file>

<file path=ppt/tags/tag5.xml><?xml version="1.0" encoding="utf-8"?>
<p:tagLst xmlns:a="http://schemas.openxmlformats.org/drawingml/2006/main" xmlns:r="http://schemas.openxmlformats.org/officeDocument/2006/relationships" xmlns:p="http://schemas.openxmlformats.org/presentationml/2006/main">
  <p:tag name="TIMING" val="|0|0.6|1.3"/>
</p:tagLst>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643</TotalTime>
  <Words>1655</Words>
  <Application>Microsoft Office PowerPoint</Application>
  <PresentationFormat>宽屏</PresentationFormat>
  <Paragraphs>352</Paragraphs>
  <Slides>36</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53" baseType="lpstr">
      <vt:lpstr>楷体</vt:lpstr>
      <vt:lpstr>楷体_GB2312</vt:lpstr>
      <vt:lpstr>宋体</vt:lpstr>
      <vt:lpstr>微软雅黑 Light</vt:lpstr>
      <vt:lpstr>新宋体</vt:lpstr>
      <vt:lpstr>Arial</vt:lpstr>
      <vt:lpstr>Bookman Old Style</vt:lpstr>
      <vt:lpstr>Cambria Math</vt:lpstr>
      <vt:lpstr>Symbol</vt:lpstr>
      <vt:lpstr>Times New Roman</vt:lpstr>
      <vt:lpstr>Tw Cen MT</vt:lpstr>
      <vt:lpstr>Wingdings</vt:lpstr>
      <vt:lpstr>水滴</vt:lpstr>
      <vt:lpstr>Equation</vt:lpstr>
      <vt:lpstr>Equation.DSMT4</vt:lpstr>
      <vt:lpstr>Equation.3</vt:lpstr>
      <vt:lpstr>公式</vt:lpstr>
      <vt:lpstr>大学物理A（1）电磁学部分总结</vt:lpstr>
      <vt:lpstr>第五章 静电场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第六章 静电场中的导体与电介质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第七章 恒定磁场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电磁感应 电磁场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 jh</dc:creator>
  <cp:lastModifiedBy>jh L</cp:lastModifiedBy>
  <cp:revision>17</cp:revision>
  <dcterms:created xsi:type="dcterms:W3CDTF">2020-07-02T07:07:38Z</dcterms:created>
  <dcterms:modified xsi:type="dcterms:W3CDTF">2024-05-29T09:09:35Z</dcterms:modified>
</cp:coreProperties>
</file>