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ctiveX/activeX1.xml" ContentType="application/vnd.ms-office.activeX+xml"/>
  <Override PartName="/ppt/activeX/activeX1.bin" ContentType="application/vnd.ms-office.activeX"/>
  <Override PartName="/ppt/notesSlides/notesSlide3.xml" ContentType="application/vnd.openxmlformats-officedocument.presentationml.notesSlide+xml"/>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ppt/tags/tag1.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8" r:id="rId1"/>
    <p:sldMasterId id="2147483726" r:id="rId2"/>
  </p:sldMasterIdLst>
  <p:notesMasterIdLst>
    <p:notesMasterId r:id="rId49"/>
  </p:notesMasterIdLst>
  <p:handoutMasterIdLst>
    <p:handoutMasterId r:id="rId50"/>
  </p:handoutMasterIdLst>
  <p:sldIdLst>
    <p:sldId id="486" r:id="rId3"/>
    <p:sldId id="418" r:id="rId4"/>
    <p:sldId id="379" r:id="rId5"/>
    <p:sldId id="385" r:id="rId6"/>
    <p:sldId id="427" r:id="rId7"/>
    <p:sldId id="428" r:id="rId8"/>
    <p:sldId id="426" r:id="rId9"/>
    <p:sldId id="487" r:id="rId10"/>
    <p:sldId id="386" r:id="rId11"/>
    <p:sldId id="488" r:id="rId12"/>
    <p:sldId id="489" r:id="rId13"/>
    <p:sldId id="388" r:id="rId14"/>
    <p:sldId id="491" r:id="rId15"/>
    <p:sldId id="490" r:id="rId16"/>
    <p:sldId id="362" r:id="rId17"/>
    <p:sldId id="415" r:id="rId18"/>
    <p:sldId id="429" r:id="rId19"/>
    <p:sldId id="391" r:id="rId20"/>
    <p:sldId id="396" r:id="rId21"/>
    <p:sldId id="321" r:id="rId22"/>
    <p:sldId id="392" r:id="rId23"/>
    <p:sldId id="433" r:id="rId24"/>
    <p:sldId id="292" r:id="rId25"/>
    <p:sldId id="432" r:id="rId26"/>
    <p:sldId id="424" r:id="rId27"/>
    <p:sldId id="463" r:id="rId28"/>
    <p:sldId id="492" r:id="rId29"/>
    <p:sldId id="378" r:id="rId30"/>
    <p:sldId id="374" r:id="rId31"/>
    <p:sldId id="485" r:id="rId32"/>
    <p:sldId id="377" r:id="rId33"/>
    <p:sldId id="296" r:id="rId34"/>
    <p:sldId id="350" r:id="rId35"/>
    <p:sldId id="310" r:id="rId36"/>
    <p:sldId id="298" r:id="rId37"/>
    <p:sldId id="351" r:id="rId38"/>
    <p:sldId id="299" r:id="rId39"/>
    <p:sldId id="304" r:id="rId40"/>
    <p:sldId id="328" r:id="rId41"/>
    <p:sldId id="305" r:id="rId42"/>
    <p:sldId id="411" r:id="rId43"/>
    <p:sldId id="417" r:id="rId44"/>
    <p:sldId id="369" r:id="rId45"/>
    <p:sldId id="356" r:id="rId46"/>
    <p:sldId id="416" r:id="rId47"/>
    <p:sldId id="430" r:id="rId4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315">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DFFD2"/>
    <a:srgbClr val="4C88C4"/>
    <a:srgbClr val="993300"/>
    <a:srgbClr val="CC0000"/>
    <a:srgbClr val="CC6600"/>
    <a:srgbClr val="00808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17" autoAdjust="0"/>
    <p:restoredTop sz="93057" autoAdjust="0"/>
  </p:normalViewPr>
  <p:slideViewPr>
    <p:cSldViewPr>
      <p:cViewPr varScale="1">
        <p:scale>
          <a:sx n="69" d="100"/>
          <a:sy n="69" d="100"/>
        </p:scale>
        <p:origin x="1536" y="40"/>
      </p:cViewPr>
      <p:guideLst>
        <p:guide orient="horz" pos="4315"/>
        <p:guide/>
      </p:guideLst>
    </p:cSldViewPr>
  </p:slideViewPr>
  <p:outlineViewPr>
    <p:cViewPr>
      <p:scale>
        <a:sx n="33" d="100"/>
        <a:sy n="33" d="100"/>
      </p:scale>
      <p:origin x="0" y="-8484"/>
    </p:cViewPr>
  </p:outlineViewPr>
  <p:notesTextViewPr>
    <p:cViewPr>
      <p:scale>
        <a:sx n="100" d="100"/>
        <a:sy n="100" d="100"/>
      </p:scale>
      <p:origin x="0" y="0"/>
    </p:cViewPr>
  </p:notesTextViewPr>
  <p:sorterViewPr>
    <p:cViewPr>
      <p:scale>
        <a:sx n="100" d="100"/>
        <a:sy n="100" d="100"/>
      </p:scale>
      <p:origin x="0" y="811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5762" name="Rectangle 2">
            <a:extLst>
              <a:ext uri="{FF2B5EF4-FFF2-40B4-BE49-F238E27FC236}">
                <a16:creationId xmlns:a16="http://schemas.microsoft.com/office/drawing/2014/main" id="{57E847E0-698B-A3DC-C0BD-560ED23C54C6}"/>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200">
                <a:latin typeface="Times New Roman" panose="02020603050405020304" pitchFamily="18" charset="0"/>
              </a:defRPr>
            </a:lvl1pPr>
          </a:lstStyle>
          <a:p>
            <a:pPr>
              <a:defRPr/>
            </a:pPr>
            <a:endParaRPr lang="en-US" altLang="zh-CN"/>
          </a:p>
        </p:txBody>
      </p:sp>
      <p:sp>
        <p:nvSpPr>
          <p:cNvPr id="245763" name="Rectangle 3">
            <a:extLst>
              <a:ext uri="{FF2B5EF4-FFF2-40B4-BE49-F238E27FC236}">
                <a16:creationId xmlns:a16="http://schemas.microsoft.com/office/drawing/2014/main" id="{5FEB8514-809A-7C7A-08DD-D5AD9CC3AF07}"/>
              </a:ext>
            </a:extLst>
          </p:cNvPr>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kumimoji="1" sz="1200">
                <a:latin typeface="Times New Roman" panose="02020603050405020304" pitchFamily="18" charset="0"/>
              </a:defRPr>
            </a:lvl1pPr>
          </a:lstStyle>
          <a:p>
            <a:pPr>
              <a:defRPr/>
            </a:pPr>
            <a:endParaRPr lang="en-US" altLang="zh-CN"/>
          </a:p>
        </p:txBody>
      </p:sp>
      <p:sp>
        <p:nvSpPr>
          <p:cNvPr id="245764" name="Rectangle 4">
            <a:extLst>
              <a:ext uri="{FF2B5EF4-FFF2-40B4-BE49-F238E27FC236}">
                <a16:creationId xmlns:a16="http://schemas.microsoft.com/office/drawing/2014/main" id="{68994D23-24B7-55D3-1C8A-822202B43DFC}"/>
              </a:ext>
            </a:extLst>
          </p:cNvPr>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kumimoji="1" sz="1200">
                <a:latin typeface="Times New Roman" panose="02020603050405020304" pitchFamily="18" charset="0"/>
              </a:defRPr>
            </a:lvl1pPr>
          </a:lstStyle>
          <a:p>
            <a:pPr>
              <a:defRPr/>
            </a:pPr>
            <a:endParaRPr lang="en-US" altLang="zh-CN"/>
          </a:p>
        </p:txBody>
      </p:sp>
      <p:sp>
        <p:nvSpPr>
          <p:cNvPr id="245765" name="Rectangle 5">
            <a:extLst>
              <a:ext uri="{FF2B5EF4-FFF2-40B4-BE49-F238E27FC236}">
                <a16:creationId xmlns:a16="http://schemas.microsoft.com/office/drawing/2014/main" id="{40439F9D-5933-45B1-5B5B-91CA3CFB19A3}"/>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atin typeface="Times New Roman" panose="02020603050405020304" pitchFamily="18" charset="0"/>
              </a:defRPr>
            </a:lvl1pPr>
          </a:lstStyle>
          <a:p>
            <a:pPr>
              <a:defRPr/>
            </a:pPr>
            <a:fld id="{D80E3EEE-6A7C-451E-98F5-EB8BDA6073B5}"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B42001BB-779E-E1C5-0F11-D1BE6803866E}"/>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b="1">
                <a:solidFill>
                  <a:srgbClr val="1C1C1C"/>
                </a:solidFill>
                <a:latin typeface="Times New Roman" panose="02020603050405020304" pitchFamily="18" charset="0"/>
              </a:defRPr>
            </a:lvl1pPr>
          </a:lstStyle>
          <a:p>
            <a:pPr>
              <a:defRPr/>
            </a:pPr>
            <a:endParaRPr lang="en-US" altLang="zh-CN"/>
          </a:p>
        </p:txBody>
      </p:sp>
      <p:sp>
        <p:nvSpPr>
          <p:cNvPr id="110595" name="Rectangle 3">
            <a:extLst>
              <a:ext uri="{FF2B5EF4-FFF2-40B4-BE49-F238E27FC236}">
                <a16:creationId xmlns:a16="http://schemas.microsoft.com/office/drawing/2014/main" id="{71C4373A-D76A-81A7-5E07-F1A761E77C81}"/>
              </a:ext>
            </a:extLst>
          </p:cNvPr>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b="1">
                <a:solidFill>
                  <a:srgbClr val="1C1C1C"/>
                </a:solidFill>
                <a:latin typeface="Times New Roman" panose="02020603050405020304" pitchFamily="18" charset="0"/>
              </a:defRPr>
            </a:lvl1pPr>
          </a:lstStyle>
          <a:p>
            <a:pPr>
              <a:defRPr/>
            </a:pPr>
            <a:endParaRPr lang="en-US" altLang="zh-CN"/>
          </a:p>
        </p:txBody>
      </p:sp>
      <p:sp>
        <p:nvSpPr>
          <p:cNvPr id="5124" name="Rectangle 4">
            <a:extLst>
              <a:ext uri="{FF2B5EF4-FFF2-40B4-BE49-F238E27FC236}">
                <a16:creationId xmlns:a16="http://schemas.microsoft.com/office/drawing/2014/main" id="{DE45673C-3370-B6E3-5900-1ADE89FFB164}"/>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7" name="Rectangle 5">
            <a:extLst>
              <a:ext uri="{FF2B5EF4-FFF2-40B4-BE49-F238E27FC236}">
                <a16:creationId xmlns:a16="http://schemas.microsoft.com/office/drawing/2014/main" id="{A8ED3B5F-082B-BBD7-5805-9EE32D27DF08}"/>
              </a:ext>
            </a:extLst>
          </p:cNvPr>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0598" name="Rectangle 6">
            <a:extLst>
              <a:ext uri="{FF2B5EF4-FFF2-40B4-BE49-F238E27FC236}">
                <a16:creationId xmlns:a16="http://schemas.microsoft.com/office/drawing/2014/main" id="{4FA0CEE1-D878-0BA4-6865-422993277B7D}"/>
              </a:ext>
            </a:extLst>
          </p:cNvPr>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b="1">
                <a:solidFill>
                  <a:srgbClr val="1C1C1C"/>
                </a:solidFill>
                <a:latin typeface="Times New Roman" panose="02020603050405020304" pitchFamily="18" charset="0"/>
              </a:defRPr>
            </a:lvl1pPr>
          </a:lstStyle>
          <a:p>
            <a:pPr>
              <a:defRPr/>
            </a:pPr>
            <a:endParaRPr lang="en-US" altLang="zh-CN"/>
          </a:p>
        </p:txBody>
      </p:sp>
      <p:sp>
        <p:nvSpPr>
          <p:cNvPr id="110599" name="Rectangle 7">
            <a:extLst>
              <a:ext uri="{FF2B5EF4-FFF2-40B4-BE49-F238E27FC236}">
                <a16:creationId xmlns:a16="http://schemas.microsoft.com/office/drawing/2014/main" id="{C1DC0A95-1DCD-BB3C-CD0C-51B05DDB426B}"/>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b="1" smtClean="0">
                <a:solidFill>
                  <a:srgbClr val="1C1C1C"/>
                </a:solidFill>
                <a:latin typeface="Times New Roman" panose="02020603050405020304" pitchFamily="18" charset="0"/>
              </a:defRPr>
            </a:lvl1pPr>
          </a:lstStyle>
          <a:p>
            <a:pPr>
              <a:defRPr/>
            </a:pPr>
            <a:fld id="{ACA278F6-E8F6-4497-BB37-8B0BF225001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3C28BD69-8A60-426A-F275-24FB71E58FD6}"/>
              </a:ext>
            </a:extLst>
          </p:cNvPr>
          <p:cNvSpPr>
            <a:spLocks noGrp="1" noRot="1" noChangeAspect="1" noChangeArrowheads="1" noTextEdit="1"/>
          </p:cNvSpPr>
          <p:nvPr>
            <p:ph type="sldImg"/>
          </p:nvPr>
        </p:nvSpPr>
        <p:spPr>
          <a:ln/>
        </p:spPr>
      </p:sp>
      <p:sp>
        <p:nvSpPr>
          <p:cNvPr id="20483" name="备注占位符 2">
            <a:extLst>
              <a:ext uri="{FF2B5EF4-FFF2-40B4-BE49-F238E27FC236}">
                <a16:creationId xmlns:a16="http://schemas.microsoft.com/office/drawing/2014/main" id="{75561645-ED70-F9C7-40D0-52B5BFED52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20484" name="灯片编号占位符 3">
            <a:extLst>
              <a:ext uri="{FF2B5EF4-FFF2-40B4-BE49-F238E27FC236}">
                <a16:creationId xmlns:a16="http://schemas.microsoft.com/office/drawing/2014/main" id="{414A66F9-06DB-3655-F246-9673172890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fld id="{CAC8A120-AD10-4122-9A11-940FE249BCAE}" type="slidenum">
              <a:rPr lang="en-US" altLang="zh-CN">
                <a:solidFill>
                  <a:srgbClr val="1C1C1C"/>
                </a:solidFill>
                <a:latin typeface="Times New Roman" panose="02020603050405020304" pitchFamily="18" charset="0"/>
              </a:rPr>
              <a:pPr/>
              <a:t>12</a:t>
            </a:fld>
            <a:endParaRPr lang="en-US" altLang="zh-CN">
              <a:solidFill>
                <a:srgbClr val="1C1C1C"/>
              </a:solidFill>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74940452-F28F-5E1E-4055-37AAF7DE3A54}"/>
              </a:ext>
            </a:extLst>
          </p:cNvPr>
          <p:cNvSpPr>
            <a:spLocks noGrp="1" noRot="1" noChangeAspect="1" noChangeArrowheads="1" noTextEdit="1"/>
          </p:cNvSpPr>
          <p:nvPr>
            <p:ph type="sldImg"/>
          </p:nvPr>
        </p:nvSpPr>
        <p:spPr>
          <a:ln/>
        </p:spPr>
      </p:sp>
      <p:sp>
        <p:nvSpPr>
          <p:cNvPr id="25603" name="备注占位符 2">
            <a:extLst>
              <a:ext uri="{FF2B5EF4-FFF2-40B4-BE49-F238E27FC236}">
                <a16:creationId xmlns:a16="http://schemas.microsoft.com/office/drawing/2014/main" id="{B2F6E719-7D7F-818D-947F-9899FCD5C3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25604" name="灯片编号占位符 3">
            <a:extLst>
              <a:ext uri="{FF2B5EF4-FFF2-40B4-BE49-F238E27FC236}">
                <a16:creationId xmlns:a16="http://schemas.microsoft.com/office/drawing/2014/main" id="{F0BA265A-3E4F-2A12-6DF1-B9780E54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fld id="{9BC6BBF8-5067-4628-924F-0091BAA52F1D}" type="slidenum">
              <a:rPr lang="en-US" altLang="zh-CN">
                <a:solidFill>
                  <a:srgbClr val="1C1C1C"/>
                </a:solidFill>
                <a:latin typeface="Times New Roman" panose="02020603050405020304" pitchFamily="18" charset="0"/>
              </a:rPr>
              <a:pPr/>
              <a:t>16</a:t>
            </a:fld>
            <a:endParaRPr lang="en-US" altLang="zh-CN">
              <a:solidFill>
                <a:srgbClr val="1C1C1C"/>
              </a:solidFill>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B69C8E62-3498-8BD8-0DB3-DDEC122C1A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fld id="{5F7F64D6-9EA2-4B95-9ED7-078B51E172BF}" type="slidenum">
              <a:rPr lang="en-US" altLang="zh-CN">
                <a:solidFill>
                  <a:srgbClr val="1C1C1C"/>
                </a:solidFill>
                <a:latin typeface="Times New Roman" panose="02020603050405020304" pitchFamily="18" charset="0"/>
              </a:rPr>
              <a:pPr/>
              <a:t>23</a:t>
            </a:fld>
            <a:endParaRPr lang="en-US" altLang="zh-CN">
              <a:solidFill>
                <a:srgbClr val="1C1C1C"/>
              </a:solidFill>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44235CC0-6CEE-E1AA-3FDF-ECBDD4F528CF}"/>
              </a:ext>
            </a:extLst>
          </p:cNvPr>
          <p:cNvSpPr>
            <a:spLocks noGrp="1" noRot="1" noChangeAspect="1" noChangeArrowheads="1" noTextEdit="1"/>
          </p:cNvSpPr>
          <p:nvPr>
            <p:ph type="sldImg"/>
          </p:nvPr>
        </p:nvSpPr>
        <p:spPr>
          <a:ln/>
        </p:spPr>
      </p:sp>
      <p:sp>
        <p:nvSpPr>
          <p:cNvPr id="38915" name="备注占位符 2">
            <a:extLst>
              <a:ext uri="{FF2B5EF4-FFF2-40B4-BE49-F238E27FC236}">
                <a16:creationId xmlns:a16="http://schemas.microsoft.com/office/drawing/2014/main" id="{B4ACDF75-36C7-3206-1237-6F57EE25C0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38916" name="灯片编号占位符 3">
            <a:extLst>
              <a:ext uri="{FF2B5EF4-FFF2-40B4-BE49-F238E27FC236}">
                <a16:creationId xmlns:a16="http://schemas.microsoft.com/office/drawing/2014/main" id="{ABA1EB54-EE10-2DDB-19EE-C203882D1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fld id="{CCFE08C7-8420-49CF-B13D-74F0383E8B91}" type="slidenum">
              <a:rPr lang="en-US" altLang="zh-CN">
                <a:solidFill>
                  <a:srgbClr val="1C1C1C"/>
                </a:solidFill>
                <a:latin typeface="Times New Roman" panose="02020603050405020304" pitchFamily="18" charset="0"/>
              </a:rPr>
              <a:pPr/>
              <a:t>27</a:t>
            </a:fld>
            <a:endParaRPr lang="en-US" altLang="zh-CN">
              <a:solidFill>
                <a:srgbClr val="1C1C1C"/>
              </a:solidFill>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2499042531"/>
      </p:ext>
    </p:extLst>
  </p:cSld>
  <p:clrMapOvr>
    <a:masterClrMapping/>
  </p:clrMapOvr>
  <p:transition spd="med">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62076868"/>
      </p:ext>
    </p:extLst>
  </p:cSld>
  <p:clrMapOvr>
    <a:masterClrMapping/>
  </p:clrMapOvr>
  <p:transition spd="med">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101678363"/>
      </p:ext>
    </p:extLst>
  </p:cSld>
  <p:clrMapOvr>
    <a:masterClrMapping/>
  </p:clrMapOvr>
  <p:transition spd="med">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799842630"/>
      </p:ext>
    </p:extLst>
  </p:cSld>
  <p:clrMapOvr>
    <a:masterClrMapping/>
  </p:clrMapOvr>
  <p:transition spd="med">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747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457200" y="1196975"/>
            <a:ext cx="4038600" cy="4933950"/>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1196975"/>
            <a:ext cx="4038600" cy="2390775"/>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48200" y="3740150"/>
            <a:ext cx="4038600" cy="2390775"/>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683367247"/>
      </p:ext>
    </p:extLst>
  </p:cSld>
  <p:clrMapOvr>
    <a:masterClrMapping/>
  </p:clrMapOvr>
  <p:transition>
    <p:blind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1053080273"/>
      </p:ext>
    </p:extLst>
  </p:cSld>
  <p:clrMapOvr>
    <a:masterClrMapping/>
  </p:clrMapOvr>
  <p:transition spd="med">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110347452"/>
      </p:ext>
    </p:extLst>
  </p:cSld>
  <p:clrMapOvr>
    <a:masterClrMapping/>
  </p:clrMapOvr>
  <p:transition spd="med">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2836196877"/>
      </p:ext>
    </p:extLst>
  </p:cSld>
  <p:clrMapOvr>
    <a:masterClrMapping/>
  </p:clrMapOvr>
  <p:transition spd="med">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139569713"/>
      </p:ext>
    </p:extLst>
  </p:cSld>
  <p:clrMapOvr>
    <a:masterClrMapping/>
  </p:clrMapOvr>
  <p:transition spd="med">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15071450"/>
      </p:ext>
    </p:extLst>
  </p:cSld>
  <p:clrMapOvr>
    <a:masterClrMapping/>
  </p:clrMapOvr>
  <p:transition spd="med">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Tree>
    <p:extLst>
      <p:ext uri="{BB962C8B-B14F-4D97-AF65-F5344CB8AC3E}">
        <p14:creationId xmlns:p14="http://schemas.microsoft.com/office/powerpoint/2010/main" val="1441366983"/>
      </p:ext>
    </p:extLst>
  </p:cSld>
  <p:clrMapOvr>
    <a:masterClrMapping/>
  </p:clrMapOvr>
  <p:transition spd="med">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508455859"/>
      </p:ext>
    </p:extLst>
  </p:cSld>
  <p:clrMapOvr>
    <a:masterClrMapping/>
  </p:clrMapOvr>
  <p:transition spd="med">
    <p:pull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8933280"/>
      </p:ext>
    </p:extLst>
  </p:cSld>
  <p:clrMapOvr>
    <a:masterClrMapping/>
  </p:clrMapOvr>
  <p:transition spd="med">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600137332"/>
      </p:ext>
    </p:extLst>
  </p:cSld>
  <p:clrMapOvr>
    <a:masterClrMapping/>
  </p:clrMapOvr>
  <p:transition spd="med">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3779403838"/>
      </p:ext>
    </p:extLst>
  </p:cSld>
  <p:clrMapOvr>
    <a:masterClrMapping/>
  </p:clrMapOvr>
  <p:transition spd="med">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798406"/>
      </p:ext>
    </p:extLst>
  </p:cSld>
  <p:clrMapOvr>
    <a:masterClrMapping/>
  </p:clrMapOvr>
  <p:transition spd="med">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047538069"/>
      </p:ext>
    </p:extLst>
  </p:cSld>
  <p:clrMapOvr>
    <a:masterClrMapping/>
  </p:clrMapOvr>
  <p:transition spd="med">
    <p:pull dir="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97912240"/>
      </p:ext>
    </p:extLst>
  </p:cSld>
  <p:clrMapOvr>
    <a:masterClrMapping/>
  </p:clrMapOvr>
  <p:transition spd="med">
    <p:pull dir="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747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457200" y="1196975"/>
            <a:ext cx="4038600" cy="4933950"/>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1196975"/>
            <a:ext cx="4038600" cy="2390775"/>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48200" y="3740150"/>
            <a:ext cx="4038600" cy="2390775"/>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674772057"/>
      </p:ext>
    </p:extLst>
  </p:cSld>
  <p:clrMapOvr>
    <a:masterClrMapping/>
  </p:clrMapOvr>
  <p:transition>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3657985310"/>
      </p:ext>
    </p:extLst>
  </p:cSld>
  <p:clrMapOvr>
    <a:masterClrMapping/>
  </p:clrMapOvr>
  <p:transition spd="med">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565482005"/>
      </p:ext>
    </p:extLst>
  </p:cSld>
  <p:clrMapOvr>
    <a:masterClrMapping/>
  </p:clrMapOvr>
  <p:transition spd="med">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375017158"/>
      </p:ext>
    </p:extLst>
  </p:cSld>
  <p:clrMapOvr>
    <a:masterClrMapping/>
  </p:clrMapOvr>
  <p:transition spd="med">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Tree>
    <p:extLst>
      <p:ext uri="{BB962C8B-B14F-4D97-AF65-F5344CB8AC3E}">
        <p14:creationId xmlns:p14="http://schemas.microsoft.com/office/powerpoint/2010/main" val="3851536641"/>
      </p:ext>
    </p:extLst>
  </p:cSld>
  <p:clrMapOvr>
    <a:masterClrMapping/>
  </p:clrMapOvr>
  <p:transition spd="med">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1854822"/>
      </p:ext>
    </p:extLst>
  </p:cSld>
  <p:clrMapOvr>
    <a:masterClrMapping/>
  </p:clrMapOvr>
  <p:transition spd="med">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594369046"/>
      </p:ext>
    </p:extLst>
  </p:cSld>
  <p:clrMapOvr>
    <a:masterClrMapping/>
  </p:clrMapOvr>
  <p:transition spd="med">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069834087"/>
      </p:ext>
    </p:extLst>
  </p:cSld>
  <p:clrMapOvr>
    <a:masterClrMapping/>
  </p:clrMapOvr>
  <p:transition spd="med">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5">
            <a:extLst>
              <a:ext uri="{FF2B5EF4-FFF2-40B4-BE49-F238E27FC236}">
                <a16:creationId xmlns:a16="http://schemas.microsoft.com/office/drawing/2014/main" id="{40161200-12E0-5144-E55E-BB03D10073CE}"/>
              </a:ext>
            </a:extLst>
          </p:cNvPr>
          <p:cNvSpPr>
            <a:spLocks noChangeArrowheads="1"/>
          </p:cNvSpPr>
          <p:nvPr/>
        </p:nvSpPr>
        <p:spPr bwMode="auto">
          <a:xfrm>
            <a:off x="1116013" y="725488"/>
            <a:ext cx="7524750" cy="39687"/>
          </a:xfrm>
          <a:prstGeom prst="rect">
            <a:avLst/>
          </a:prstGeom>
          <a:gradFill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path path="shape">
              <a:fillToRect l="50000" t="50000" r="50000" b="50000"/>
            </a:path>
          </a:gradFill>
          <a:ln>
            <a:noFill/>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latin typeface="Arial" panose="020B0604020202020204" pitchFamily="34" charset="0"/>
            </a:endParaRPr>
          </a:p>
        </p:txBody>
      </p:sp>
      <p:sp>
        <p:nvSpPr>
          <p:cNvPr id="1027" name="Rectangle 7">
            <a:extLst>
              <a:ext uri="{FF2B5EF4-FFF2-40B4-BE49-F238E27FC236}">
                <a16:creationId xmlns:a16="http://schemas.microsoft.com/office/drawing/2014/main" id="{0FB3D9F7-CB65-1804-53FC-05B35C2D3C05}"/>
              </a:ext>
            </a:extLst>
          </p:cNvPr>
          <p:cNvSpPr>
            <a:spLocks noChangeArrowheads="1"/>
          </p:cNvSpPr>
          <p:nvPr/>
        </p:nvSpPr>
        <p:spPr bwMode="auto">
          <a:xfrm>
            <a:off x="0" y="6669088"/>
            <a:ext cx="9144000" cy="215900"/>
          </a:xfrm>
          <a:prstGeom prst="rect">
            <a:avLst/>
          </a:prstGeom>
          <a:gradFill rotWithShape="1">
            <a:gsLst>
              <a:gs pos="0">
                <a:srgbClr val="FFEBFA"/>
              </a:gs>
              <a:gs pos="30000">
                <a:srgbClr val="C4D6EB"/>
              </a:gs>
              <a:gs pos="60001">
                <a:srgbClr val="85C2FF"/>
              </a:gs>
              <a:gs pos="100000">
                <a:srgbClr val="5E9EFF"/>
              </a:gs>
            </a:gsLst>
            <a:lin ang="5400000" scaled="1"/>
          </a:gradFill>
          <a:ln>
            <a:noFill/>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latin typeface="Arial" panose="020B0604020202020204" pitchFamily="34" charset="0"/>
            </a:endParaRPr>
          </a:p>
        </p:txBody>
      </p:sp>
      <p:sp>
        <p:nvSpPr>
          <p:cNvPr id="1028" name="Oval 9">
            <a:extLst>
              <a:ext uri="{FF2B5EF4-FFF2-40B4-BE49-F238E27FC236}">
                <a16:creationId xmlns:a16="http://schemas.microsoft.com/office/drawing/2014/main" id="{4B380EFA-725E-32CB-28D1-E903B6A2FC28}"/>
              </a:ext>
            </a:extLst>
          </p:cNvPr>
          <p:cNvSpPr>
            <a:spLocks noChangeArrowheads="1"/>
          </p:cNvSpPr>
          <p:nvPr/>
        </p:nvSpPr>
        <p:spPr bwMode="auto">
          <a:xfrm>
            <a:off x="5530850" y="5783263"/>
            <a:ext cx="361950" cy="287337"/>
          </a:xfrm>
          <a:prstGeom prst="ellipse">
            <a:avLst/>
          </a:prstGeom>
          <a:solidFill>
            <a:schemeClr val="bg1"/>
          </a:solidFill>
          <a:ln>
            <a:noFill/>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pic>
        <p:nvPicPr>
          <p:cNvPr id="1029" name="Picture 2" descr="http://www.szu.edu.cn/images/szulogo.gif">
            <a:extLst>
              <a:ext uri="{FF2B5EF4-FFF2-40B4-BE49-F238E27FC236}">
                <a16:creationId xmlns:a16="http://schemas.microsoft.com/office/drawing/2014/main" id="{F12C308F-9518-0CA3-B046-6E7D09B2675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4614" r="63078"/>
          <a:stretch>
            <a:fillRect/>
          </a:stretch>
        </p:blipFill>
        <p:spPr bwMode="auto">
          <a:xfrm>
            <a:off x="142875" y="142875"/>
            <a:ext cx="100012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Freeform 8">
            <a:extLst>
              <a:ext uri="{FF2B5EF4-FFF2-40B4-BE49-F238E27FC236}">
                <a16:creationId xmlns:a16="http://schemas.microsoft.com/office/drawing/2014/main" id="{C16DBB1A-7F62-54C5-EE25-4000DBE8925F}"/>
              </a:ext>
            </a:extLst>
          </p:cNvPr>
          <p:cNvSpPr>
            <a:spLocks noChangeArrowheads="1"/>
          </p:cNvSpPr>
          <p:nvPr/>
        </p:nvSpPr>
        <p:spPr bwMode="auto">
          <a:xfrm>
            <a:off x="214313" y="6391275"/>
            <a:ext cx="7954962" cy="323850"/>
          </a:xfrm>
          <a:custGeom>
            <a:avLst/>
            <a:gdLst>
              <a:gd name="T0" fmla="*/ 0 w 4992"/>
              <a:gd name="T1" fmla="*/ 524 h 529"/>
              <a:gd name="T2" fmla="*/ 610 w 4992"/>
              <a:gd name="T3" fmla="*/ 516 h 529"/>
              <a:gd name="T4" fmla="*/ 686 w 4992"/>
              <a:gd name="T5" fmla="*/ 465 h 529"/>
              <a:gd name="T6" fmla="*/ 889 w 4992"/>
              <a:gd name="T7" fmla="*/ 457 h 529"/>
              <a:gd name="T8" fmla="*/ 1093 w 4992"/>
              <a:gd name="T9" fmla="*/ 448 h 529"/>
              <a:gd name="T10" fmla="*/ 1160 w 4992"/>
              <a:gd name="T11" fmla="*/ 440 h 529"/>
              <a:gd name="T12" fmla="*/ 1211 w 4992"/>
              <a:gd name="T13" fmla="*/ 423 h 529"/>
              <a:gd name="T14" fmla="*/ 1262 w 4992"/>
              <a:gd name="T15" fmla="*/ 389 h 529"/>
              <a:gd name="T16" fmla="*/ 1287 w 4992"/>
              <a:gd name="T17" fmla="*/ 380 h 529"/>
              <a:gd name="T18" fmla="*/ 1364 w 4992"/>
              <a:gd name="T19" fmla="*/ 330 h 529"/>
              <a:gd name="T20" fmla="*/ 1440 w 4992"/>
              <a:gd name="T21" fmla="*/ 304 h 529"/>
              <a:gd name="T22" fmla="*/ 1491 w 4992"/>
              <a:gd name="T23" fmla="*/ 279 h 529"/>
              <a:gd name="T24" fmla="*/ 1626 w 4992"/>
              <a:gd name="T25" fmla="*/ 287 h 529"/>
              <a:gd name="T26" fmla="*/ 1702 w 4992"/>
              <a:gd name="T27" fmla="*/ 330 h 529"/>
              <a:gd name="T28" fmla="*/ 1813 w 4992"/>
              <a:gd name="T29" fmla="*/ 355 h 529"/>
              <a:gd name="T30" fmla="*/ 1863 w 4992"/>
              <a:gd name="T31" fmla="*/ 397 h 529"/>
              <a:gd name="T32" fmla="*/ 1880 w 4992"/>
              <a:gd name="T33" fmla="*/ 490 h 529"/>
              <a:gd name="T34" fmla="*/ 2050 w 4992"/>
              <a:gd name="T35" fmla="*/ 397 h 529"/>
              <a:gd name="T36" fmla="*/ 2126 w 4992"/>
              <a:gd name="T37" fmla="*/ 355 h 529"/>
              <a:gd name="T38" fmla="*/ 2202 w 4992"/>
              <a:gd name="T39" fmla="*/ 313 h 529"/>
              <a:gd name="T40" fmla="*/ 2414 w 4992"/>
              <a:gd name="T41" fmla="*/ 304 h 529"/>
              <a:gd name="T42" fmla="*/ 2422 w 4992"/>
              <a:gd name="T43" fmla="*/ 423 h 529"/>
              <a:gd name="T44" fmla="*/ 2533 w 4992"/>
              <a:gd name="T45" fmla="*/ 389 h 529"/>
              <a:gd name="T46" fmla="*/ 2660 w 4992"/>
              <a:gd name="T47" fmla="*/ 321 h 529"/>
              <a:gd name="T48" fmla="*/ 2888 w 4992"/>
              <a:gd name="T49" fmla="*/ 363 h 529"/>
              <a:gd name="T50" fmla="*/ 2897 w 4992"/>
              <a:gd name="T51" fmla="*/ 457 h 529"/>
              <a:gd name="T52" fmla="*/ 2948 w 4992"/>
              <a:gd name="T53" fmla="*/ 431 h 529"/>
              <a:gd name="T54" fmla="*/ 3244 w 4992"/>
              <a:gd name="T55" fmla="*/ 423 h 529"/>
              <a:gd name="T56" fmla="*/ 3303 w 4992"/>
              <a:gd name="T57" fmla="*/ 414 h 529"/>
              <a:gd name="T58" fmla="*/ 3405 w 4992"/>
              <a:gd name="T59" fmla="*/ 355 h 529"/>
              <a:gd name="T60" fmla="*/ 3456 w 4992"/>
              <a:gd name="T61" fmla="*/ 321 h 529"/>
              <a:gd name="T62" fmla="*/ 3490 w 4992"/>
              <a:gd name="T63" fmla="*/ 270 h 529"/>
              <a:gd name="T64" fmla="*/ 3549 w 4992"/>
              <a:gd name="T65" fmla="*/ 92 h 529"/>
              <a:gd name="T66" fmla="*/ 3558 w 4992"/>
              <a:gd name="T67" fmla="*/ 16 h 529"/>
              <a:gd name="T68" fmla="*/ 3642 w 4992"/>
              <a:gd name="T69" fmla="*/ 25 h 529"/>
              <a:gd name="T70" fmla="*/ 3634 w 4992"/>
              <a:gd name="T71" fmla="*/ 101 h 529"/>
              <a:gd name="T72" fmla="*/ 3541 w 4992"/>
              <a:gd name="T73" fmla="*/ 152 h 529"/>
              <a:gd name="T74" fmla="*/ 3693 w 4992"/>
              <a:gd name="T75" fmla="*/ 202 h 529"/>
              <a:gd name="T76" fmla="*/ 3727 w 4992"/>
              <a:gd name="T77" fmla="*/ 346 h 529"/>
              <a:gd name="T78" fmla="*/ 3812 w 4992"/>
              <a:gd name="T79" fmla="*/ 431 h 529"/>
              <a:gd name="T80" fmla="*/ 3854 w 4992"/>
              <a:gd name="T81" fmla="*/ 490 h 529"/>
              <a:gd name="T82" fmla="*/ 3922 w 4992"/>
              <a:gd name="T83" fmla="*/ 440 h 529"/>
              <a:gd name="T84" fmla="*/ 3990 w 4992"/>
              <a:gd name="T85" fmla="*/ 330 h 529"/>
              <a:gd name="T86" fmla="*/ 4040 w 4992"/>
              <a:gd name="T87" fmla="*/ 228 h 529"/>
              <a:gd name="T88" fmla="*/ 4091 w 4992"/>
              <a:gd name="T89" fmla="*/ 194 h 529"/>
              <a:gd name="T90" fmla="*/ 4117 w 4992"/>
              <a:gd name="T91" fmla="*/ 177 h 529"/>
              <a:gd name="T92" fmla="*/ 4167 w 4992"/>
              <a:gd name="T93" fmla="*/ 186 h 529"/>
              <a:gd name="T94" fmla="*/ 4201 w 4992"/>
              <a:gd name="T95" fmla="*/ 236 h 529"/>
              <a:gd name="T96" fmla="*/ 4294 w 4992"/>
              <a:gd name="T97" fmla="*/ 346 h 529"/>
              <a:gd name="T98" fmla="*/ 4930 w 4992"/>
              <a:gd name="T99" fmla="*/ 372 h 529"/>
              <a:gd name="T100" fmla="*/ 4964 w 4992"/>
              <a:gd name="T101" fmla="*/ 423 h 529"/>
              <a:gd name="T102" fmla="*/ 4981 w 4992"/>
              <a:gd name="T103" fmla="*/ 524 h 529"/>
              <a:gd name="T104" fmla="*/ 0 w 4992"/>
              <a:gd name="T105" fmla="*/ 524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92" h="529">
                <a:moveTo>
                  <a:pt x="0" y="524"/>
                </a:moveTo>
                <a:cubicBezTo>
                  <a:pt x="203" y="521"/>
                  <a:pt x="407" y="529"/>
                  <a:pt x="610" y="516"/>
                </a:cubicBezTo>
                <a:cubicBezTo>
                  <a:pt x="611" y="516"/>
                  <a:pt x="673" y="474"/>
                  <a:pt x="686" y="465"/>
                </a:cubicBezTo>
                <a:cubicBezTo>
                  <a:pt x="742" y="427"/>
                  <a:pt x="821" y="460"/>
                  <a:pt x="889" y="457"/>
                </a:cubicBezTo>
                <a:cubicBezTo>
                  <a:pt x="957" y="454"/>
                  <a:pt x="1025" y="451"/>
                  <a:pt x="1093" y="448"/>
                </a:cubicBezTo>
                <a:cubicBezTo>
                  <a:pt x="1115" y="445"/>
                  <a:pt x="1138" y="445"/>
                  <a:pt x="1160" y="440"/>
                </a:cubicBezTo>
                <a:cubicBezTo>
                  <a:pt x="1178" y="436"/>
                  <a:pt x="1211" y="423"/>
                  <a:pt x="1211" y="423"/>
                </a:cubicBezTo>
                <a:cubicBezTo>
                  <a:pt x="1228" y="412"/>
                  <a:pt x="1243" y="396"/>
                  <a:pt x="1262" y="389"/>
                </a:cubicBezTo>
                <a:cubicBezTo>
                  <a:pt x="1270" y="386"/>
                  <a:pt x="1279" y="384"/>
                  <a:pt x="1287" y="380"/>
                </a:cubicBezTo>
                <a:cubicBezTo>
                  <a:pt x="1314" y="365"/>
                  <a:pt x="1335" y="340"/>
                  <a:pt x="1364" y="330"/>
                </a:cubicBezTo>
                <a:cubicBezTo>
                  <a:pt x="1389" y="321"/>
                  <a:pt x="1418" y="319"/>
                  <a:pt x="1440" y="304"/>
                </a:cubicBezTo>
                <a:cubicBezTo>
                  <a:pt x="1472" y="282"/>
                  <a:pt x="1455" y="290"/>
                  <a:pt x="1491" y="279"/>
                </a:cubicBezTo>
                <a:cubicBezTo>
                  <a:pt x="1536" y="282"/>
                  <a:pt x="1581" y="282"/>
                  <a:pt x="1626" y="287"/>
                </a:cubicBezTo>
                <a:cubicBezTo>
                  <a:pt x="1652" y="290"/>
                  <a:pt x="1686" y="319"/>
                  <a:pt x="1702" y="330"/>
                </a:cubicBezTo>
                <a:cubicBezTo>
                  <a:pt x="1724" y="345"/>
                  <a:pt x="1791" y="352"/>
                  <a:pt x="1813" y="355"/>
                </a:cubicBezTo>
                <a:cubicBezTo>
                  <a:pt x="1824" y="363"/>
                  <a:pt x="1858" y="383"/>
                  <a:pt x="1863" y="397"/>
                </a:cubicBezTo>
                <a:cubicBezTo>
                  <a:pt x="1874" y="427"/>
                  <a:pt x="1880" y="490"/>
                  <a:pt x="1880" y="490"/>
                </a:cubicBezTo>
                <a:cubicBezTo>
                  <a:pt x="1935" y="456"/>
                  <a:pt x="1995" y="430"/>
                  <a:pt x="2050" y="397"/>
                </a:cubicBezTo>
                <a:cubicBezTo>
                  <a:pt x="2122" y="354"/>
                  <a:pt x="2076" y="371"/>
                  <a:pt x="2126" y="355"/>
                </a:cubicBezTo>
                <a:cubicBezTo>
                  <a:pt x="2184" y="316"/>
                  <a:pt x="2158" y="327"/>
                  <a:pt x="2202" y="313"/>
                </a:cubicBezTo>
                <a:cubicBezTo>
                  <a:pt x="2265" y="272"/>
                  <a:pt x="2309" y="236"/>
                  <a:pt x="2414" y="304"/>
                </a:cubicBezTo>
                <a:cubicBezTo>
                  <a:pt x="2447" y="326"/>
                  <a:pt x="2419" y="383"/>
                  <a:pt x="2422" y="423"/>
                </a:cubicBezTo>
                <a:cubicBezTo>
                  <a:pt x="2490" y="413"/>
                  <a:pt x="2479" y="406"/>
                  <a:pt x="2533" y="389"/>
                </a:cubicBezTo>
                <a:cubicBezTo>
                  <a:pt x="2574" y="361"/>
                  <a:pt x="2613" y="337"/>
                  <a:pt x="2660" y="321"/>
                </a:cubicBezTo>
                <a:cubicBezTo>
                  <a:pt x="2699" y="323"/>
                  <a:pt x="2864" y="287"/>
                  <a:pt x="2888" y="363"/>
                </a:cubicBezTo>
                <a:cubicBezTo>
                  <a:pt x="2891" y="394"/>
                  <a:pt x="2884" y="428"/>
                  <a:pt x="2897" y="457"/>
                </a:cubicBezTo>
                <a:cubicBezTo>
                  <a:pt x="2898" y="460"/>
                  <a:pt x="2923" y="432"/>
                  <a:pt x="2948" y="431"/>
                </a:cubicBezTo>
                <a:cubicBezTo>
                  <a:pt x="3047" y="426"/>
                  <a:pt x="3145" y="426"/>
                  <a:pt x="3244" y="423"/>
                </a:cubicBezTo>
                <a:cubicBezTo>
                  <a:pt x="3264" y="420"/>
                  <a:pt x="3284" y="421"/>
                  <a:pt x="3303" y="414"/>
                </a:cubicBezTo>
                <a:cubicBezTo>
                  <a:pt x="3342" y="399"/>
                  <a:pt x="3365" y="368"/>
                  <a:pt x="3405" y="355"/>
                </a:cubicBezTo>
                <a:cubicBezTo>
                  <a:pt x="3422" y="344"/>
                  <a:pt x="3445" y="338"/>
                  <a:pt x="3456" y="321"/>
                </a:cubicBezTo>
                <a:cubicBezTo>
                  <a:pt x="3467" y="304"/>
                  <a:pt x="3490" y="270"/>
                  <a:pt x="3490" y="270"/>
                </a:cubicBezTo>
                <a:cubicBezTo>
                  <a:pt x="3510" y="211"/>
                  <a:pt x="3531" y="152"/>
                  <a:pt x="3549" y="92"/>
                </a:cubicBezTo>
                <a:cubicBezTo>
                  <a:pt x="3552" y="67"/>
                  <a:pt x="3537" y="31"/>
                  <a:pt x="3558" y="16"/>
                </a:cubicBezTo>
                <a:cubicBezTo>
                  <a:pt x="3581" y="0"/>
                  <a:pt x="3623" y="4"/>
                  <a:pt x="3642" y="25"/>
                </a:cubicBezTo>
                <a:cubicBezTo>
                  <a:pt x="3659" y="44"/>
                  <a:pt x="3638" y="76"/>
                  <a:pt x="3634" y="101"/>
                </a:cubicBezTo>
                <a:cubicBezTo>
                  <a:pt x="3627" y="141"/>
                  <a:pt x="3574" y="143"/>
                  <a:pt x="3541" y="152"/>
                </a:cubicBezTo>
                <a:cubicBezTo>
                  <a:pt x="3609" y="157"/>
                  <a:pt x="3671" y="134"/>
                  <a:pt x="3693" y="202"/>
                </a:cubicBezTo>
                <a:cubicBezTo>
                  <a:pt x="3700" y="271"/>
                  <a:pt x="3693" y="296"/>
                  <a:pt x="3727" y="346"/>
                </a:cubicBezTo>
                <a:cubicBezTo>
                  <a:pt x="3740" y="387"/>
                  <a:pt x="3782" y="402"/>
                  <a:pt x="3812" y="431"/>
                </a:cubicBezTo>
                <a:cubicBezTo>
                  <a:pt x="3823" y="468"/>
                  <a:pt x="3815" y="478"/>
                  <a:pt x="3854" y="490"/>
                </a:cubicBezTo>
                <a:cubicBezTo>
                  <a:pt x="3887" y="479"/>
                  <a:pt x="3902" y="469"/>
                  <a:pt x="3922" y="440"/>
                </a:cubicBezTo>
                <a:cubicBezTo>
                  <a:pt x="3934" y="390"/>
                  <a:pt x="3962" y="371"/>
                  <a:pt x="3990" y="330"/>
                </a:cubicBezTo>
                <a:cubicBezTo>
                  <a:pt x="3997" y="308"/>
                  <a:pt x="4023" y="243"/>
                  <a:pt x="4040" y="228"/>
                </a:cubicBezTo>
                <a:cubicBezTo>
                  <a:pt x="4055" y="215"/>
                  <a:pt x="4074" y="205"/>
                  <a:pt x="4091" y="194"/>
                </a:cubicBezTo>
                <a:cubicBezTo>
                  <a:pt x="4100" y="188"/>
                  <a:pt x="4117" y="177"/>
                  <a:pt x="4117" y="177"/>
                </a:cubicBezTo>
                <a:cubicBezTo>
                  <a:pt x="4134" y="180"/>
                  <a:pt x="4152" y="179"/>
                  <a:pt x="4167" y="186"/>
                </a:cubicBezTo>
                <a:cubicBezTo>
                  <a:pt x="4200" y="201"/>
                  <a:pt x="4189" y="211"/>
                  <a:pt x="4201" y="236"/>
                </a:cubicBezTo>
                <a:cubicBezTo>
                  <a:pt x="4223" y="281"/>
                  <a:pt x="4243" y="330"/>
                  <a:pt x="4294" y="346"/>
                </a:cubicBezTo>
                <a:cubicBezTo>
                  <a:pt x="4495" y="477"/>
                  <a:pt x="4223" y="306"/>
                  <a:pt x="4930" y="372"/>
                </a:cubicBezTo>
                <a:cubicBezTo>
                  <a:pt x="4950" y="374"/>
                  <a:pt x="4964" y="423"/>
                  <a:pt x="4964" y="423"/>
                </a:cubicBezTo>
                <a:cubicBezTo>
                  <a:pt x="4974" y="473"/>
                  <a:pt x="4992" y="476"/>
                  <a:pt x="4981" y="524"/>
                </a:cubicBezTo>
                <a:cubicBezTo>
                  <a:pt x="1276" y="514"/>
                  <a:pt x="2936" y="512"/>
                  <a:pt x="0" y="524"/>
                </a:cubicBezTo>
                <a:close/>
              </a:path>
            </a:pathLst>
          </a:custGeom>
          <a:gradFill rotWithShape="1">
            <a:gsLst>
              <a:gs pos="0">
                <a:srgbClr val="5E9EFF"/>
              </a:gs>
              <a:gs pos="39999">
                <a:srgbClr val="85C2FF"/>
              </a:gs>
              <a:gs pos="70000">
                <a:srgbClr val="C4D6EB"/>
              </a:gs>
              <a:gs pos="100000">
                <a:srgbClr val="FFEBFA"/>
              </a:gs>
            </a:gsLst>
            <a:lin ang="5400000" scaled="1"/>
          </a:gradFill>
          <a:ln>
            <a:noFill/>
          </a:ln>
        </p:spPr>
        <p:txBody>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92" r:id="rId13"/>
  </p:sldLayoutIdLst>
  <p:transition spd="med">
    <p:pull dir="ru"/>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楷体_GB2312" pitchFamily="49"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楷体_GB2312" pitchFamily="49"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楷体_GB2312" pitchFamily="49"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楷体_GB2312" pitchFamily="49"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5">
            <a:extLst>
              <a:ext uri="{FF2B5EF4-FFF2-40B4-BE49-F238E27FC236}">
                <a16:creationId xmlns:a16="http://schemas.microsoft.com/office/drawing/2014/main" id="{0FBE7BE4-3E29-93A3-D53E-B0E2D2253D78}"/>
              </a:ext>
            </a:extLst>
          </p:cNvPr>
          <p:cNvSpPr>
            <a:spLocks noChangeArrowheads="1"/>
          </p:cNvSpPr>
          <p:nvPr/>
        </p:nvSpPr>
        <p:spPr bwMode="auto">
          <a:xfrm>
            <a:off x="1116013" y="725488"/>
            <a:ext cx="7524750" cy="39687"/>
          </a:xfrm>
          <a:prstGeom prst="rect">
            <a:avLst/>
          </a:prstGeom>
          <a:gradFill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path path="shape">
              <a:fillToRect l="50000" t="50000" r="50000" b="50000"/>
            </a:path>
          </a:gradFill>
          <a:ln>
            <a:noFill/>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latin typeface="Arial" panose="020B0604020202020204" pitchFamily="34" charset="0"/>
            </a:endParaRPr>
          </a:p>
        </p:txBody>
      </p:sp>
      <p:sp>
        <p:nvSpPr>
          <p:cNvPr id="2051" name="Rectangle 7">
            <a:extLst>
              <a:ext uri="{FF2B5EF4-FFF2-40B4-BE49-F238E27FC236}">
                <a16:creationId xmlns:a16="http://schemas.microsoft.com/office/drawing/2014/main" id="{AB73DB2F-B879-D888-4B80-3EF4619E2DC6}"/>
              </a:ext>
            </a:extLst>
          </p:cNvPr>
          <p:cNvSpPr>
            <a:spLocks noChangeArrowheads="1"/>
          </p:cNvSpPr>
          <p:nvPr/>
        </p:nvSpPr>
        <p:spPr bwMode="auto">
          <a:xfrm>
            <a:off x="0" y="6669088"/>
            <a:ext cx="9144000" cy="215900"/>
          </a:xfrm>
          <a:prstGeom prst="rect">
            <a:avLst/>
          </a:prstGeom>
          <a:gradFill rotWithShape="1">
            <a:gsLst>
              <a:gs pos="0">
                <a:srgbClr val="FFEBFA"/>
              </a:gs>
              <a:gs pos="30000">
                <a:srgbClr val="C4D6EB"/>
              </a:gs>
              <a:gs pos="60001">
                <a:srgbClr val="85C2FF"/>
              </a:gs>
              <a:gs pos="100000">
                <a:srgbClr val="5E9EFF"/>
              </a:gs>
            </a:gsLst>
            <a:lin ang="5400000" scaled="1"/>
          </a:gradFill>
          <a:ln>
            <a:noFill/>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latin typeface="Arial" panose="020B0604020202020204" pitchFamily="34" charset="0"/>
            </a:endParaRPr>
          </a:p>
        </p:txBody>
      </p:sp>
      <p:sp>
        <p:nvSpPr>
          <p:cNvPr id="2052" name="Oval 9">
            <a:extLst>
              <a:ext uri="{FF2B5EF4-FFF2-40B4-BE49-F238E27FC236}">
                <a16:creationId xmlns:a16="http://schemas.microsoft.com/office/drawing/2014/main" id="{7B3C7D2B-7BB3-1462-8304-6C8E6F209A6B}"/>
              </a:ext>
            </a:extLst>
          </p:cNvPr>
          <p:cNvSpPr>
            <a:spLocks noChangeArrowheads="1"/>
          </p:cNvSpPr>
          <p:nvPr/>
        </p:nvSpPr>
        <p:spPr bwMode="auto">
          <a:xfrm>
            <a:off x="5530850" y="5783263"/>
            <a:ext cx="361950" cy="287337"/>
          </a:xfrm>
          <a:prstGeom prst="ellipse">
            <a:avLst/>
          </a:prstGeom>
          <a:solidFill>
            <a:schemeClr val="bg1"/>
          </a:solidFill>
          <a:ln>
            <a:noFill/>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pic>
        <p:nvPicPr>
          <p:cNvPr id="2053" name="Picture 2" descr="http://www.szu.edu.cn/images/szulogo.gif">
            <a:extLst>
              <a:ext uri="{FF2B5EF4-FFF2-40B4-BE49-F238E27FC236}">
                <a16:creationId xmlns:a16="http://schemas.microsoft.com/office/drawing/2014/main" id="{75BF2305-B18C-F82C-582A-787664AF09D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4614" r="63078"/>
          <a:stretch>
            <a:fillRect/>
          </a:stretch>
        </p:blipFill>
        <p:spPr bwMode="auto">
          <a:xfrm>
            <a:off x="142875" y="142875"/>
            <a:ext cx="100012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Freeform 8">
            <a:extLst>
              <a:ext uri="{FF2B5EF4-FFF2-40B4-BE49-F238E27FC236}">
                <a16:creationId xmlns:a16="http://schemas.microsoft.com/office/drawing/2014/main" id="{7A2942C0-99EE-4CED-1EBD-12259F49B11D}"/>
              </a:ext>
            </a:extLst>
          </p:cNvPr>
          <p:cNvSpPr>
            <a:spLocks noChangeArrowheads="1"/>
          </p:cNvSpPr>
          <p:nvPr/>
        </p:nvSpPr>
        <p:spPr bwMode="auto">
          <a:xfrm>
            <a:off x="214313" y="6391275"/>
            <a:ext cx="7954962" cy="323850"/>
          </a:xfrm>
          <a:custGeom>
            <a:avLst/>
            <a:gdLst>
              <a:gd name="T0" fmla="*/ 0 w 4992"/>
              <a:gd name="T1" fmla="*/ 524 h 529"/>
              <a:gd name="T2" fmla="*/ 610 w 4992"/>
              <a:gd name="T3" fmla="*/ 516 h 529"/>
              <a:gd name="T4" fmla="*/ 686 w 4992"/>
              <a:gd name="T5" fmla="*/ 465 h 529"/>
              <a:gd name="T6" fmla="*/ 889 w 4992"/>
              <a:gd name="T7" fmla="*/ 457 h 529"/>
              <a:gd name="T8" fmla="*/ 1093 w 4992"/>
              <a:gd name="T9" fmla="*/ 448 h 529"/>
              <a:gd name="T10" fmla="*/ 1160 w 4992"/>
              <a:gd name="T11" fmla="*/ 440 h 529"/>
              <a:gd name="T12" fmla="*/ 1211 w 4992"/>
              <a:gd name="T13" fmla="*/ 423 h 529"/>
              <a:gd name="T14" fmla="*/ 1262 w 4992"/>
              <a:gd name="T15" fmla="*/ 389 h 529"/>
              <a:gd name="T16" fmla="*/ 1287 w 4992"/>
              <a:gd name="T17" fmla="*/ 380 h 529"/>
              <a:gd name="T18" fmla="*/ 1364 w 4992"/>
              <a:gd name="T19" fmla="*/ 330 h 529"/>
              <a:gd name="T20" fmla="*/ 1440 w 4992"/>
              <a:gd name="T21" fmla="*/ 304 h 529"/>
              <a:gd name="T22" fmla="*/ 1491 w 4992"/>
              <a:gd name="T23" fmla="*/ 279 h 529"/>
              <a:gd name="T24" fmla="*/ 1626 w 4992"/>
              <a:gd name="T25" fmla="*/ 287 h 529"/>
              <a:gd name="T26" fmla="*/ 1702 w 4992"/>
              <a:gd name="T27" fmla="*/ 330 h 529"/>
              <a:gd name="T28" fmla="*/ 1813 w 4992"/>
              <a:gd name="T29" fmla="*/ 355 h 529"/>
              <a:gd name="T30" fmla="*/ 1863 w 4992"/>
              <a:gd name="T31" fmla="*/ 397 h 529"/>
              <a:gd name="T32" fmla="*/ 1880 w 4992"/>
              <a:gd name="T33" fmla="*/ 490 h 529"/>
              <a:gd name="T34" fmla="*/ 2050 w 4992"/>
              <a:gd name="T35" fmla="*/ 397 h 529"/>
              <a:gd name="T36" fmla="*/ 2126 w 4992"/>
              <a:gd name="T37" fmla="*/ 355 h 529"/>
              <a:gd name="T38" fmla="*/ 2202 w 4992"/>
              <a:gd name="T39" fmla="*/ 313 h 529"/>
              <a:gd name="T40" fmla="*/ 2414 w 4992"/>
              <a:gd name="T41" fmla="*/ 304 h 529"/>
              <a:gd name="T42" fmla="*/ 2422 w 4992"/>
              <a:gd name="T43" fmla="*/ 423 h 529"/>
              <a:gd name="T44" fmla="*/ 2533 w 4992"/>
              <a:gd name="T45" fmla="*/ 389 h 529"/>
              <a:gd name="T46" fmla="*/ 2660 w 4992"/>
              <a:gd name="T47" fmla="*/ 321 h 529"/>
              <a:gd name="T48" fmla="*/ 2888 w 4992"/>
              <a:gd name="T49" fmla="*/ 363 h 529"/>
              <a:gd name="T50" fmla="*/ 2897 w 4992"/>
              <a:gd name="T51" fmla="*/ 457 h 529"/>
              <a:gd name="T52" fmla="*/ 2948 w 4992"/>
              <a:gd name="T53" fmla="*/ 431 h 529"/>
              <a:gd name="T54" fmla="*/ 3244 w 4992"/>
              <a:gd name="T55" fmla="*/ 423 h 529"/>
              <a:gd name="T56" fmla="*/ 3303 w 4992"/>
              <a:gd name="T57" fmla="*/ 414 h 529"/>
              <a:gd name="T58" fmla="*/ 3405 w 4992"/>
              <a:gd name="T59" fmla="*/ 355 h 529"/>
              <a:gd name="T60" fmla="*/ 3456 w 4992"/>
              <a:gd name="T61" fmla="*/ 321 h 529"/>
              <a:gd name="T62" fmla="*/ 3490 w 4992"/>
              <a:gd name="T63" fmla="*/ 270 h 529"/>
              <a:gd name="T64" fmla="*/ 3549 w 4992"/>
              <a:gd name="T65" fmla="*/ 92 h 529"/>
              <a:gd name="T66" fmla="*/ 3558 w 4992"/>
              <a:gd name="T67" fmla="*/ 16 h 529"/>
              <a:gd name="T68" fmla="*/ 3642 w 4992"/>
              <a:gd name="T69" fmla="*/ 25 h 529"/>
              <a:gd name="T70" fmla="*/ 3634 w 4992"/>
              <a:gd name="T71" fmla="*/ 101 h 529"/>
              <a:gd name="T72" fmla="*/ 3541 w 4992"/>
              <a:gd name="T73" fmla="*/ 152 h 529"/>
              <a:gd name="T74" fmla="*/ 3693 w 4992"/>
              <a:gd name="T75" fmla="*/ 202 h 529"/>
              <a:gd name="T76" fmla="*/ 3727 w 4992"/>
              <a:gd name="T77" fmla="*/ 346 h 529"/>
              <a:gd name="T78" fmla="*/ 3812 w 4992"/>
              <a:gd name="T79" fmla="*/ 431 h 529"/>
              <a:gd name="T80" fmla="*/ 3854 w 4992"/>
              <a:gd name="T81" fmla="*/ 490 h 529"/>
              <a:gd name="T82" fmla="*/ 3922 w 4992"/>
              <a:gd name="T83" fmla="*/ 440 h 529"/>
              <a:gd name="T84" fmla="*/ 3990 w 4992"/>
              <a:gd name="T85" fmla="*/ 330 h 529"/>
              <a:gd name="T86" fmla="*/ 4040 w 4992"/>
              <a:gd name="T87" fmla="*/ 228 h 529"/>
              <a:gd name="T88" fmla="*/ 4091 w 4992"/>
              <a:gd name="T89" fmla="*/ 194 h 529"/>
              <a:gd name="T90" fmla="*/ 4117 w 4992"/>
              <a:gd name="T91" fmla="*/ 177 h 529"/>
              <a:gd name="T92" fmla="*/ 4167 w 4992"/>
              <a:gd name="T93" fmla="*/ 186 h 529"/>
              <a:gd name="T94" fmla="*/ 4201 w 4992"/>
              <a:gd name="T95" fmla="*/ 236 h 529"/>
              <a:gd name="T96" fmla="*/ 4294 w 4992"/>
              <a:gd name="T97" fmla="*/ 346 h 529"/>
              <a:gd name="T98" fmla="*/ 4930 w 4992"/>
              <a:gd name="T99" fmla="*/ 372 h 529"/>
              <a:gd name="T100" fmla="*/ 4964 w 4992"/>
              <a:gd name="T101" fmla="*/ 423 h 529"/>
              <a:gd name="T102" fmla="*/ 4981 w 4992"/>
              <a:gd name="T103" fmla="*/ 524 h 529"/>
              <a:gd name="T104" fmla="*/ 0 w 4992"/>
              <a:gd name="T105" fmla="*/ 524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92" h="529">
                <a:moveTo>
                  <a:pt x="0" y="524"/>
                </a:moveTo>
                <a:cubicBezTo>
                  <a:pt x="203" y="521"/>
                  <a:pt x="407" y="529"/>
                  <a:pt x="610" y="516"/>
                </a:cubicBezTo>
                <a:cubicBezTo>
                  <a:pt x="611" y="516"/>
                  <a:pt x="673" y="474"/>
                  <a:pt x="686" y="465"/>
                </a:cubicBezTo>
                <a:cubicBezTo>
                  <a:pt x="742" y="427"/>
                  <a:pt x="821" y="460"/>
                  <a:pt x="889" y="457"/>
                </a:cubicBezTo>
                <a:cubicBezTo>
                  <a:pt x="957" y="454"/>
                  <a:pt x="1025" y="451"/>
                  <a:pt x="1093" y="448"/>
                </a:cubicBezTo>
                <a:cubicBezTo>
                  <a:pt x="1115" y="445"/>
                  <a:pt x="1138" y="445"/>
                  <a:pt x="1160" y="440"/>
                </a:cubicBezTo>
                <a:cubicBezTo>
                  <a:pt x="1178" y="436"/>
                  <a:pt x="1211" y="423"/>
                  <a:pt x="1211" y="423"/>
                </a:cubicBezTo>
                <a:cubicBezTo>
                  <a:pt x="1228" y="412"/>
                  <a:pt x="1243" y="396"/>
                  <a:pt x="1262" y="389"/>
                </a:cubicBezTo>
                <a:cubicBezTo>
                  <a:pt x="1270" y="386"/>
                  <a:pt x="1279" y="384"/>
                  <a:pt x="1287" y="380"/>
                </a:cubicBezTo>
                <a:cubicBezTo>
                  <a:pt x="1314" y="365"/>
                  <a:pt x="1335" y="340"/>
                  <a:pt x="1364" y="330"/>
                </a:cubicBezTo>
                <a:cubicBezTo>
                  <a:pt x="1389" y="321"/>
                  <a:pt x="1418" y="319"/>
                  <a:pt x="1440" y="304"/>
                </a:cubicBezTo>
                <a:cubicBezTo>
                  <a:pt x="1472" y="282"/>
                  <a:pt x="1455" y="290"/>
                  <a:pt x="1491" y="279"/>
                </a:cubicBezTo>
                <a:cubicBezTo>
                  <a:pt x="1536" y="282"/>
                  <a:pt x="1581" y="282"/>
                  <a:pt x="1626" y="287"/>
                </a:cubicBezTo>
                <a:cubicBezTo>
                  <a:pt x="1652" y="290"/>
                  <a:pt x="1686" y="319"/>
                  <a:pt x="1702" y="330"/>
                </a:cubicBezTo>
                <a:cubicBezTo>
                  <a:pt x="1724" y="345"/>
                  <a:pt x="1791" y="352"/>
                  <a:pt x="1813" y="355"/>
                </a:cubicBezTo>
                <a:cubicBezTo>
                  <a:pt x="1824" y="363"/>
                  <a:pt x="1858" y="383"/>
                  <a:pt x="1863" y="397"/>
                </a:cubicBezTo>
                <a:cubicBezTo>
                  <a:pt x="1874" y="427"/>
                  <a:pt x="1880" y="490"/>
                  <a:pt x="1880" y="490"/>
                </a:cubicBezTo>
                <a:cubicBezTo>
                  <a:pt x="1935" y="456"/>
                  <a:pt x="1995" y="430"/>
                  <a:pt x="2050" y="397"/>
                </a:cubicBezTo>
                <a:cubicBezTo>
                  <a:pt x="2122" y="354"/>
                  <a:pt x="2076" y="371"/>
                  <a:pt x="2126" y="355"/>
                </a:cubicBezTo>
                <a:cubicBezTo>
                  <a:pt x="2184" y="316"/>
                  <a:pt x="2158" y="327"/>
                  <a:pt x="2202" y="313"/>
                </a:cubicBezTo>
                <a:cubicBezTo>
                  <a:pt x="2265" y="272"/>
                  <a:pt x="2309" y="236"/>
                  <a:pt x="2414" y="304"/>
                </a:cubicBezTo>
                <a:cubicBezTo>
                  <a:pt x="2447" y="326"/>
                  <a:pt x="2419" y="383"/>
                  <a:pt x="2422" y="423"/>
                </a:cubicBezTo>
                <a:cubicBezTo>
                  <a:pt x="2490" y="413"/>
                  <a:pt x="2479" y="406"/>
                  <a:pt x="2533" y="389"/>
                </a:cubicBezTo>
                <a:cubicBezTo>
                  <a:pt x="2574" y="361"/>
                  <a:pt x="2613" y="337"/>
                  <a:pt x="2660" y="321"/>
                </a:cubicBezTo>
                <a:cubicBezTo>
                  <a:pt x="2699" y="323"/>
                  <a:pt x="2864" y="287"/>
                  <a:pt x="2888" y="363"/>
                </a:cubicBezTo>
                <a:cubicBezTo>
                  <a:pt x="2891" y="394"/>
                  <a:pt x="2884" y="428"/>
                  <a:pt x="2897" y="457"/>
                </a:cubicBezTo>
                <a:cubicBezTo>
                  <a:pt x="2898" y="460"/>
                  <a:pt x="2923" y="432"/>
                  <a:pt x="2948" y="431"/>
                </a:cubicBezTo>
                <a:cubicBezTo>
                  <a:pt x="3047" y="426"/>
                  <a:pt x="3145" y="426"/>
                  <a:pt x="3244" y="423"/>
                </a:cubicBezTo>
                <a:cubicBezTo>
                  <a:pt x="3264" y="420"/>
                  <a:pt x="3284" y="421"/>
                  <a:pt x="3303" y="414"/>
                </a:cubicBezTo>
                <a:cubicBezTo>
                  <a:pt x="3342" y="399"/>
                  <a:pt x="3365" y="368"/>
                  <a:pt x="3405" y="355"/>
                </a:cubicBezTo>
                <a:cubicBezTo>
                  <a:pt x="3422" y="344"/>
                  <a:pt x="3445" y="338"/>
                  <a:pt x="3456" y="321"/>
                </a:cubicBezTo>
                <a:cubicBezTo>
                  <a:pt x="3467" y="304"/>
                  <a:pt x="3490" y="270"/>
                  <a:pt x="3490" y="270"/>
                </a:cubicBezTo>
                <a:cubicBezTo>
                  <a:pt x="3510" y="211"/>
                  <a:pt x="3531" y="152"/>
                  <a:pt x="3549" y="92"/>
                </a:cubicBezTo>
                <a:cubicBezTo>
                  <a:pt x="3552" y="67"/>
                  <a:pt x="3537" y="31"/>
                  <a:pt x="3558" y="16"/>
                </a:cubicBezTo>
                <a:cubicBezTo>
                  <a:pt x="3581" y="0"/>
                  <a:pt x="3623" y="4"/>
                  <a:pt x="3642" y="25"/>
                </a:cubicBezTo>
                <a:cubicBezTo>
                  <a:pt x="3659" y="44"/>
                  <a:pt x="3638" y="76"/>
                  <a:pt x="3634" y="101"/>
                </a:cubicBezTo>
                <a:cubicBezTo>
                  <a:pt x="3627" y="141"/>
                  <a:pt x="3574" y="143"/>
                  <a:pt x="3541" y="152"/>
                </a:cubicBezTo>
                <a:cubicBezTo>
                  <a:pt x="3609" y="157"/>
                  <a:pt x="3671" y="134"/>
                  <a:pt x="3693" y="202"/>
                </a:cubicBezTo>
                <a:cubicBezTo>
                  <a:pt x="3700" y="271"/>
                  <a:pt x="3693" y="296"/>
                  <a:pt x="3727" y="346"/>
                </a:cubicBezTo>
                <a:cubicBezTo>
                  <a:pt x="3740" y="387"/>
                  <a:pt x="3782" y="402"/>
                  <a:pt x="3812" y="431"/>
                </a:cubicBezTo>
                <a:cubicBezTo>
                  <a:pt x="3823" y="468"/>
                  <a:pt x="3815" y="478"/>
                  <a:pt x="3854" y="490"/>
                </a:cubicBezTo>
                <a:cubicBezTo>
                  <a:pt x="3887" y="479"/>
                  <a:pt x="3902" y="469"/>
                  <a:pt x="3922" y="440"/>
                </a:cubicBezTo>
                <a:cubicBezTo>
                  <a:pt x="3934" y="390"/>
                  <a:pt x="3962" y="371"/>
                  <a:pt x="3990" y="330"/>
                </a:cubicBezTo>
                <a:cubicBezTo>
                  <a:pt x="3997" y="308"/>
                  <a:pt x="4023" y="243"/>
                  <a:pt x="4040" y="228"/>
                </a:cubicBezTo>
                <a:cubicBezTo>
                  <a:pt x="4055" y="215"/>
                  <a:pt x="4074" y="205"/>
                  <a:pt x="4091" y="194"/>
                </a:cubicBezTo>
                <a:cubicBezTo>
                  <a:pt x="4100" y="188"/>
                  <a:pt x="4117" y="177"/>
                  <a:pt x="4117" y="177"/>
                </a:cubicBezTo>
                <a:cubicBezTo>
                  <a:pt x="4134" y="180"/>
                  <a:pt x="4152" y="179"/>
                  <a:pt x="4167" y="186"/>
                </a:cubicBezTo>
                <a:cubicBezTo>
                  <a:pt x="4200" y="201"/>
                  <a:pt x="4189" y="211"/>
                  <a:pt x="4201" y="236"/>
                </a:cubicBezTo>
                <a:cubicBezTo>
                  <a:pt x="4223" y="281"/>
                  <a:pt x="4243" y="330"/>
                  <a:pt x="4294" y="346"/>
                </a:cubicBezTo>
                <a:cubicBezTo>
                  <a:pt x="4495" y="477"/>
                  <a:pt x="4223" y="306"/>
                  <a:pt x="4930" y="372"/>
                </a:cubicBezTo>
                <a:cubicBezTo>
                  <a:pt x="4950" y="374"/>
                  <a:pt x="4964" y="423"/>
                  <a:pt x="4964" y="423"/>
                </a:cubicBezTo>
                <a:cubicBezTo>
                  <a:pt x="4974" y="473"/>
                  <a:pt x="4992" y="476"/>
                  <a:pt x="4981" y="524"/>
                </a:cubicBezTo>
                <a:cubicBezTo>
                  <a:pt x="1276" y="514"/>
                  <a:pt x="2936" y="512"/>
                  <a:pt x="0" y="524"/>
                </a:cubicBezTo>
                <a:close/>
              </a:path>
            </a:pathLst>
          </a:custGeom>
          <a:gradFill rotWithShape="1">
            <a:gsLst>
              <a:gs pos="0">
                <a:srgbClr val="5E9EFF"/>
              </a:gs>
              <a:gs pos="39999">
                <a:srgbClr val="85C2FF"/>
              </a:gs>
              <a:gs pos="70000">
                <a:srgbClr val="C4D6EB"/>
              </a:gs>
              <a:gs pos="100000">
                <a:srgbClr val="FFEBFA"/>
              </a:gs>
            </a:gsLst>
            <a:lin ang="5400000" scaled="1"/>
          </a:gradFill>
          <a:ln>
            <a:noFill/>
          </a:ln>
        </p:spPr>
        <p:txBody>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3" r:id="rId13"/>
  </p:sldLayoutIdLst>
  <p:transition spd="med">
    <p:pull dir="ru"/>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楷体_GB2312" pitchFamily="49"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楷体_GB2312" pitchFamily="49"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楷体_GB2312" pitchFamily="49"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楷体_GB2312" pitchFamily="49"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3" Type="http://schemas.openxmlformats.org/officeDocument/2006/relationships/image" Target="../media/image9.wmf"/><Relationship Id="rId18" Type="http://schemas.openxmlformats.org/officeDocument/2006/relationships/oleObject" Target="../embeddings/oleObject10.bin"/><Relationship Id="rId26" Type="http://schemas.openxmlformats.org/officeDocument/2006/relationships/oleObject" Target="../embeddings/oleObject14.bin"/><Relationship Id="rId39" Type="http://schemas.openxmlformats.org/officeDocument/2006/relationships/image" Target="../media/image22.wmf"/><Relationship Id="rId21" Type="http://schemas.openxmlformats.org/officeDocument/2006/relationships/image" Target="../media/image13.wmf"/><Relationship Id="rId34" Type="http://schemas.openxmlformats.org/officeDocument/2006/relationships/oleObject" Target="../embeddings/oleObject18.bin"/><Relationship Id="rId42" Type="http://schemas.openxmlformats.org/officeDocument/2006/relationships/oleObject" Target="../embeddings/oleObject22.bin"/><Relationship Id="rId7" Type="http://schemas.openxmlformats.org/officeDocument/2006/relationships/image" Target="../media/image6.wmf"/><Relationship Id="rId2" Type="http://schemas.openxmlformats.org/officeDocument/2006/relationships/oleObject" Target="../embeddings/oleObject2.bin"/><Relationship Id="rId16" Type="http://schemas.openxmlformats.org/officeDocument/2006/relationships/oleObject" Target="../embeddings/oleObject9.bin"/><Relationship Id="rId20" Type="http://schemas.openxmlformats.org/officeDocument/2006/relationships/oleObject" Target="../embeddings/oleObject11.bin"/><Relationship Id="rId29" Type="http://schemas.openxmlformats.org/officeDocument/2006/relationships/image" Target="../media/image17.wmf"/><Relationship Id="rId41" Type="http://schemas.openxmlformats.org/officeDocument/2006/relationships/image" Target="../media/image23.wmf"/><Relationship Id="rId1" Type="http://schemas.openxmlformats.org/officeDocument/2006/relationships/slideLayout" Target="../slideLayouts/slideLayout13.xml"/><Relationship Id="rId6" Type="http://schemas.openxmlformats.org/officeDocument/2006/relationships/oleObject" Target="../embeddings/oleObject4.bin"/><Relationship Id="rId11" Type="http://schemas.openxmlformats.org/officeDocument/2006/relationships/image" Target="../media/image8.wmf"/><Relationship Id="rId24" Type="http://schemas.openxmlformats.org/officeDocument/2006/relationships/oleObject" Target="../embeddings/oleObject13.bin"/><Relationship Id="rId32" Type="http://schemas.openxmlformats.org/officeDocument/2006/relationships/oleObject" Target="../embeddings/oleObject17.bin"/><Relationship Id="rId37" Type="http://schemas.openxmlformats.org/officeDocument/2006/relationships/image" Target="../media/image21.wmf"/><Relationship Id="rId40" Type="http://schemas.openxmlformats.org/officeDocument/2006/relationships/oleObject" Target="../embeddings/oleObject21.bin"/><Relationship Id="rId5" Type="http://schemas.openxmlformats.org/officeDocument/2006/relationships/image" Target="../media/image5.wmf"/><Relationship Id="rId15" Type="http://schemas.openxmlformats.org/officeDocument/2006/relationships/image" Target="../media/image10.wmf"/><Relationship Id="rId23" Type="http://schemas.openxmlformats.org/officeDocument/2006/relationships/image" Target="../media/image14.wmf"/><Relationship Id="rId28" Type="http://schemas.openxmlformats.org/officeDocument/2006/relationships/oleObject" Target="../embeddings/oleObject15.bin"/><Relationship Id="rId36" Type="http://schemas.openxmlformats.org/officeDocument/2006/relationships/oleObject" Target="../embeddings/oleObject19.bin"/><Relationship Id="rId10" Type="http://schemas.openxmlformats.org/officeDocument/2006/relationships/oleObject" Target="../embeddings/oleObject6.bin"/><Relationship Id="rId19" Type="http://schemas.openxmlformats.org/officeDocument/2006/relationships/image" Target="../media/image12.wmf"/><Relationship Id="rId31" Type="http://schemas.openxmlformats.org/officeDocument/2006/relationships/image" Target="../media/image18.wmf"/><Relationship Id="rId4" Type="http://schemas.openxmlformats.org/officeDocument/2006/relationships/oleObject" Target="../embeddings/oleObject3.bin"/><Relationship Id="rId9" Type="http://schemas.openxmlformats.org/officeDocument/2006/relationships/image" Target="../media/image7.wmf"/><Relationship Id="rId14" Type="http://schemas.openxmlformats.org/officeDocument/2006/relationships/oleObject" Target="../embeddings/oleObject8.bin"/><Relationship Id="rId22" Type="http://schemas.openxmlformats.org/officeDocument/2006/relationships/oleObject" Target="../embeddings/oleObject12.bin"/><Relationship Id="rId27" Type="http://schemas.openxmlformats.org/officeDocument/2006/relationships/image" Target="../media/image16.wmf"/><Relationship Id="rId30" Type="http://schemas.openxmlformats.org/officeDocument/2006/relationships/oleObject" Target="../embeddings/oleObject16.bin"/><Relationship Id="rId35" Type="http://schemas.openxmlformats.org/officeDocument/2006/relationships/image" Target="../media/image20.wmf"/><Relationship Id="rId43" Type="http://schemas.openxmlformats.org/officeDocument/2006/relationships/image" Target="../media/image24.wmf"/><Relationship Id="rId8" Type="http://schemas.openxmlformats.org/officeDocument/2006/relationships/oleObject" Target="../embeddings/oleObject5.bin"/><Relationship Id="rId3" Type="http://schemas.openxmlformats.org/officeDocument/2006/relationships/image" Target="../media/image4.wmf"/><Relationship Id="rId12" Type="http://schemas.openxmlformats.org/officeDocument/2006/relationships/oleObject" Target="../embeddings/oleObject7.bin"/><Relationship Id="rId17" Type="http://schemas.openxmlformats.org/officeDocument/2006/relationships/image" Target="../media/image11.wmf"/><Relationship Id="rId25" Type="http://schemas.openxmlformats.org/officeDocument/2006/relationships/image" Target="../media/image15.wmf"/><Relationship Id="rId33" Type="http://schemas.openxmlformats.org/officeDocument/2006/relationships/image" Target="../media/image19.wmf"/><Relationship Id="rId38" Type="http://schemas.openxmlformats.org/officeDocument/2006/relationships/oleObject" Target="../embeddings/oleObject20.bin"/></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30.wmf"/><Relationship Id="rId18" Type="http://schemas.openxmlformats.org/officeDocument/2006/relationships/oleObject" Target="../embeddings/oleObject31.bin"/><Relationship Id="rId3" Type="http://schemas.openxmlformats.org/officeDocument/2006/relationships/oleObject" Target="../embeddings/oleObject23.bin"/><Relationship Id="rId21" Type="http://schemas.openxmlformats.org/officeDocument/2006/relationships/oleObject" Target="../embeddings/oleObject34.bin"/><Relationship Id="rId7" Type="http://schemas.openxmlformats.org/officeDocument/2006/relationships/oleObject" Target="../embeddings/oleObject25.bin"/><Relationship Id="rId12" Type="http://schemas.openxmlformats.org/officeDocument/2006/relationships/oleObject" Target="../embeddings/oleObject28.bin"/><Relationship Id="rId17" Type="http://schemas.openxmlformats.org/officeDocument/2006/relationships/image" Target="../media/image32.wmf"/><Relationship Id="rId2" Type="http://schemas.openxmlformats.org/officeDocument/2006/relationships/notesSlide" Target="../notesSlides/notesSlide1.xml"/><Relationship Id="rId16" Type="http://schemas.openxmlformats.org/officeDocument/2006/relationships/oleObject" Target="../embeddings/oleObject30.bin"/><Relationship Id="rId20" Type="http://schemas.openxmlformats.org/officeDocument/2006/relationships/oleObject" Target="../embeddings/oleObject33.bin"/><Relationship Id="rId1" Type="http://schemas.openxmlformats.org/officeDocument/2006/relationships/slideLayout" Target="../slideLayouts/slideLayout7.xml"/><Relationship Id="rId6" Type="http://schemas.openxmlformats.org/officeDocument/2006/relationships/image" Target="../media/image27.wmf"/><Relationship Id="rId11" Type="http://schemas.openxmlformats.org/officeDocument/2006/relationships/image" Target="../media/image29.wmf"/><Relationship Id="rId5" Type="http://schemas.openxmlformats.org/officeDocument/2006/relationships/oleObject" Target="../embeddings/oleObject24.bin"/><Relationship Id="rId15" Type="http://schemas.openxmlformats.org/officeDocument/2006/relationships/image" Target="../media/image31.wmf"/><Relationship Id="rId10" Type="http://schemas.openxmlformats.org/officeDocument/2006/relationships/oleObject" Target="../embeddings/oleObject27.bin"/><Relationship Id="rId19" Type="http://schemas.openxmlformats.org/officeDocument/2006/relationships/oleObject" Target="../embeddings/oleObject32.bin"/><Relationship Id="rId4" Type="http://schemas.openxmlformats.org/officeDocument/2006/relationships/image" Target="../media/image26.wmf"/><Relationship Id="rId9" Type="http://schemas.openxmlformats.org/officeDocument/2006/relationships/image" Target="../media/image28.wmf"/><Relationship Id="rId14" Type="http://schemas.openxmlformats.org/officeDocument/2006/relationships/oleObject" Target="../embeddings/oleObject29.bin"/><Relationship Id="rId22" Type="http://schemas.openxmlformats.org/officeDocument/2006/relationships/image" Target="../media/image33.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30.wmf"/><Relationship Id="rId18" Type="http://schemas.openxmlformats.org/officeDocument/2006/relationships/oleObject" Target="../embeddings/oleObject44.bin"/><Relationship Id="rId26" Type="http://schemas.openxmlformats.org/officeDocument/2006/relationships/image" Target="../media/image37.wmf"/><Relationship Id="rId3" Type="http://schemas.openxmlformats.org/officeDocument/2006/relationships/image" Target="../media/image26.wmf"/><Relationship Id="rId21" Type="http://schemas.openxmlformats.org/officeDocument/2006/relationships/oleObject" Target="../embeddings/oleObject46.bin"/><Relationship Id="rId7" Type="http://schemas.openxmlformats.org/officeDocument/2006/relationships/image" Target="../media/image32.wmf"/><Relationship Id="rId12" Type="http://schemas.openxmlformats.org/officeDocument/2006/relationships/oleObject" Target="../embeddings/oleObject40.bin"/><Relationship Id="rId17" Type="http://schemas.openxmlformats.org/officeDocument/2006/relationships/oleObject" Target="../embeddings/oleObject43.bin"/><Relationship Id="rId25" Type="http://schemas.openxmlformats.org/officeDocument/2006/relationships/oleObject" Target="../embeddings/oleObject48.bin"/><Relationship Id="rId2" Type="http://schemas.openxmlformats.org/officeDocument/2006/relationships/oleObject" Target="../embeddings/oleObject35.bin"/><Relationship Id="rId16" Type="http://schemas.openxmlformats.org/officeDocument/2006/relationships/oleObject" Target="../embeddings/oleObject42.bin"/><Relationship Id="rId20" Type="http://schemas.openxmlformats.org/officeDocument/2006/relationships/image" Target="../media/image31.wmf"/><Relationship Id="rId1" Type="http://schemas.openxmlformats.org/officeDocument/2006/relationships/slideLayout" Target="../slideLayouts/slideLayout7.xml"/><Relationship Id="rId6" Type="http://schemas.openxmlformats.org/officeDocument/2006/relationships/oleObject" Target="../embeddings/oleObject37.bin"/><Relationship Id="rId11" Type="http://schemas.openxmlformats.org/officeDocument/2006/relationships/image" Target="../media/image28.wmf"/><Relationship Id="rId24" Type="http://schemas.openxmlformats.org/officeDocument/2006/relationships/image" Target="../media/image36.wmf"/><Relationship Id="rId5" Type="http://schemas.openxmlformats.org/officeDocument/2006/relationships/image" Target="../media/image27.wmf"/><Relationship Id="rId15" Type="http://schemas.openxmlformats.org/officeDocument/2006/relationships/image" Target="../media/image29.wmf"/><Relationship Id="rId23" Type="http://schemas.openxmlformats.org/officeDocument/2006/relationships/oleObject" Target="../embeddings/oleObject47.bin"/><Relationship Id="rId10" Type="http://schemas.openxmlformats.org/officeDocument/2006/relationships/oleObject" Target="../embeddings/oleObject39.bin"/><Relationship Id="rId19" Type="http://schemas.openxmlformats.org/officeDocument/2006/relationships/oleObject" Target="../embeddings/oleObject45.bin"/><Relationship Id="rId4" Type="http://schemas.openxmlformats.org/officeDocument/2006/relationships/oleObject" Target="../embeddings/oleObject36.bin"/><Relationship Id="rId9" Type="http://schemas.openxmlformats.org/officeDocument/2006/relationships/image" Target="../media/image34.emf"/><Relationship Id="rId14" Type="http://schemas.openxmlformats.org/officeDocument/2006/relationships/oleObject" Target="../embeddings/oleObject41.bin"/><Relationship Id="rId22" Type="http://schemas.openxmlformats.org/officeDocument/2006/relationships/image" Target="../media/image35.wmf"/><Relationship Id="rId27" Type="http://schemas.openxmlformats.org/officeDocument/2006/relationships/oleObject" Target="../embeddings/oleObject49.bin"/></Relationships>
</file>

<file path=ppt/slides/_rels/slide14.xml.rels><?xml version="1.0" encoding="UTF-8" standalone="yes"?>
<Relationships xmlns="http://schemas.openxmlformats.org/package/2006/relationships"><Relationship Id="rId13" Type="http://schemas.openxmlformats.org/officeDocument/2006/relationships/image" Target="../media/image40.wmf"/><Relationship Id="rId18" Type="http://schemas.openxmlformats.org/officeDocument/2006/relationships/oleObject" Target="../embeddings/oleObject59.bin"/><Relationship Id="rId26" Type="http://schemas.openxmlformats.org/officeDocument/2006/relationships/oleObject" Target="../embeddings/oleObject63.bin"/><Relationship Id="rId3" Type="http://schemas.openxmlformats.org/officeDocument/2006/relationships/image" Target="../media/image26.wmf"/><Relationship Id="rId21" Type="http://schemas.openxmlformats.org/officeDocument/2006/relationships/image" Target="../media/image28.wmf"/><Relationship Id="rId34" Type="http://schemas.openxmlformats.org/officeDocument/2006/relationships/image" Target="../media/image36.wmf"/><Relationship Id="rId7" Type="http://schemas.openxmlformats.org/officeDocument/2006/relationships/image" Target="../media/image38.wmf"/><Relationship Id="rId12" Type="http://schemas.openxmlformats.org/officeDocument/2006/relationships/oleObject" Target="../embeddings/oleObject56.bin"/><Relationship Id="rId17" Type="http://schemas.openxmlformats.org/officeDocument/2006/relationships/image" Target="../media/image32.wmf"/><Relationship Id="rId25" Type="http://schemas.openxmlformats.org/officeDocument/2006/relationships/image" Target="../media/image29.wmf"/><Relationship Id="rId33" Type="http://schemas.openxmlformats.org/officeDocument/2006/relationships/oleObject" Target="../embeddings/oleObject68.bin"/><Relationship Id="rId2" Type="http://schemas.openxmlformats.org/officeDocument/2006/relationships/oleObject" Target="../embeddings/oleObject50.bin"/><Relationship Id="rId16" Type="http://schemas.openxmlformats.org/officeDocument/2006/relationships/oleObject" Target="../embeddings/oleObject58.bin"/><Relationship Id="rId20" Type="http://schemas.openxmlformats.org/officeDocument/2006/relationships/oleObject" Target="../embeddings/oleObject60.bin"/><Relationship Id="rId29" Type="http://schemas.openxmlformats.org/officeDocument/2006/relationships/oleObject" Target="../embeddings/oleObject66.bin"/><Relationship Id="rId1" Type="http://schemas.openxmlformats.org/officeDocument/2006/relationships/slideLayout" Target="../slideLayouts/slideLayout7.xml"/><Relationship Id="rId6" Type="http://schemas.openxmlformats.org/officeDocument/2006/relationships/oleObject" Target="../embeddings/oleObject52.bin"/><Relationship Id="rId11" Type="http://schemas.openxmlformats.org/officeDocument/2006/relationships/image" Target="../media/image39.wmf"/><Relationship Id="rId24" Type="http://schemas.openxmlformats.org/officeDocument/2006/relationships/oleObject" Target="../embeddings/oleObject62.bin"/><Relationship Id="rId32" Type="http://schemas.openxmlformats.org/officeDocument/2006/relationships/image" Target="../media/image35.wmf"/><Relationship Id="rId5" Type="http://schemas.openxmlformats.org/officeDocument/2006/relationships/image" Target="../media/image27.wmf"/><Relationship Id="rId15" Type="http://schemas.openxmlformats.org/officeDocument/2006/relationships/image" Target="../media/image41.wmf"/><Relationship Id="rId23" Type="http://schemas.openxmlformats.org/officeDocument/2006/relationships/image" Target="../media/image30.wmf"/><Relationship Id="rId28" Type="http://schemas.openxmlformats.org/officeDocument/2006/relationships/oleObject" Target="../embeddings/oleObject65.bin"/><Relationship Id="rId36" Type="http://schemas.openxmlformats.org/officeDocument/2006/relationships/image" Target="../media/image37.wmf"/><Relationship Id="rId10" Type="http://schemas.openxmlformats.org/officeDocument/2006/relationships/oleObject" Target="../embeddings/oleObject55.bin"/><Relationship Id="rId19" Type="http://schemas.openxmlformats.org/officeDocument/2006/relationships/image" Target="../media/image34.emf"/><Relationship Id="rId31" Type="http://schemas.openxmlformats.org/officeDocument/2006/relationships/oleObject" Target="../embeddings/oleObject67.bin"/><Relationship Id="rId4" Type="http://schemas.openxmlformats.org/officeDocument/2006/relationships/oleObject" Target="../embeddings/oleObject51.bin"/><Relationship Id="rId9" Type="http://schemas.openxmlformats.org/officeDocument/2006/relationships/oleObject" Target="../embeddings/oleObject54.bin"/><Relationship Id="rId14" Type="http://schemas.openxmlformats.org/officeDocument/2006/relationships/oleObject" Target="../embeddings/oleObject57.bin"/><Relationship Id="rId22" Type="http://schemas.openxmlformats.org/officeDocument/2006/relationships/oleObject" Target="../embeddings/oleObject61.bin"/><Relationship Id="rId27" Type="http://schemas.openxmlformats.org/officeDocument/2006/relationships/oleObject" Target="../embeddings/oleObject64.bin"/><Relationship Id="rId30" Type="http://schemas.openxmlformats.org/officeDocument/2006/relationships/image" Target="../media/image31.wmf"/><Relationship Id="rId35" Type="http://schemas.openxmlformats.org/officeDocument/2006/relationships/oleObject" Target="../embeddings/oleObject69.bin"/><Relationship Id="rId8" Type="http://schemas.openxmlformats.org/officeDocument/2006/relationships/oleObject" Target="../embeddings/oleObject53.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43.wmf"/><Relationship Id="rId18" Type="http://schemas.openxmlformats.org/officeDocument/2006/relationships/oleObject" Target="../embeddings/oleObject78.bin"/><Relationship Id="rId26" Type="http://schemas.openxmlformats.org/officeDocument/2006/relationships/oleObject" Target="../embeddings/oleObject82.bin"/><Relationship Id="rId3" Type="http://schemas.openxmlformats.org/officeDocument/2006/relationships/image" Target="../media/image42.wmf"/><Relationship Id="rId21" Type="http://schemas.openxmlformats.org/officeDocument/2006/relationships/image" Target="../media/image47.wmf"/><Relationship Id="rId7" Type="http://schemas.openxmlformats.org/officeDocument/2006/relationships/image" Target="../media/image29.wmf"/><Relationship Id="rId12" Type="http://schemas.openxmlformats.org/officeDocument/2006/relationships/oleObject" Target="../embeddings/oleObject75.bin"/><Relationship Id="rId17" Type="http://schemas.openxmlformats.org/officeDocument/2006/relationships/image" Target="../media/image45.wmf"/><Relationship Id="rId25" Type="http://schemas.openxmlformats.org/officeDocument/2006/relationships/image" Target="../media/image49.wmf"/><Relationship Id="rId2" Type="http://schemas.openxmlformats.org/officeDocument/2006/relationships/oleObject" Target="../embeddings/oleObject70.bin"/><Relationship Id="rId16" Type="http://schemas.openxmlformats.org/officeDocument/2006/relationships/oleObject" Target="../embeddings/oleObject77.bin"/><Relationship Id="rId20" Type="http://schemas.openxmlformats.org/officeDocument/2006/relationships/oleObject" Target="../embeddings/oleObject79.bin"/><Relationship Id="rId29" Type="http://schemas.openxmlformats.org/officeDocument/2006/relationships/oleObject" Target="../embeddings/oleObject84.bin"/><Relationship Id="rId1" Type="http://schemas.openxmlformats.org/officeDocument/2006/relationships/slideLayout" Target="../slideLayouts/slideLayout12.xml"/><Relationship Id="rId6" Type="http://schemas.openxmlformats.org/officeDocument/2006/relationships/oleObject" Target="../embeddings/oleObject72.bin"/><Relationship Id="rId11" Type="http://schemas.openxmlformats.org/officeDocument/2006/relationships/image" Target="../media/image31.wmf"/><Relationship Id="rId24" Type="http://schemas.openxmlformats.org/officeDocument/2006/relationships/oleObject" Target="../embeddings/oleObject81.bin"/><Relationship Id="rId5" Type="http://schemas.openxmlformats.org/officeDocument/2006/relationships/image" Target="../media/image28.wmf"/><Relationship Id="rId15" Type="http://schemas.openxmlformats.org/officeDocument/2006/relationships/image" Target="../media/image44.wmf"/><Relationship Id="rId23" Type="http://schemas.openxmlformats.org/officeDocument/2006/relationships/image" Target="../media/image48.wmf"/><Relationship Id="rId28" Type="http://schemas.openxmlformats.org/officeDocument/2006/relationships/oleObject" Target="../embeddings/oleObject83.bin"/><Relationship Id="rId10" Type="http://schemas.openxmlformats.org/officeDocument/2006/relationships/oleObject" Target="../embeddings/oleObject74.bin"/><Relationship Id="rId19" Type="http://schemas.openxmlformats.org/officeDocument/2006/relationships/image" Target="../media/image46.wmf"/><Relationship Id="rId4" Type="http://schemas.openxmlformats.org/officeDocument/2006/relationships/oleObject" Target="../embeddings/oleObject71.bin"/><Relationship Id="rId9" Type="http://schemas.openxmlformats.org/officeDocument/2006/relationships/image" Target="../media/image30.wmf"/><Relationship Id="rId14" Type="http://schemas.openxmlformats.org/officeDocument/2006/relationships/oleObject" Target="../embeddings/oleObject76.bin"/><Relationship Id="rId22" Type="http://schemas.openxmlformats.org/officeDocument/2006/relationships/oleObject" Target="../embeddings/oleObject80.bin"/><Relationship Id="rId27" Type="http://schemas.openxmlformats.org/officeDocument/2006/relationships/image" Target="../media/image50.wmf"/><Relationship Id="rId30" Type="http://schemas.openxmlformats.org/officeDocument/2006/relationships/oleObject" Target="../embeddings/oleObject85.bin"/></Relationships>
</file>

<file path=ppt/slides/_rels/slide16.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1.wmf"/><Relationship Id="rId5" Type="http://schemas.openxmlformats.org/officeDocument/2006/relationships/oleObject" Target="../embeddings/oleObject87.bin"/><Relationship Id="rId10" Type="http://schemas.openxmlformats.org/officeDocument/2006/relationships/image" Target="../media/image53.emf"/><Relationship Id="rId4" Type="http://schemas.openxmlformats.org/officeDocument/2006/relationships/image" Target="../media/image42.wmf"/><Relationship Id="rId9" Type="http://schemas.openxmlformats.org/officeDocument/2006/relationships/oleObject" Target="../embeddings/oleObject89.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6.emf"/><Relationship Id="rId12" Type="http://schemas.openxmlformats.org/officeDocument/2006/relationships/oleObject" Target="../embeddings/oleObject95.bin"/><Relationship Id="rId2" Type="http://schemas.openxmlformats.org/officeDocument/2006/relationships/oleObject" Target="../embeddings/oleObject90.bin"/><Relationship Id="rId1" Type="http://schemas.openxmlformats.org/officeDocument/2006/relationships/slideLayout" Target="../slideLayouts/slideLayout7.xml"/><Relationship Id="rId6" Type="http://schemas.openxmlformats.org/officeDocument/2006/relationships/oleObject" Target="../embeddings/oleObject92.bin"/><Relationship Id="rId11" Type="http://schemas.openxmlformats.org/officeDocument/2006/relationships/image" Target="../media/image58.emf"/><Relationship Id="rId5" Type="http://schemas.openxmlformats.org/officeDocument/2006/relationships/image" Target="../media/image55.wmf"/><Relationship Id="rId15" Type="http://schemas.openxmlformats.org/officeDocument/2006/relationships/image" Target="../media/image60.wmf"/><Relationship Id="rId10" Type="http://schemas.openxmlformats.org/officeDocument/2006/relationships/oleObject" Target="../embeddings/oleObject94.bin"/><Relationship Id="rId4" Type="http://schemas.openxmlformats.org/officeDocument/2006/relationships/oleObject" Target="../embeddings/oleObject91.bin"/><Relationship Id="rId9" Type="http://schemas.openxmlformats.org/officeDocument/2006/relationships/image" Target="../media/image57.emf"/><Relationship Id="rId14" Type="http://schemas.openxmlformats.org/officeDocument/2006/relationships/oleObject" Target="../embeddings/oleObject96.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image" Target="../media/image63.wmf"/><Relationship Id="rId18" Type="http://schemas.openxmlformats.org/officeDocument/2006/relationships/oleObject" Target="../embeddings/oleObject105.bin"/><Relationship Id="rId3" Type="http://schemas.openxmlformats.org/officeDocument/2006/relationships/image" Target="../media/image61.wmf"/><Relationship Id="rId21" Type="http://schemas.openxmlformats.org/officeDocument/2006/relationships/oleObject" Target="../embeddings/oleObject107.bin"/><Relationship Id="rId7" Type="http://schemas.openxmlformats.org/officeDocument/2006/relationships/image" Target="../media/image30.wmf"/><Relationship Id="rId12" Type="http://schemas.openxmlformats.org/officeDocument/2006/relationships/oleObject" Target="../embeddings/oleObject102.bin"/><Relationship Id="rId17" Type="http://schemas.openxmlformats.org/officeDocument/2006/relationships/image" Target="../media/image65.wmf"/><Relationship Id="rId2" Type="http://schemas.openxmlformats.org/officeDocument/2006/relationships/oleObject" Target="../embeddings/oleObject97.bin"/><Relationship Id="rId16" Type="http://schemas.openxmlformats.org/officeDocument/2006/relationships/oleObject" Target="../embeddings/oleObject104.bin"/><Relationship Id="rId20" Type="http://schemas.openxmlformats.org/officeDocument/2006/relationships/oleObject" Target="../embeddings/oleObject106.bin"/><Relationship Id="rId1" Type="http://schemas.openxmlformats.org/officeDocument/2006/relationships/slideLayout" Target="../slideLayouts/slideLayout7.xml"/><Relationship Id="rId6" Type="http://schemas.openxmlformats.org/officeDocument/2006/relationships/oleObject" Target="../embeddings/oleObject99.bin"/><Relationship Id="rId11" Type="http://schemas.openxmlformats.org/officeDocument/2006/relationships/image" Target="../media/image62.wmf"/><Relationship Id="rId5" Type="http://schemas.openxmlformats.org/officeDocument/2006/relationships/image" Target="../media/image28.wmf"/><Relationship Id="rId15" Type="http://schemas.openxmlformats.org/officeDocument/2006/relationships/image" Target="../media/image64.wmf"/><Relationship Id="rId10" Type="http://schemas.openxmlformats.org/officeDocument/2006/relationships/oleObject" Target="../embeddings/oleObject101.bin"/><Relationship Id="rId19" Type="http://schemas.openxmlformats.org/officeDocument/2006/relationships/image" Target="../media/image66.wmf"/><Relationship Id="rId4" Type="http://schemas.openxmlformats.org/officeDocument/2006/relationships/oleObject" Target="../embeddings/oleObject98.bin"/><Relationship Id="rId9" Type="http://schemas.openxmlformats.org/officeDocument/2006/relationships/image" Target="../media/image31.wmf"/><Relationship Id="rId14" Type="http://schemas.openxmlformats.org/officeDocument/2006/relationships/oleObject" Target="../embeddings/oleObject103.bin"/></Relationships>
</file>

<file path=ppt/slides/_rels/slide19.xml.rels><?xml version="1.0" encoding="UTF-8" standalone="yes"?>
<Relationships xmlns="http://schemas.openxmlformats.org/package/2006/relationships"><Relationship Id="rId13" Type="http://schemas.openxmlformats.org/officeDocument/2006/relationships/image" Target="../media/image68.wmf"/><Relationship Id="rId18" Type="http://schemas.openxmlformats.org/officeDocument/2006/relationships/oleObject" Target="../embeddings/oleObject116.bin"/><Relationship Id="rId26" Type="http://schemas.openxmlformats.org/officeDocument/2006/relationships/oleObject" Target="../embeddings/oleObject120.bin"/><Relationship Id="rId39" Type="http://schemas.openxmlformats.org/officeDocument/2006/relationships/image" Target="../media/image66.wmf"/><Relationship Id="rId21" Type="http://schemas.openxmlformats.org/officeDocument/2006/relationships/image" Target="../media/image72.wmf"/><Relationship Id="rId34" Type="http://schemas.openxmlformats.org/officeDocument/2006/relationships/oleObject" Target="../embeddings/oleObject124.bin"/><Relationship Id="rId7" Type="http://schemas.openxmlformats.org/officeDocument/2006/relationships/image" Target="../media/image30.wmf"/><Relationship Id="rId12" Type="http://schemas.openxmlformats.org/officeDocument/2006/relationships/oleObject" Target="../embeddings/oleObject113.bin"/><Relationship Id="rId17" Type="http://schemas.openxmlformats.org/officeDocument/2006/relationships/image" Target="../media/image70.wmf"/><Relationship Id="rId25" Type="http://schemas.openxmlformats.org/officeDocument/2006/relationships/image" Target="../media/image64.wmf"/><Relationship Id="rId33" Type="http://schemas.openxmlformats.org/officeDocument/2006/relationships/image" Target="../media/image76.wmf"/><Relationship Id="rId38" Type="http://schemas.openxmlformats.org/officeDocument/2006/relationships/oleObject" Target="../embeddings/oleObject126.bin"/><Relationship Id="rId2" Type="http://schemas.openxmlformats.org/officeDocument/2006/relationships/oleObject" Target="../embeddings/oleObject108.bin"/><Relationship Id="rId16" Type="http://schemas.openxmlformats.org/officeDocument/2006/relationships/oleObject" Target="../embeddings/oleObject115.bin"/><Relationship Id="rId20" Type="http://schemas.openxmlformats.org/officeDocument/2006/relationships/oleObject" Target="../embeddings/oleObject117.bin"/><Relationship Id="rId29" Type="http://schemas.openxmlformats.org/officeDocument/2006/relationships/image" Target="../media/image74.wmf"/><Relationship Id="rId1" Type="http://schemas.openxmlformats.org/officeDocument/2006/relationships/slideLayout" Target="../slideLayouts/slideLayout7.xml"/><Relationship Id="rId6" Type="http://schemas.openxmlformats.org/officeDocument/2006/relationships/oleObject" Target="../embeddings/oleObject110.bin"/><Relationship Id="rId11" Type="http://schemas.openxmlformats.org/officeDocument/2006/relationships/image" Target="../media/image67.wmf"/><Relationship Id="rId24" Type="http://schemas.openxmlformats.org/officeDocument/2006/relationships/oleObject" Target="../embeddings/oleObject119.bin"/><Relationship Id="rId32" Type="http://schemas.openxmlformats.org/officeDocument/2006/relationships/oleObject" Target="../embeddings/oleObject123.bin"/><Relationship Id="rId37" Type="http://schemas.openxmlformats.org/officeDocument/2006/relationships/image" Target="../media/image65.wmf"/><Relationship Id="rId5" Type="http://schemas.openxmlformats.org/officeDocument/2006/relationships/image" Target="../media/image28.wmf"/><Relationship Id="rId15" Type="http://schemas.openxmlformats.org/officeDocument/2006/relationships/image" Target="../media/image69.wmf"/><Relationship Id="rId23" Type="http://schemas.openxmlformats.org/officeDocument/2006/relationships/image" Target="../media/image63.wmf"/><Relationship Id="rId28" Type="http://schemas.openxmlformats.org/officeDocument/2006/relationships/oleObject" Target="../embeddings/oleObject121.bin"/><Relationship Id="rId36" Type="http://schemas.openxmlformats.org/officeDocument/2006/relationships/oleObject" Target="../embeddings/oleObject125.bin"/><Relationship Id="rId10" Type="http://schemas.openxmlformats.org/officeDocument/2006/relationships/oleObject" Target="../embeddings/oleObject112.bin"/><Relationship Id="rId19" Type="http://schemas.openxmlformats.org/officeDocument/2006/relationships/image" Target="../media/image71.wmf"/><Relationship Id="rId31" Type="http://schemas.openxmlformats.org/officeDocument/2006/relationships/image" Target="../media/image75.wmf"/><Relationship Id="rId4" Type="http://schemas.openxmlformats.org/officeDocument/2006/relationships/oleObject" Target="../embeddings/oleObject109.bin"/><Relationship Id="rId9" Type="http://schemas.openxmlformats.org/officeDocument/2006/relationships/image" Target="../media/image31.wmf"/><Relationship Id="rId14" Type="http://schemas.openxmlformats.org/officeDocument/2006/relationships/oleObject" Target="../embeddings/oleObject114.bin"/><Relationship Id="rId22" Type="http://schemas.openxmlformats.org/officeDocument/2006/relationships/oleObject" Target="../embeddings/oleObject118.bin"/><Relationship Id="rId27" Type="http://schemas.openxmlformats.org/officeDocument/2006/relationships/image" Target="../media/image73.wmf"/><Relationship Id="rId30" Type="http://schemas.openxmlformats.org/officeDocument/2006/relationships/oleObject" Target="../embeddings/oleObject122.bin"/><Relationship Id="rId35" Type="http://schemas.openxmlformats.org/officeDocument/2006/relationships/image" Target="../media/image77.wmf"/><Relationship Id="rId8" Type="http://schemas.openxmlformats.org/officeDocument/2006/relationships/oleObject" Target="../embeddings/oleObject111.bin"/><Relationship Id="rId3" Type="http://schemas.openxmlformats.org/officeDocument/2006/relationships/image" Target="../media/image6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30.bin"/><Relationship Id="rId13" Type="http://schemas.openxmlformats.org/officeDocument/2006/relationships/image" Target="../media/image28.wmf"/><Relationship Id="rId18" Type="http://schemas.openxmlformats.org/officeDocument/2006/relationships/oleObject" Target="../embeddings/oleObject135.bin"/><Relationship Id="rId26" Type="http://schemas.openxmlformats.org/officeDocument/2006/relationships/oleObject" Target="../embeddings/oleObject139.bin"/><Relationship Id="rId3" Type="http://schemas.openxmlformats.org/officeDocument/2006/relationships/image" Target="../media/image78.wmf"/><Relationship Id="rId21" Type="http://schemas.openxmlformats.org/officeDocument/2006/relationships/image" Target="../media/image85.wmf"/><Relationship Id="rId7" Type="http://schemas.openxmlformats.org/officeDocument/2006/relationships/image" Target="../media/image80.emf"/><Relationship Id="rId12" Type="http://schemas.openxmlformats.org/officeDocument/2006/relationships/oleObject" Target="../embeddings/oleObject132.bin"/><Relationship Id="rId17" Type="http://schemas.openxmlformats.org/officeDocument/2006/relationships/image" Target="../media/image83.wmf"/><Relationship Id="rId25" Type="http://schemas.openxmlformats.org/officeDocument/2006/relationships/image" Target="../media/image87.emf"/><Relationship Id="rId2" Type="http://schemas.openxmlformats.org/officeDocument/2006/relationships/oleObject" Target="../embeddings/oleObject127.bin"/><Relationship Id="rId16" Type="http://schemas.openxmlformats.org/officeDocument/2006/relationships/oleObject" Target="../embeddings/oleObject134.bin"/><Relationship Id="rId20" Type="http://schemas.openxmlformats.org/officeDocument/2006/relationships/oleObject" Target="../embeddings/oleObject136.bin"/><Relationship Id="rId29" Type="http://schemas.openxmlformats.org/officeDocument/2006/relationships/image" Target="../media/image88.wmf"/><Relationship Id="rId1" Type="http://schemas.openxmlformats.org/officeDocument/2006/relationships/slideLayout" Target="../slideLayouts/slideLayout2.xml"/><Relationship Id="rId6" Type="http://schemas.openxmlformats.org/officeDocument/2006/relationships/oleObject" Target="../embeddings/oleObject129.bin"/><Relationship Id="rId11" Type="http://schemas.openxmlformats.org/officeDocument/2006/relationships/image" Target="../media/image82.emf"/><Relationship Id="rId24" Type="http://schemas.openxmlformats.org/officeDocument/2006/relationships/oleObject" Target="../embeddings/oleObject138.bin"/><Relationship Id="rId5" Type="http://schemas.openxmlformats.org/officeDocument/2006/relationships/image" Target="../media/image79.wmf"/><Relationship Id="rId15" Type="http://schemas.openxmlformats.org/officeDocument/2006/relationships/image" Target="../media/image30.wmf"/><Relationship Id="rId23" Type="http://schemas.openxmlformats.org/officeDocument/2006/relationships/image" Target="../media/image86.emf"/><Relationship Id="rId28" Type="http://schemas.openxmlformats.org/officeDocument/2006/relationships/oleObject" Target="../embeddings/oleObject140.bin"/><Relationship Id="rId10" Type="http://schemas.openxmlformats.org/officeDocument/2006/relationships/oleObject" Target="../embeddings/oleObject131.bin"/><Relationship Id="rId19" Type="http://schemas.openxmlformats.org/officeDocument/2006/relationships/image" Target="../media/image84.wmf"/><Relationship Id="rId4" Type="http://schemas.openxmlformats.org/officeDocument/2006/relationships/oleObject" Target="../embeddings/oleObject128.bin"/><Relationship Id="rId9" Type="http://schemas.openxmlformats.org/officeDocument/2006/relationships/image" Target="../media/image81.wmf"/><Relationship Id="rId14" Type="http://schemas.openxmlformats.org/officeDocument/2006/relationships/oleObject" Target="../embeddings/oleObject133.bin"/><Relationship Id="rId22" Type="http://schemas.openxmlformats.org/officeDocument/2006/relationships/oleObject" Target="../embeddings/oleObject137.bin"/><Relationship Id="rId27" Type="http://schemas.openxmlformats.org/officeDocument/2006/relationships/image" Target="../media/image62.wmf"/></Relationships>
</file>

<file path=ppt/slides/_rels/slide21.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146.bin"/><Relationship Id="rId18" Type="http://schemas.openxmlformats.org/officeDocument/2006/relationships/oleObject" Target="../embeddings/oleObject149.bin"/><Relationship Id="rId3" Type="http://schemas.openxmlformats.org/officeDocument/2006/relationships/oleObject" Target="../embeddings/oleObject141.bin"/><Relationship Id="rId21" Type="http://schemas.openxmlformats.org/officeDocument/2006/relationships/image" Target="../media/image98.png"/><Relationship Id="rId7" Type="http://schemas.openxmlformats.org/officeDocument/2006/relationships/oleObject" Target="../embeddings/oleObject143.bin"/><Relationship Id="rId12" Type="http://schemas.openxmlformats.org/officeDocument/2006/relationships/image" Target="../media/image93.wmf"/><Relationship Id="rId17" Type="http://schemas.openxmlformats.org/officeDocument/2006/relationships/oleObject" Target="../embeddings/oleObject148.bin"/><Relationship Id="rId2" Type="http://schemas.openxmlformats.org/officeDocument/2006/relationships/slideLayout" Target="../slideLayouts/slideLayout7.xml"/><Relationship Id="rId16" Type="http://schemas.openxmlformats.org/officeDocument/2006/relationships/image" Target="../media/image95.wmf"/><Relationship Id="rId20" Type="http://schemas.openxmlformats.org/officeDocument/2006/relationships/image" Target="../media/image97.png"/><Relationship Id="rId1" Type="http://schemas.openxmlformats.org/officeDocument/2006/relationships/control" Target="../activeX/activeX1.xml"/><Relationship Id="rId6" Type="http://schemas.openxmlformats.org/officeDocument/2006/relationships/image" Target="../media/image90.wmf"/><Relationship Id="rId11" Type="http://schemas.openxmlformats.org/officeDocument/2006/relationships/oleObject" Target="../embeddings/oleObject145.bin"/><Relationship Id="rId24" Type="http://schemas.openxmlformats.org/officeDocument/2006/relationships/image" Target="../media/image100.png"/><Relationship Id="rId5" Type="http://schemas.openxmlformats.org/officeDocument/2006/relationships/oleObject" Target="../embeddings/oleObject142.bin"/><Relationship Id="rId15" Type="http://schemas.openxmlformats.org/officeDocument/2006/relationships/oleObject" Target="../embeddings/oleObject147.bin"/><Relationship Id="rId23" Type="http://schemas.openxmlformats.org/officeDocument/2006/relationships/oleObject" Target="../embeddings/oleObject150.bin"/><Relationship Id="rId10" Type="http://schemas.openxmlformats.org/officeDocument/2006/relationships/image" Target="../media/image92.wmf"/><Relationship Id="rId19" Type="http://schemas.openxmlformats.org/officeDocument/2006/relationships/image" Target="../media/image96.png"/><Relationship Id="rId4" Type="http://schemas.openxmlformats.org/officeDocument/2006/relationships/image" Target="../media/image89.wmf"/><Relationship Id="rId9" Type="http://schemas.openxmlformats.org/officeDocument/2006/relationships/oleObject" Target="../embeddings/oleObject144.bin"/><Relationship Id="rId14" Type="http://schemas.openxmlformats.org/officeDocument/2006/relationships/image" Target="../media/image94.wmf"/><Relationship Id="rId22" Type="http://schemas.openxmlformats.org/officeDocument/2006/relationships/image" Target="../media/image99.png"/></Relationships>
</file>

<file path=ppt/slides/_rels/slide22.xml.rels><?xml version="1.0" encoding="UTF-8" standalone="yes"?>
<Relationships xmlns="http://schemas.openxmlformats.org/package/2006/relationships"><Relationship Id="rId13" Type="http://schemas.openxmlformats.org/officeDocument/2006/relationships/image" Target="../media/image28.wmf"/><Relationship Id="rId18" Type="http://schemas.openxmlformats.org/officeDocument/2006/relationships/oleObject" Target="../embeddings/oleObject159.bin"/><Relationship Id="rId26" Type="http://schemas.openxmlformats.org/officeDocument/2006/relationships/oleObject" Target="../embeddings/oleObject163.bin"/><Relationship Id="rId39" Type="http://schemas.openxmlformats.org/officeDocument/2006/relationships/image" Target="../media/image115.wmf"/><Relationship Id="rId21" Type="http://schemas.openxmlformats.org/officeDocument/2006/relationships/image" Target="../media/image106.wmf"/><Relationship Id="rId34" Type="http://schemas.openxmlformats.org/officeDocument/2006/relationships/oleObject" Target="../embeddings/oleObject167.bin"/><Relationship Id="rId7" Type="http://schemas.openxmlformats.org/officeDocument/2006/relationships/image" Target="../media/image103.wmf"/><Relationship Id="rId12" Type="http://schemas.openxmlformats.org/officeDocument/2006/relationships/oleObject" Target="../embeddings/oleObject156.bin"/><Relationship Id="rId17" Type="http://schemas.openxmlformats.org/officeDocument/2006/relationships/image" Target="../media/image83.wmf"/><Relationship Id="rId25" Type="http://schemas.openxmlformats.org/officeDocument/2006/relationships/image" Target="../media/image108.wmf"/><Relationship Id="rId33" Type="http://schemas.openxmlformats.org/officeDocument/2006/relationships/image" Target="../media/image112.wmf"/><Relationship Id="rId38" Type="http://schemas.openxmlformats.org/officeDocument/2006/relationships/oleObject" Target="../embeddings/oleObject169.bin"/><Relationship Id="rId2" Type="http://schemas.openxmlformats.org/officeDocument/2006/relationships/oleObject" Target="../embeddings/oleObject151.bin"/><Relationship Id="rId16" Type="http://schemas.openxmlformats.org/officeDocument/2006/relationships/oleObject" Target="../embeddings/oleObject158.bin"/><Relationship Id="rId20" Type="http://schemas.openxmlformats.org/officeDocument/2006/relationships/oleObject" Target="../embeddings/oleObject160.bin"/><Relationship Id="rId29" Type="http://schemas.openxmlformats.org/officeDocument/2006/relationships/image" Target="../media/image110.wmf"/><Relationship Id="rId1" Type="http://schemas.openxmlformats.org/officeDocument/2006/relationships/slideLayout" Target="../slideLayouts/slideLayout7.xml"/><Relationship Id="rId6" Type="http://schemas.openxmlformats.org/officeDocument/2006/relationships/oleObject" Target="../embeddings/oleObject153.bin"/><Relationship Id="rId11" Type="http://schemas.openxmlformats.org/officeDocument/2006/relationships/image" Target="../media/image105.wmf"/><Relationship Id="rId24" Type="http://schemas.openxmlformats.org/officeDocument/2006/relationships/oleObject" Target="../embeddings/oleObject162.bin"/><Relationship Id="rId32" Type="http://schemas.openxmlformats.org/officeDocument/2006/relationships/oleObject" Target="../embeddings/oleObject166.bin"/><Relationship Id="rId37" Type="http://schemas.openxmlformats.org/officeDocument/2006/relationships/image" Target="../media/image114.wmf"/><Relationship Id="rId5" Type="http://schemas.openxmlformats.org/officeDocument/2006/relationships/image" Target="../media/image102.emf"/><Relationship Id="rId15" Type="http://schemas.openxmlformats.org/officeDocument/2006/relationships/image" Target="../media/image30.wmf"/><Relationship Id="rId23" Type="http://schemas.openxmlformats.org/officeDocument/2006/relationships/image" Target="../media/image107.wmf"/><Relationship Id="rId28" Type="http://schemas.openxmlformats.org/officeDocument/2006/relationships/oleObject" Target="../embeddings/oleObject164.bin"/><Relationship Id="rId36" Type="http://schemas.openxmlformats.org/officeDocument/2006/relationships/oleObject" Target="../embeddings/oleObject168.bin"/><Relationship Id="rId10" Type="http://schemas.openxmlformats.org/officeDocument/2006/relationships/oleObject" Target="../embeddings/oleObject155.bin"/><Relationship Id="rId19" Type="http://schemas.openxmlformats.org/officeDocument/2006/relationships/image" Target="../media/image84.wmf"/><Relationship Id="rId31" Type="http://schemas.openxmlformats.org/officeDocument/2006/relationships/image" Target="../media/image111.wmf"/><Relationship Id="rId4" Type="http://schemas.openxmlformats.org/officeDocument/2006/relationships/oleObject" Target="../embeddings/oleObject152.bin"/><Relationship Id="rId9" Type="http://schemas.openxmlformats.org/officeDocument/2006/relationships/image" Target="../media/image104.emf"/><Relationship Id="rId14" Type="http://schemas.openxmlformats.org/officeDocument/2006/relationships/oleObject" Target="../embeddings/oleObject157.bin"/><Relationship Id="rId22" Type="http://schemas.openxmlformats.org/officeDocument/2006/relationships/oleObject" Target="../embeddings/oleObject161.bin"/><Relationship Id="rId27" Type="http://schemas.openxmlformats.org/officeDocument/2006/relationships/image" Target="../media/image109.wmf"/><Relationship Id="rId30" Type="http://schemas.openxmlformats.org/officeDocument/2006/relationships/oleObject" Target="../embeddings/oleObject165.bin"/><Relationship Id="rId35" Type="http://schemas.openxmlformats.org/officeDocument/2006/relationships/image" Target="../media/image113.wmf"/><Relationship Id="rId8" Type="http://schemas.openxmlformats.org/officeDocument/2006/relationships/oleObject" Target="../embeddings/oleObject154.bin"/><Relationship Id="rId3" Type="http://schemas.openxmlformats.org/officeDocument/2006/relationships/image" Target="../media/image101.wmf"/></Relationships>
</file>

<file path=ppt/slides/_rels/slide23.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175.bin"/><Relationship Id="rId18" Type="http://schemas.openxmlformats.org/officeDocument/2006/relationships/image" Target="../media/image120.wmf"/><Relationship Id="rId26" Type="http://schemas.openxmlformats.org/officeDocument/2006/relationships/image" Target="../media/image123.wmf"/><Relationship Id="rId3" Type="http://schemas.openxmlformats.org/officeDocument/2006/relationships/oleObject" Target="../embeddings/oleObject170.bin"/><Relationship Id="rId21" Type="http://schemas.openxmlformats.org/officeDocument/2006/relationships/oleObject" Target="../embeddings/oleObject179.bin"/><Relationship Id="rId7" Type="http://schemas.openxmlformats.org/officeDocument/2006/relationships/oleObject" Target="../embeddings/oleObject172.bin"/><Relationship Id="rId12" Type="http://schemas.openxmlformats.org/officeDocument/2006/relationships/image" Target="../media/image30.wmf"/><Relationship Id="rId17" Type="http://schemas.openxmlformats.org/officeDocument/2006/relationships/oleObject" Target="../embeddings/oleObject177.bin"/><Relationship Id="rId25" Type="http://schemas.openxmlformats.org/officeDocument/2006/relationships/oleObject" Target="../embeddings/oleObject181.bin"/><Relationship Id="rId2" Type="http://schemas.openxmlformats.org/officeDocument/2006/relationships/notesSlide" Target="../notesSlides/notesSlide3.xml"/><Relationship Id="rId16" Type="http://schemas.openxmlformats.org/officeDocument/2006/relationships/image" Target="../media/image119.wmf"/><Relationship Id="rId20" Type="http://schemas.openxmlformats.org/officeDocument/2006/relationships/image" Target="../media/image121.wmf"/><Relationship Id="rId1" Type="http://schemas.openxmlformats.org/officeDocument/2006/relationships/slideLayout" Target="../slideLayouts/slideLayout7.xml"/><Relationship Id="rId6" Type="http://schemas.openxmlformats.org/officeDocument/2006/relationships/image" Target="../media/image117.wmf"/><Relationship Id="rId11" Type="http://schemas.openxmlformats.org/officeDocument/2006/relationships/oleObject" Target="../embeddings/oleObject174.bin"/><Relationship Id="rId24" Type="http://schemas.openxmlformats.org/officeDocument/2006/relationships/image" Target="../media/image61.wmf"/><Relationship Id="rId5" Type="http://schemas.openxmlformats.org/officeDocument/2006/relationships/oleObject" Target="../embeddings/oleObject171.bin"/><Relationship Id="rId15" Type="http://schemas.openxmlformats.org/officeDocument/2006/relationships/oleObject" Target="../embeddings/oleObject176.bin"/><Relationship Id="rId23" Type="http://schemas.openxmlformats.org/officeDocument/2006/relationships/oleObject" Target="../embeddings/oleObject180.bin"/><Relationship Id="rId10" Type="http://schemas.openxmlformats.org/officeDocument/2006/relationships/image" Target="../media/image28.wmf"/><Relationship Id="rId19" Type="http://schemas.openxmlformats.org/officeDocument/2006/relationships/oleObject" Target="../embeddings/oleObject178.bin"/><Relationship Id="rId4" Type="http://schemas.openxmlformats.org/officeDocument/2006/relationships/image" Target="../media/image116.wmf"/><Relationship Id="rId9" Type="http://schemas.openxmlformats.org/officeDocument/2006/relationships/oleObject" Target="../embeddings/oleObject173.bin"/><Relationship Id="rId14" Type="http://schemas.openxmlformats.org/officeDocument/2006/relationships/image" Target="../media/image31.wmf"/><Relationship Id="rId22" Type="http://schemas.openxmlformats.org/officeDocument/2006/relationships/image" Target="../media/image122.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85.bin"/><Relationship Id="rId13" Type="http://schemas.openxmlformats.org/officeDocument/2006/relationships/image" Target="../media/image28.wmf"/><Relationship Id="rId18" Type="http://schemas.openxmlformats.org/officeDocument/2006/relationships/oleObject" Target="../embeddings/oleObject190.bin"/><Relationship Id="rId26" Type="http://schemas.openxmlformats.org/officeDocument/2006/relationships/oleObject" Target="../embeddings/oleObject194.bin"/><Relationship Id="rId3" Type="http://schemas.openxmlformats.org/officeDocument/2006/relationships/image" Target="../media/image124.wmf"/><Relationship Id="rId21" Type="http://schemas.openxmlformats.org/officeDocument/2006/relationships/image" Target="../media/image130.wmf"/><Relationship Id="rId7" Type="http://schemas.openxmlformats.org/officeDocument/2006/relationships/image" Target="../media/image126.wmf"/><Relationship Id="rId12" Type="http://schemas.openxmlformats.org/officeDocument/2006/relationships/oleObject" Target="../embeddings/oleObject187.bin"/><Relationship Id="rId17" Type="http://schemas.openxmlformats.org/officeDocument/2006/relationships/image" Target="../media/image31.wmf"/><Relationship Id="rId25" Type="http://schemas.openxmlformats.org/officeDocument/2006/relationships/image" Target="../media/image35.wmf"/><Relationship Id="rId2" Type="http://schemas.openxmlformats.org/officeDocument/2006/relationships/oleObject" Target="../embeddings/oleObject182.bin"/><Relationship Id="rId16" Type="http://schemas.openxmlformats.org/officeDocument/2006/relationships/oleObject" Target="../embeddings/oleObject189.bin"/><Relationship Id="rId20" Type="http://schemas.openxmlformats.org/officeDocument/2006/relationships/oleObject" Target="../embeddings/oleObject191.bin"/><Relationship Id="rId29" Type="http://schemas.openxmlformats.org/officeDocument/2006/relationships/image" Target="../media/image133.wmf"/><Relationship Id="rId1" Type="http://schemas.openxmlformats.org/officeDocument/2006/relationships/slideLayout" Target="../slideLayouts/slideLayout7.xml"/><Relationship Id="rId6" Type="http://schemas.openxmlformats.org/officeDocument/2006/relationships/oleObject" Target="../embeddings/oleObject184.bin"/><Relationship Id="rId11" Type="http://schemas.openxmlformats.org/officeDocument/2006/relationships/image" Target="../media/image128.wmf"/><Relationship Id="rId24" Type="http://schemas.openxmlformats.org/officeDocument/2006/relationships/oleObject" Target="../embeddings/oleObject193.bin"/><Relationship Id="rId32" Type="http://schemas.openxmlformats.org/officeDocument/2006/relationships/oleObject" Target="../embeddings/oleObject197.bin"/><Relationship Id="rId5" Type="http://schemas.openxmlformats.org/officeDocument/2006/relationships/image" Target="../media/image125.wmf"/><Relationship Id="rId15" Type="http://schemas.openxmlformats.org/officeDocument/2006/relationships/image" Target="../media/image30.wmf"/><Relationship Id="rId23" Type="http://schemas.openxmlformats.org/officeDocument/2006/relationships/image" Target="../media/image131.wmf"/><Relationship Id="rId28" Type="http://schemas.openxmlformats.org/officeDocument/2006/relationships/oleObject" Target="../embeddings/oleObject195.bin"/><Relationship Id="rId10" Type="http://schemas.openxmlformats.org/officeDocument/2006/relationships/oleObject" Target="../embeddings/oleObject186.bin"/><Relationship Id="rId19" Type="http://schemas.openxmlformats.org/officeDocument/2006/relationships/image" Target="../media/image129.wmf"/><Relationship Id="rId31" Type="http://schemas.openxmlformats.org/officeDocument/2006/relationships/image" Target="../media/image134.wmf"/><Relationship Id="rId4" Type="http://schemas.openxmlformats.org/officeDocument/2006/relationships/oleObject" Target="../embeddings/oleObject183.bin"/><Relationship Id="rId9" Type="http://schemas.openxmlformats.org/officeDocument/2006/relationships/image" Target="../media/image127.wmf"/><Relationship Id="rId14" Type="http://schemas.openxmlformats.org/officeDocument/2006/relationships/oleObject" Target="../embeddings/oleObject188.bin"/><Relationship Id="rId22" Type="http://schemas.openxmlformats.org/officeDocument/2006/relationships/oleObject" Target="../embeddings/oleObject192.bin"/><Relationship Id="rId27" Type="http://schemas.openxmlformats.org/officeDocument/2006/relationships/image" Target="../media/image132.wmf"/><Relationship Id="rId30" Type="http://schemas.openxmlformats.org/officeDocument/2006/relationships/oleObject" Target="../embeddings/oleObject196.bin"/></Relationships>
</file>

<file path=ppt/slides/_rels/slide25.x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image" Target="../media/image139.wmf"/><Relationship Id="rId18" Type="http://schemas.openxmlformats.org/officeDocument/2006/relationships/oleObject" Target="../embeddings/oleObject206.bin"/><Relationship Id="rId3" Type="http://schemas.openxmlformats.org/officeDocument/2006/relationships/oleObject" Target="../embeddings/oleObject198.bin"/><Relationship Id="rId7" Type="http://schemas.openxmlformats.org/officeDocument/2006/relationships/oleObject" Target="../embeddings/oleObject200.bin"/><Relationship Id="rId12" Type="http://schemas.openxmlformats.org/officeDocument/2006/relationships/oleObject" Target="../embeddings/oleObject203.bin"/><Relationship Id="rId17" Type="http://schemas.openxmlformats.org/officeDocument/2006/relationships/image" Target="../media/image141.wmf"/><Relationship Id="rId2" Type="http://schemas.openxmlformats.org/officeDocument/2006/relationships/slideLayout" Target="../slideLayouts/slideLayout7.xml"/><Relationship Id="rId16" Type="http://schemas.openxmlformats.org/officeDocument/2006/relationships/oleObject" Target="../embeddings/oleObject205.bin"/><Relationship Id="rId20" Type="http://schemas.openxmlformats.org/officeDocument/2006/relationships/image" Target="../media/image143.png"/><Relationship Id="rId1" Type="http://schemas.openxmlformats.org/officeDocument/2006/relationships/control" Target="../activeX/activeX2.xml"/><Relationship Id="rId6" Type="http://schemas.openxmlformats.org/officeDocument/2006/relationships/image" Target="../media/image136.wmf"/><Relationship Id="rId11" Type="http://schemas.openxmlformats.org/officeDocument/2006/relationships/oleObject" Target="../embeddings/oleObject202.bin"/><Relationship Id="rId5" Type="http://schemas.openxmlformats.org/officeDocument/2006/relationships/oleObject" Target="../embeddings/oleObject199.bin"/><Relationship Id="rId15" Type="http://schemas.openxmlformats.org/officeDocument/2006/relationships/image" Target="../media/image140.wmf"/><Relationship Id="rId10" Type="http://schemas.openxmlformats.org/officeDocument/2006/relationships/image" Target="../media/image138.wmf"/><Relationship Id="rId19" Type="http://schemas.openxmlformats.org/officeDocument/2006/relationships/image" Target="../media/image142.wmf"/><Relationship Id="rId4" Type="http://schemas.openxmlformats.org/officeDocument/2006/relationships/image" Target="../media/image135.wmf"/><Relationship Id="rId9" Type="http://schemas.openxmlformats.org/officeDocument/2006/relationships/oleObject" Target="../embeddings/oleObject201.bin"/><Relationship Id="rId14" Type="http://schemas.openxmlformats.org/officeDocument/2006/relationships/oleObject" Target="../embeddings/oleObject204.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09.bin"/><Relationship Id="rId3" Type="http://schemas.openxmlformats.org/officeDocument/2006/relationships/audio" Target="../media/audio1.wav"/><Relationship Id="rId7" Type="http://schemas.openxmlformats.org/officeDocument/2006/relationships/image" Target="../media/image145.wmf"/><Relationship Id="rId12" Type="http://schemas.openxmlformats.org/officeDocument/2006/relationships/image" Target="../media/image143.png"/><Relationship Id="rId2" Type="http://schemas.openxmlformats.org/officeDocument/2006/relationships/slideLayout" Target="../slideLayouts/slideLayout7.xml"/><Relationship Id="rId1" Type="http://schemas.openxmlformats.org/officeDocument/2006/relationships/control" Target="../activeX/activeX3.xml"/><Relationship Id="rId6" Type="http://schemas.openxmlformats.org/officeDocument/2006/relationships/oleObject" Target="../embeddings/oleObject208.bin"/><Relationship Id="rId11" Type="http://schemas.openxmlformats.org/officeDocument/2006/relationships/image" Target="../media/image138.wmf"/><Relationship Id="rId5" Type="http://schemas.openxmlformats.org/officeDocument/2006/relationships/image" Target="../media/image144.wmf"/><Relationship Id="rId10" Type="http://schemas.openxmlformats.org/officeDocument/2006/relationships/oleObject" Target="../embeddings/oleObject210.bin"/><Relationship Id="rId4" Type="http://schemas.openxmlformats.org/officeDocument/2006/relationships/oleObject" Target="../embeddings/oleObject207.bin"/><Relationship Id="rId9" Type="http://schemas.openxmlformats.org/officeDocument/2006/relationships/image" Target="../media/image146.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13.bin"/><Relationship Id="rId13" Type="http://schemas.openxmlformats.org/officeDocument/2006/relationships/image" Target="../media/image146.wmf"/><Relationship Id="rId3" Type="http://schemas.openxmlformats.org/officeDocument/2006/relationships/notesSlide" Target="../notesSlides/notesSlide4.xml"/><Relationship Id="rId7" Type="http://schemas.openxmlformats.org/officeDocument/2006/relationships/image" Target="../media/image136.wmf"/><Relationship Id="rId12" Type="http://schemas.openxmlformats.org/officeDocument/2006/relationships/oleObject" Target="../embeddings/oleObject215.bin"/><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oleObject" Target="../embeddings/oleObject212.bin"/><Relationship Id="rId11" Type="http://schemas.openxmlformats.org/officeDocument/2006/relationships/image" Target="../media/image147.wmf"/><Relationship Id="rId5" Type="http://schemas.openxmlformats.org/officeDocument/2006/relationships/image" Target="../media/image119.wmf"/><Relationship Id="rId15" Type="http://schemas.openxmlformats.org/officeDocument/2006/relationships/image" Target="../media/image148.wmf"/><Relationship Id="rId10" Type="http://schemas.openxmlformats.org/officeDocument/2006/relationships/oleObject" Target="../embeddings/oleObject214.bin"/><Relationship Id="rId4" Type="http://schemas.openxmlformats.org/officeDocument/2006/relationships/oleObject" Target="../embeddings/oleObject211.bin"/><Relationship Id="rId9" Type="http://schemas.openxmlformats.org/officeDocument/2006/relationships/image" Target="../media/image144.wmf"/><Relationship Id="rId14" Type="http://schemas.openxmlformats.org/officeDocument/2006/relationships/oleObject" Target="../embeddings/oleObject216.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20.bin"/><Relationship Id="rId13" Type="http://schemas.openxmlformats.org/officeDocument/2006/relationships/oleObject" Target="../embeddings/oleObject222.bin"/><Relationship Id="rId18" Type="http://schemas.openxmlformats.org/officeDocument/2006/relationships/image" Target="../media/image30.wmf"/><Relationship Id="rId3" Type="http://schemas.openxmlformats.org/officeDocument/2006/relationships/image" Target="../media/image149.wmf"/><Relationship Id="rId21" Type="http://schemas.openxmlformats.org/officeDocument/2006/relationships/oleObject" Target="../embeddings/oleObject226.bin"/><Relationship Id="rId7" Type="http://schemas.openxmlformats.org/officeDocument/2006/relationships/image" Target="../media/image151.wmf"/><Relationship Id="rId12" Type="http://schemas.openxmlformats.org/officeDocument/2006/relationships/image" Target="../media/image154.wmf"/><Relationship Id="rId17" Type="http://schemas.openxmlformats.org/officeDocument/2006/relationships/oleObject" Target="../embeddings/oleObject224.bin"/><Relationship Id="rId2" Type="http://schemas.openxmlformats.org/officeDocument/2006/relationships/oleObject" Target="../embeddings/oleObject217.bin"/><Relationship Id="rId16" Type="http://schemas.openxmlformats.org/officeDocument/2006/relationships/image" Target="../media/image28.wmf"/><Relationship Id="rId20" Type="http://schemas.openxmlformats.org/officeDocument/2006/relationships/image" Target="../media/image31.wmf"/><Relationship Id="rId1" Type="http://schemas.openxmlformats.org/officeDocument/2006/relationships/slideLayout" Target="../slideLayouts/slideLayout7.xml"/><Relationship Id="rId6" Type="http://schemas.openxmlformats.org/officeDocument/2006/relationships/oleObject" Target="../embeddings/oleObject219.bin"/><Relationship Id="rId11" Type="http://schemas.openxmlformats.org/officeDocument/2006/relationships/oleObject" Target="../embeddings/oleObject221.bin"/><Relationship Id="rId24" Type="http://schemas.openxmlformats.org/officeDocument/2006/relationships/oleObject" Target="../embeddings/oleObject228.bin"/><Relationship Id="rId5" Type="http://schemas.openxmlformats.org/officeDocument/2006/relationships/image" Target="../media/image150.wmf"/><Relationship Id="rId15" Type="http://schemas.openxmlformats.org/officeDocument/2006/relationships/oleObject" Target="../embeddings/oleObject223.bin"/><Relationship Id="rId23" Type="http://schemas.openxmlformats.org/officeDocument/2006/relationships/oleObject" Target="../embeddings/oleObject227.bin"/><Relationship Id="rId10" Type="http://schemas.openxmlformats.org/officeDocument/2006/relationships/image" Target="../media/image153.gif"/><Relationship Id="rId19" Type="http://schemas.openxmlformats.org/officeDocument/2006/relationships/oleObject" Target="../embeddings/oleObject225.bin"/><Relationship Id="rId4" Type="http://schemas.openxmlformats.org/officeDocument/2006/relationships/oleObject" Target="../embeddings/oleObject218.bin"/><Relationship Id="rId9" Type="http://schemas.openxmlformats.org/officeDocument/2006/relationships/image" Target="../media/image152.wmf"/><Relationship Id="rId14" Type="http://schemas.openxmlformats.org/officeDocument/2006/relationships/image" Target="../media/image155.wmf"/><Relationship Id="rId22" Type="http://schemas.openxmlformats.org/officeDocument/2006/relationships/image" Target="../media/image156.wmf"/></Relationships>
</file>

<file path=ppt/slides/_rels/slide29.xml.rels><?xml version="1.0" encoding="UTF-8" standalone="yes"?>
<Relationships xmlns="http://schemas.openxmlformats.org/package/2006/relationships"><Relationship Id="rId8" Type="http://schemas.openxmlformats.org/officeDocument/2006/relationships/image" Target="../media/image159.wmf"/><Relationship Id="rId13" Type="http://schemas.openxmlformats.org/officeDocument/2006/relationships/oleObject" Target="../embeddings/oleObject235.bin"/><Relationship Id="rId18" Type="http://schemas.openxmlformats.org/officeDocument/2006/relationships/image" Target="../media/image161.wmf"/><Relationship Id="rId3" Type="http://schemas.openxmlformats.org/officeDocument/2006/relationships/image" Target="../media/image157.wmf"/><Relationship Id="rId21" Type="http://schemas.openxmlformats.org/officeDocument/2006/relationships/oleObject" Target="../embeddings/oleObject240.bin"/><Relationship Id="rId7" Type="http://schemas.openxmlformats.org/officeDocument/2006/relationships/oleObject" Target="../embeddings/oleObject232.bin"/><Relationship Id="rId12" Type="http://schemas.openxmlformats.org/officeDocument/2006/relationships/image" Target="../media/image30.wmf"/><Relationship Id="rId17" Type="http://schemas.openxmlformats.org/officeDocument/2006/relationships/oleObject" Target="../embeddings/oleObject237.bin"/><Relationship Id="rId2" Type="http://schemas.openxmlformats.org/officeDocument/2006/relationships/oleObject" Target="../embeddings/oleObject229.bin"/><Relationship Id="rId16" Type="http://schemas.openxmlformats.org/officeDocument/2006/relationships/image" Target="../media/image160.wmf"/><Relationship Id="rId20" Type="http://schemas.openxmlformats.org/officeDocument/2006/relationships/oleObject" Target="../embeddings/oleObject239.bin"/><Relationship Id="rId1" Type="http://schemas.openxmlformats.org/officeDocument/2006/relationships/slideLayout" Target="../slideLayouts/slideLayout7.xml"/><Relationship Id="rId6" Type="http://schemas.openxmlformats.org/officeDocument/2006/relationships/oleObject" Target="../embeddings/oleObject231.bin"/><Relationship Id="rId11" Type="http://schemas.openxmlformats.org/officeDocument/2006/relationships/oleObject" Target="../embeddings/oleObject234.bin"/><Relationship Id="rId24" Type="http://schemas.openxmlformats.org/officeDocument/2006/relationships/image" Target="../media/image163.wmf"/><Relationship Id="rId5" Type="http://schemas.openxmlformats.org/officeDocument/2006/relationships/image" Target="../media/image158.wmf"/><Relationship Id="rId15" Type="http://schemas.openxmlformats.org/officeDocument/2006/relationships/oleObject" Target="../embeddings/oleObject236.bin"/><Relationship Id="rId23" Type="http://schemas.openxmlformats.org/officeDocument/2006/relationships/oleObject" Target="../embeddings/oleObject241.bin"/><Relationship Id="rId10" Type="http://schemas.openxmlformats.org/officeDocument/2006/relationships/image" Target="../media/image28.wmf"/><Relationship Id="rId19" Type="http://schemas.openxmlformats.org/officeDocument/2006/relationships/oleObject" Target="../embeddings/oleObject238.bin"/><Relationship Id="rId4" Type="http://schemas.openxmlformats.org/officeDocument/2006/relationships/oleObject" Target="../embeddings/oleObject230.bin"/><Relationship Id="rId9" Type="http://schemas.openxmlformats.org/officeDocument/2006/relationships/oleObject" Target="../embeddings/oleObject233.bin"/><Relationship Id="rId14" Type="http://schemas.openxmlformats.org/officeDocument/2006/relationships/image" Target="../media/image83.wmf"/><Relationship Id="rId22" Type="http://schemas.openxmlformats.org/officeDocument/2006/relationships/image" Target="../media/image16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45.bin"/><Relationship Id="rId13" Type="http://schemas.openxmlformats.org/officeDocument/2006/relationships/image" Target="../media/image169.wmf"/><Relationship Id="rId18" Type="http://schemas.openxmlformats.org/officeDocument/2006/relationships/oleObject" Target="../embeddings/oleObject250.bin"/><Relationship Id="rId26" Type="http://schemas.openxmlformats.org/officeDocument/2006/relationships/image" Target="../media/image157.wmf"/><Relationship Id="rId3" Type="http://schemas.openxmlformats.org/officeDocument/2006/relationships/image" Target="../media/image164.wmf"/><Relationship Id="rId21" Type="http://schemas.openxmlformats.org/officeDocument/2006/relationships/oleObject" Target="../embeddings/oleObject252.bin"/><Relationship Id="rId7" Type="http://schemas.openxmlformats.org/officeDocument/2006/relationships/image" Target="../media/image166.wmf"/><Relationship Id="rId12" Type="http://schemas.openxmlformats.org/officeDocument/2006/relationships/oleObject" Target="../embeddings/oleObject247.bin"/><Relationship Id="rId17" Type="http://schemas.openxmlformats.org/officeDocument/2006/relationships/image" Target="../media/image171.wmf"/><Relationship Id="rId25" Type="http://schemas.openxmlformats.org/officeDocument/2006/relationships/oleObject" Target="../embeddings/oleObject254.bin"/><Relationship Id="rId2" Type="http://schemas.openxmlformats.org/officeDocument/2006/relationships/oleObject" Target="../embeddings/oleObject242.bin"/><Relationship Id="rId16" Type="http://schemas.openxmlformats.org/officeDocument/2006/relationships/oleObject" Target="../embeddings/oleObject249.bin"/><Relationship Id="rId20" Type="http://schemas.openxmlformats.org/officeDocument/2006/relationships/image" Target="../media/image172.wmf"/><Relationship Id="rId1" Type="http://schemas.openxmlformats.org/officeDocument/2006/relationships/slideLayout" Target="../slideLayouts/slideLayout20.xml"/><Relationship Id="rId6" Type="http://schemas.openxmlformats.org/officeDocument/2006/relationships/oleObject" Target="../embeddings/oleObject244.bin"/><Relationship Id="rId11" Type="http://schemas.openxmlformats.org/officeDocument/2006/relationships/image" Target="../media/image168.wmf"/><Relationship Id="rId24" Type="http://schemas.openxmlformats.org/officeDocument/2006/relationships/image" Target="../media/image161.wmf"/><Relationship Id="rId5" Type="http://schemas.openxmlformats.org/officeDocument/2006/relationships/image" Target="../media/image165.wmf"/><Relationship Id="rId15" Type="http://schemas.openxmlformats.org/officeDocument/2006/relationships/image" Target="../media/image170.wmf"/><Relationship Id="rId23" Type="http://schemas.openxmlformats.org/officeDocument/2006/relationships/oleObject" Target="../embeddings/oleObject253.bin"/><Relationship Id="rId10" Type="http://schemas.openxmlformats.org/officeDocument/2006/relationships/oleObject" Target="../embeddings/oleObject246.bin"/><Relationship Id="rId19" Type="http://schemas.openxmlformats.org/officeDocument/2006/relationships/oleObject" Target="../embeddings/oleObject251.bin"/><Relationship Id="rId4" Type="http://schemas.openxmlformats.org/officeDocument/2006/relationships/oleObject" Target="../embeddings/oleObject243.bin"/><Relationship Id="rId9" Type="http://schemas.openxmlformats.org/officeDocument/2006/relationships/image" Target="../media/image167.wmf"/><Relationship Id="rId14" Type="http://schemas.openxmlformats.org/officeDocument/2006/relationships/oleObject" Target="../embeddings/oleObject248.bin"/><Relationship Id="rId22" Type="http://schemas.openxmlformats.org/officeDocument/2006/relationships/image" Target="../media/image158.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58.bin"/><Relationship Id="rId13" Type="http://schemas.openxmlformats.org/officeDocument/2006/relationships/image" Target="../media/image178.wmf"/><Relationship Id="rId3" Type="http://schemas.openxmlformats.org/officeDocument/2006/relationships/image" Target="../media/image173.wmf"/><Relationship Id="rId7" Type="http://schemas.openxmlformats.org/officeDocument/2006/relationships/image" Target="../media/image175.wmf"/><Relationship Id="rId12" Type="http://schemas.openxmlformats.org/officeDocument/2006/relationships/oleObject" Target="../embeddings/oleObject260.bin"/><Relationship Id="rId17" Type="http://schemas.openxmlformats.org/officeDocument/2006/relationships/image" Target="../media/image179.wmf"/><Relationship Id="rId2" Type="http://schemas.openxmlformats.org/officeDocument/2006/relationships/oleObject" Target="../embeddings/oleObject255.bin"/><Relationship Id="rId16" Type="http://schemas.openxmlformats.org/officeDocument/2006/relationships/oleObject" Target="../embeddings/oleObject262.bin"/><Relationship Id="rId1" Type="http://schemas.openxmlformats.org/officeDocument/2006/relationships/slideLayout" Target="../slideLayouts/slideLayout7.xml"/><Relationship Id="rId6" Type="http://schemas.openxmlformats.org/officeDocument/2006/relationships/oleObject" Target="../embeddings/oleObject257.bin"/><Relationship Id="rId11" Type="http://schemas.openxmlformats.org/officeDocument/2006/relationships/image" Target="../media/image177.wmf"/><Relationship Id="rId5" Type="http://schemas.openxmlformats.org/officeDocument/2006/relationships/image" Target="../media/image174.wmf"/><Relationship Id="rId15" Type="http://schemas.openxmlformats.org/officeDocument/2006/relationships/image" Target="../media/image43.wmf"/><Relationship Id="rId10" Type="http://schemas.openxmlformats.org/officeDocument/2006/relationships/oleObject" Target="../embeddings/oleObject259.bin"/><Relationship Id="rId4" Type="http://schemas.openxmlformats.org/officeDocument/2006/relationships/oleObject" Target="../embeddings/oleObject256.bin"/><Relationship Id="rId9" Type="http://schemas.openxmlformats.org/officeDocument/2006/relationships/image" Target="../media/image176.wmf"/><Relationship Id="rId14" Type="http://schemas.openxmlformats.org/officeDocument/2006/relationships/oleObject" Target="../embeddings/oleObject261.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66.bin"/><Relationship Id="rId3" Type="http://schemas.openxmlformats.org/officeDocument/2006/relationships/image" Target="../media/image180.wmf"/><Relationship Id="rId7" Type="http://schemas.openxmlformats.org/officeDocument/2006/relationships/image" Target="../media/image182.wmf"/><Relationship Id="rId2" Type="http://schemas.openxmlformats.org/officeDocument/2006/relationships/oleObject" Target="../embeddings/oleObject263.bin"/><Relationship Id="rId1" Type="http://schemas.openxmlformats.org/officeDocument/2006/relationships/slideLayout" Target="../slideLayouts/slideLayout7.xml"/><Relationship Id="rId6" Type="http://schemas.openxmlformats.org/officeDocument/2006/relationships/oleObject" Target="../embeddings/oleObject265.bin"/><Relationship Id="rId5" Type="http://schemas.openxmlformats.org/officeDocument/2006/relationships/image" Target="../media/image181.wmf"/><Relationship Id="rId4" Type="http://schemas.openxmlformats.org/officeDocument/2006/relationships/oleObject" Target="../embeddings/oleObject264.bin"/><Relationship Id="rId9" Type="http://schemas.openxmlformats.org/officeDocument/2006/relationships/image" Target="../media/image183.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70.bin"/><Relationship Id="rId13" Type="http://schemas.openxmlformats.org/officeDocument/2006/relationships/image" Target="../media/image188.wmf"/><Relationship Id="rId3" Type="http://schemas.openxmlformats.org/officeDocument/2006/relationships/image" Target="../media/image135.wmf"/><Relationship Id="rId7" Type="http://schemas.openxmlformats.org/officeDocument/2006/relationships/image" Target="../media/image185.wmf"/><Relationship Id="rId12" Type="http://schemas.openxmlformats.org/officeDocument/2006/relationships/oleObject" Target="../embeddings/oleObject272.bin"/><Relationship Id="rId17" Type="http://schemas.openxmlformats.org/officeDocument/2006/relationships/image" Target="../media/image183.wmf"/><Relationship Id="rId2" Type="http://schemas.openxmlformats.org/officeDocument/2006/relationships/oleObject" Target="../embeddings/oleObject267.bin"/><Relationship Id="rId16" Type="http://schemas.openxmlformats.org/officeDocument/2006/relationships/oleObject" Target="../embeddings/oleObject274.bin"/><Relationship Id="rId1" Type="http://schemas.openxmlformats.org/officeDocument/2006/relationships/slideLayout" Target="../slideLayouts/slideLayout13.xml"/><Relationship Id="rId6" Type="http://schemas.openxmlformats.org/officeDocument/2006/relationships/oleObject" Target="../embeddings/oleObject269.bin"/><Relationship Id="rId11" Type="http://schemas.openxmlformats.org/officeDocument/2006/relationships/image" Target="../media/image187.wmf"/><Relationship Id="rId5" Type="http://schemas.openxmlformats.org/officeDocument/2006/relationships/image" Target="../media/image184.wmf"/><Relationship Id="rId15" Type="http://schemas.openxmlformats.org/officeDocument/2006/relationships/image" Target="../media/image182.wmf"/><Relationship Id="rId10" Type="http://schemas.openxmlformats.org/officeDocument/2006/relationships/oleObject" Target="../embeddings/oleObject271.bin"/><Relationship Id="rId4" Type="http://schemas.openxmlformats.org/officeDocument/2006/relationships/oleObject" Target="../embeddings/oleObject268.bin"/><Relationship Id="rId9" Type="http://schemas.openxmlformats.org/officeDocument/2006/relationships/image" Target="../media/image186.wmf"/><Relationship Id="rId14" Type="http://schemas.openxmlformats.org/officeDocument/2006/relationships/oleObject" Target="../embeddings/oleObject273.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78.bin"/><Relationship Id="rId13" Type="http://schemas.openxmlformats.org/officeDocument/2006/relationships/image" Target="../media/image194.wmf"/><Relationship Id="rId18" Type="http://schemas.openxmlformats.org/officeDocument/2006/relationships/oleObject" Target="../embeddings/oleObject283.bin"/><Relationship Id="rId3" Type="http://schemas.openxmlformats.org/officeDocument/2006/relationships/image" Target="../media/image189.wmf"/><Relationship Id="rId21" Type="http://schemas.openxmlformats.org/officeDocument/2006/relationships/image" Target="../media/image182.wmf"/><Relationship Id="rId7" Type="http://schemas.openxmlformats.org/officeDocument/2006/relationships/image" Target="../media/image191.wmf"/><Relationship Id="rId12" Type="http://schemas.openxmlformats.org/officeDocument/2006/relationships/oleObject" Target="../embeddings/oleObject280.bin"/><Relationship Id="rId17" Type="http://schemas.openxmlformats.org/officeDocument/2006/relationships/image" Target="../media/image196.wmf"/><Relationship Id="rId2" Type="http://schemas.openxmlformats.org/officeDocument/2006/relationships/oleObject" Target="../embeddings/oleObject275.bin"/><Relationship Id="rId16" Type="http://schemas.openxmlformats.org/officeDocument/2006/relationships/oleObject" Target="../embeddings/oleObject282.bin"/><Relationship Id="rId20" Type="http://schemas.openxmlformats.org/officeDocument/2006/relationships/oleObject" Target="../embeddings/oleObject284.bin"/><Relationship Id="rId1" Type="http://schemas.openxmlformats.org/officeDocument/2006/relationships/slideLayout" Target="../slideLayouts/slideLayout7.xml"/><Relationship Id="rId6" Type="http://schemas.openxmlformats.org/officeDocument/2006/relationships/oleObject" Target="../embeddings/oleObject277.bin"/><Relationship Id="rId11" Type="http://schemas.openxmlformats.org/officeDocument/2006/relationships/image" Target="../media/image193.wmf"/><Relationship Id="rId5" Type="http://schemas.openxmlformats.org/officeDocument/2006/relationships/image" Target="../media/image190.wmf"/><Relationship Id="rId15" Type="http://schemas.openxmlformats.org/officeDocument/2006/relationships/image" Target="../media/image195.wmf"/><Relationship Id="rId23" Type="http://schemas.openxmlformats.org/officeDocument/2006/relationships/image" Target="../media/image183.wmf"/><Relationship Id="rId10" Type="http://schemas.openxmlformats.org/officeDocument/2006/relationships/oleObject" Target="../embeddings/oleObject279.bin"/><Relationship Id="rId19" Type="http://schemas.openxmlformats.org/officeDocument/2006/relationships/image" Target="../media/image197.wmf"/><Relationship Id="rId4" Type="http://schemas.openxmlformats.org/officeDocument/2006/relationships/oleObject" Target="../embeddings/oleObject276.bin"/><Relationship Id="rId9" Type="http://schemas.openxmlformats.org/officeDocument/2006/relationships/image" Target="../media/image192.wmf"/><Relationship Id="rId14" Type="http://schemas.openxmlformats.org/officeDocument/2006/relationships/oleObject" Target="../embeddings/oleObject281.bin"/><Relationship Id="rId22" Type="http://schemas.openxmlformats.org/officeDocument/2006/relationships/oleObject" Target="../embeddings/oleObject285.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89.bin"/><Relationship Id="rId13" Type="http://schemas.openxmlformats.org/officeDocument/2006/relationships/image" Target="../media/image199.wmf"/><Relationship Id="rId3" Type="http://schemas.openxmlformats.org/officeDocument/2006/relationships/image" Target="../media/image28.wmf"/><Relationship Id="rId7" Type="http://schemas.openxmlformats.org/officeDocument/2006/relationships/image" Target="../media/image31.wmf"/><Relationship Id="rId12" Type="http://schemas.openxmlformats.org/officeDocument/2006/relationships/oleObject" Target="../embeddings/oleObject291.bin"/><Relationship Id="rId17" Type="http://schemas.openxmlformats.org/officeDocument/2006/relationships/image" Target="../media/image201.wmf"/><Relationship Id="rId2" Type="http://schemas.openxmlformats.org/officeDocument/2006/relationships/oleObject" Target="../embeddings/oleObject286.bin"/><Relationship Id="rId16" Type="http://schemas.openxmlformats.org/officeDocument/2006/relationships/oleObject" Target="../embeddings/oleObject293.bin"/><Relationship Id="rId1" Type="http://schemas.openxmlformats.org/officeDocument/2006/relationships/slideLayout" Target="../slideLayouts/slideLayout7.xml"/><Relationship Id="rId6" Type="http://schemas.openxmlformats.org/officeDocument/2006/relationships/oleObject" Target="../embeddings/oleObject288.bin"/><Relationship Id="rId11" Type="http://schemas.openxmlformats.org/officeDocument/2006/relationships/image" Target="../media/image129.wmf"/><Relationship Id="rId5" Type="http://schemas.openxmlformats.org/officeDocument/2006/relationships/image" Target="../media/image30.wmf"/><Relationship Id="rId15" Type="http://schemas.openxmlformats.org/officeDocument/2006/relationships/image" Target="../media/image200.emf"/><Relationship Id="rId10" Type="http://schemas.openxmlformats.org/officeDocument/2006/relationships/oleObject" Target="../embeddings/oleObject290.bin"/><Relationship Id="rId4" Type="http://schemas.openxmlformats.org/officeDocument/2006/relationships/oleObject" Target="../embeddings/oleObject287.bin"/><Relationship Id="rId9" Type="http://schemas.openxmlformats.org/officeDocument/2006/relationships/image" Target="../media/image198.wmf"/><Relationship Id="rId14" Type="http://schemas.openxmlformats.org/officeDocument/2006/relationships/oleObject" Target="../embeddings/oleObject292.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97.bin"/><Relationship Id="rId13" Type="http://schemas.openxmlformats.org/officeDocument/2006/relationships/image" Target="../media/image30.wmf"/><Relationship Id="rId18" Type="http://schemas.openxmlformats.org/officeDocument/2006/relationships/oleObject" Target="../embeddings/oleObject302.bin"/><Relationship Id="rId3" Type="http://schemas.openxmlformats.org/officeDocument/2006/relationships/image" Target="../media/image202.wmf"/><Relationship Id="rId7" Type="http://schemas.openxmlformats.org/officeDocument/2006/relationships/image" Target="../media/image204.wmf"/><Relationship Id="rId12" Type="http://schemas.openxmlformats.org/officeDocument/2006/relationships/oleObject" Target="../embeddings/oleObject299.bin"/><Relationship Id="rId17" Type="http://schemas.openxmlformats.org/officeDocument/2006/relationships/image" Target="../media/image198.wmf"/><Relationship Id="rId2" Type="http://schemas.openxmlformats.org/officeDocument/2006/relationships/oleObject" Target="../embeddings/oleObject294.bin"/><Relationship Id="rId16" Type="http://schemas.openxmlformats.org/officeDocument/2006/relationships/oleObject" Target="../embeddings/oleObject301.bin"/><Relationship Id="rId1" Type="http://schemas.openxmlformats.org/officeDocument/2006/relationships/slideLayout" Target="../slideLayouts/slideLayout4.xml"/><Relationship Id="rId6" Type="http://schemas.openxmlformats.org/officeDocument/2006/relationships/oleObject" Target="../embeddings/oleObject296.bin"/><Relationship Id="rId11" Type="http://schemas.openxmlformats.org/officeDocument/2006/relationships/image" Target="../media/image28.wmf"/><Relationship Id="rId5" Type="http://schemas.openxmlformats.org/officeDocument/2006/relationships/image" Target="../media/image203.wmf"/><Relationship Id="rId15" Type="http://schemas.openxmlformats.org/officeDocument/2006/relationships/image" Target="../media/image31.wmf"/><Relationship Id="rId10" Type="http://schemas.openxmlformats.org/officeDocument/2006/relationships/oleObject" Target="../embeddings/oleObject298.bin"/><Relationship Id="rId19" Type="http://schemas.openxmlformats.org/officeDocument/2006/relationships/image" Target="../media/image129.wmf"/><Relationship Id="rId4" Type="http://schemas.openxmlformats.org/officeDocument/2006/relationships/oleObject" Target="../embeddings/oleObject295.bin"/><Relationship Id="rId9" Type="http://schemas.openxmlformats.org/officeDocument/2006/relationships/image" Target="../media/image205.wmf"/><Relationship Id="rId14" Type="http://schemas.openxmlformats.org/officeDocument/2006/relationships/oleObject" Target="../embeddings/oleObject300.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06.bin"/><Relationship Id="rId13" Type="http://schemas.openxmlformats.org/officeDocument/2006/relationships/image" Target="../media/image211.wmf"/><Relationship Id="rId18" Type="http://schemas.openxmlformats.org/officeDocument/2006/relationships/oleObject" Target="../embeddings/oleObject311.bin"/><Relationship Id="rId26" Type="http://schemas.openxmlformats.org/officeDocument/2006/relationships/oleObject" Target="../embeddings/oleObject315.bin"/><Relationship Id="rId3" Type="http://schemas.openxmlformats.org/officeDocument/2006/relationships/image" Target="../media/image206.wmf"/><Relationship Id="rId21" Type="http://schemas.openxmlformats.org/officeDocument/2006/relationships/image" Target="../media/image28.wmf"/><Relationship Id="rId7" Type="http://schemas.openxmlformats.org/officeDocument/2006/relationships/image" Target="../media/image208.wmf"/><Relationship Id="rId12" Type="http://schemas.openxmlformats.org/officeDocument/2006/relationships/oleObject" Target="../embeddings/oleObject308.bin"/><Relationship Id="rId17" Type="http://schemas.openxmlformats.org/officeDocument/2006/relationships/image" Target="../media/image213.wmf"/><Relationship Id="rId25" Type="http://schemas.openxmlformats.org/officeDocument/2006/relationships/image" Target="../media/image31.wmf"/><Relationship Id="rId2" Type="http://schemas.openxmlformats.org/officeDocument/2006/relationships/oleObject" Target="../embeddings/oleObject303.bin"/><Relationship Id="rId16" Type="http://schemas.openxmlformats.org/officeDocument/2006/relationships/oleObject" Target="../embeddings/oleObject310.bin"/><Relationship Id="rId20" Type="http://schemas.openxmlformats.org/officeDocument/2006/relationships/oleObject" Target="../embeddings/oleObject312.bin"/><Relationship Id="rId29" Type="http://schemas.openxmlformats.org/officeDocument/2006/relationships/image" Target="../media/image129.wmf"/><Relationship Id="rId1" Type="http://schemas.openxmlformats.org/officeDocument/2006/relationships/slideLayout" Target="../slideLayouts/slideLayout7.xml"/><Relationship Id="rId6" Type="http://schemas.openxmlformats.org/officeDocument/2006/relationships/oleObject" Target="../embeddings/oleObject305.bin"/><Relationship Id="rId11" Type="http://schemas.openxmlformats.org/officeDocument/2006/relationships/image" Target="../media/image210.wmf"/><Relationship Id="rId24" Type="http://schemas.openxmlformats.org/officeDocument/2006/relationships/oleObject" Target="../embeddings/oleObject314.bin"/><Relationship Id="rId5" Type="http://schemas.openxmlformats.org/officeDocument/2006/relationships/image" Target="../media/image207.wmf"/><Relationship Id="rId15" Type="http://schemas.openxmlformats.org/officeDocument/2006/relationships/image" Target="../media/image212.wmf"/><Relationship Id="rId23" Type="http://schemas.openxmlformats.org/officeDocument/2006/relationships/image" Target="../media/image30.wmf"/><Relationship Id="rId28" Type="http://schemas.openxmlformats.org/officeDocument/2006/relationships/oleObject" Target="../embeddings/oleObject316.bin"/><Relationship Id="rId10" Type="http://schemas.openxmlformats.org/officeDocument/2006/relationships/oleObject" Target="../embeddings/oleObject307.bin"/><Relationship Id="rId19" Type="http://schemas.openxmlformats.org/officeDocument/2006/relationships/image" Target="../media/image214.wmf"/><Relationship Id="rId4" Type="http://schemas.openxmlformats.org/officeDocument/2006/relationships/oleObject" Target="../embeddings/oleObject304.bin"/><Relationship Id="rId9" Type="http://schemas.openxmlformats.org/officeDocument/2006/relationships/image" Target="../media/image209.wmf"/><Relationship Id="rId14" Type="http://schemas.openxmlformats.org/officeDocument/2006/relationships/oleObject" Target="../embeddings/oleObject309.bin"/><Relationship Id="rId22" Type="http://schemas.openxmlformats.org/officeDocument/2006/relationships/oleObject" Target="../embeddings/oleObject313.bin"/><Relationship Id="rId27" Type="http://schemas.openxmlformats.org/officeDocument/2006/relationships/image" Target="../media/image198.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320.bin"/><Relationship Id="rId3" Type="http://schemas.openxmlformats.org/officeDocument/2006/relationships/image" Target="../media/image215.wmf"/><Relationship Id="rId7" Type="http://schemas.openxmlformats.org/officeDocument/2006/relationships/image" Target="../media/image216.wmf"/><Relationship Id="rId2" Type="http://schemas.openxmlformats.org/officeDocument/2006/relationships/oleObject" Target="../embeddings/oleObject317.bin"/><Relationship Id="rId1" Type="http://schemas.openxmlformats.org/officeDocument/2006/relationships/slideLayout" Target="../slideLayouts/slideLayout7.xml"/><Relationship Id="rId6" Type="http://schemas.openxmlformats.org/officeDocument/2006/relationships/oleObject" Target="../embeddings/oleObject319.bin"/><Relationship Id="rId11" Type="http://schemas.openxmlformats.org/officeDocument/2006/relationships/image" Target="../media/image218.wmf"/><Relationship Id="rId5" Type="http://schemas.openxmlformats.org/officeDocument/2006/relationships/image" Target="../media/image30.wmf"/><Relationship Id="rId10" Type="http://schemas.openxmlformats.org/officeDocument/2006/relationships/oleObject" Target="../embeddings/oleObject321.bin"/><Relationship Id="rId4" Type="http://schemas.openxmlformats.org/officeDocument/2006/relationships/oleObject" Target="../embeddings/oleObject318.bin"/><Relationship Id="rId9" Type="http://schemas.openxmlformats.org/officeDocument/2006/relationships/image" Target="../media/image217.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325.bin"/><Relationship Id="rId13" Type="http://schemas.openxmlformats.org/officeDocument/2006/relationships/image" Target="../media/image224.wmf"/><Relationship Id="rId18" Type="http://schemas.openxmlformats.org/officeDocument/2006/relationships/oleObject" Target="../embeddings/oleObject330.bin"/><Relationship Id="rId3" Type="http://schemas.openxmlformats.org/officeDocument/2006/relationships/image" Target="../media/image219.wmf"/><Relationship Id="rId7" Type="http://schemas.openxmlformats.org/officeDocument/2006/relationships/image" Target="../media/image221.wmf"/><Relationship Id="rId12" Type="http://schemas.openxmlformats.org/officeDocument/2006/relationships/oleObject" Target="../embeddings/oleObject327.bin"/><Relationship Id="rId17" Type="http://schemas.openxmlformats.org/officeDocument/2006/relationships/image" Target="../media/image30.wmf"/><Relationship Id="rId2" Type="http://schemas.openxmlformats.org/officeDocument/2006/relationships/oleObject" Target="../embeddings/oleObject322.bin"/><Relationship Id="rId16" Type="http://schemas.openxmlformats.org/officeDocument/2006/relationships/oleObject" Target="../embeddings/oleObject329.bin"/><Relationship Id="rId1" Type="http://schemas.openxmlformats.org/officeDocument/2006/relationships/slideLayout" Target="../slideLayouts/slideLayout12.xml"/><Relationship Id="rId6" Type="http://schemas.openxmlformats.org/officeDocument/2006/relationships/oleObject" Target="../embeddings/oleObject324.bin"/><Relationship Id="rId11" Type="http://schemas.openxmlformats.org/officeDocument/2006/relationships/image" Target="../media/image223.wmf"/><Relationship Id="rId5" Type="http://schemas.openxmlformats.org/officeDocument/2006/relationships/image" Target="../media/image220.wmf"/><Relationship Id="rId15" Type="http://schemas.openxmlformats.org/officeDocument/2006/relationships/image" Target="../media/image215.wmf"/><Relationship Id="rId10" Type="http://schemas.openxmlformats.org/officeDocument/2006/relationships/oleObject" Target="../embeddings/oleObject326.bin"/><Relationship Id="rId19" Type="http://schemas.openxmlformats.org/officeDocument/2006/relationships/image" Target="../media/image216.wmf"/><Relationship Id="rId4" Type="http://schemas.openxmlformats.org/officeDocument/2006/relationships/oleObject" Target="../embeddings/oleObject323.bin"/><Relationship Id="rId9" Type="http://schemas.openxmlformats.org/officeDocument/2006/relationships/image" Target="../media/image222.wmf"/><Relationship Id="rId14" Type="http://schemas.openxmlformats.org/officeDocument/2006/relationships/oleObject" Target="../embeddings/oleObject32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3" Type="http://schemas.openxmlformats.org/officeDocument/2006/relationships/image" Target="../media/image230.wmf"/><Relationship Id="rId18" Type="http://schemas.openxmlformats.org/officeDocument/2006/relationships/image" Target="../media/image232.wmf"/><Relationship Id="rId26" Type="http://schemas.openxmlformats.org/officeDocument/2006/relationships/image" Target="../media/image236.wmf"/><Relationship Id="rId3" Type="http://schemas.openxmlformats.org/officeDocument/2006/relationships/image" Target="../media/image225.wmf"/><Relationship Id="rId21" Type="http://schemas.openxmlformats.org/officeDocument/2006/relationships/oleObject" Target="../embeddings/oleObject341.bin"/><Relationship Id="rId34" Type="http://schemas.openxmlformats.org/officeDocument/2006/relationships/image" Target="../media/image240.wmf"/><Relationship Id="rId7" Type="http://schemas.openxmlformats.org/officeDocument/2006/relationships/image" Target="../media/image227.wmf"/><Relationship Id="rId12" Type="http://schemas.openxmlformats.org/officeDocument/2006/relationships/oleObject" Target="../embeddings/oleObject336.bin"/><Relationship Id="rId17" Type="http://schemas.openxmlformats.org/officeDocument/2006/relationships/oleObject" Target="../embeddings/oleObject339.bin"/><Relationship Id="rId25" Type="http://schemas.openxmlformats.org/officeDocument/2006/relationships/oleObject" Target="../embeddings/oleObject343.bin"/><Relationship Id="rId33" Type="http://schemas.openxmlformats.org/officeDocument/2006/relationships/oleObject" Target="../embeddings/oleObject347.bin"/><Relationship Id="rId2" Type="http://schemas.openxmlformats.org/officeDocument/2006/relationships/oleObject" Target="../embeddings/oleObject331.bin"/><Relationship Id="rId16" Type="http://schemas.openxmlformats.org/officeDocument/2006/relationships/image" Target="../media/image231.wmf"/><Relationship Id="rId20" Type="http://schemas.openxmlformats.org/officeDocument/2006/relationships/image" Target="../media/image233.emf"/><Relationship Id="rId29" Type="http://schemas.openxmlformats.org/officeDocument/2006/relationships/oleObject" Target="../embeddings/oleObject345.bin"/><Relationship Id="rId1" Type="http://schemas.openxmlformats.org/officeDocument/2006/relationships/slideLayout" Target="../slideLayouts/slideLayout7.xml"/><Relationship Id="rId6" Type="http://schemas.openxmlformats.org/officeDocument/2006/relationships/oleObject" Target="../embeddings/oleObject333.bin"/><Relationship Id="rId11" Type="http://schemas.openxmlformats.org/officeDocument/2006/relationships/image" Target="../media/image229.wmf"/><Relationship Id="rId24" Type="http://schemas.openxmlformats.org/officeDocument/2006/relationships/image" Target="../media/image235.wmf"/><Relationship Id="rId32" Type="http://schemas.openxmlformats.org/officeDocument/2006/relationships/image" Target="../media/image239.wmf"/><Relationship Id="rId5" Type="http://schemas.openxmlformats.org/officeDocument/2006/relationships/image" Target="../media/image226.wmf"/><Relationship Id="rId15" Type="http://schemas.openxmlformats.org/officeDocument/2006/relationships/oleObject" Target="../embeddings/oleObject338.bin"/><Relationship Id="rId23" Type="http://schemas.openxmlformats.org/officeDocument/2006/relationships/oleObject" Target="../embeddings/oleObject342.bin"/><Relationship Id="rId28" Type="http://schemas.openxmlformats.org/officeDocument/2006/relationships/image" Target="../media/image237.wmf"/><Relationship Id="rId36" Type="http://schemas.openxmlformats.org/officeDocument/2006/relationships/image" Target="../media/image241.wmf"/><Relationship Id="rId10" Type="http://schemas.openxmlformats.org/officeDocument/2006/relationships/oleObject" Target="../embeddings/oleObject335.bin"/><Relationship Id="rId19" Type="http://schemas.openxmlformats.org/officeDocument/2006/relationships/oleObject" Target="../embeddings/oleObject340.bin"/><Relationship Id="rId31" Type="http://schemas.openxmlformats.org/officeDocument/2006/relationships/oleObject" Target="../embeddings/oleObject346.bin"/><Relationship Id="rId4" Type="http://schemas.openxmlformats.org/officeDocument/2006/relationships/oleObject" Target="../embeddings/oleObject332.bin"/><Relationship Id="rId9" Type="http://schemas.openxmlformats.org/officeDocument/2006/relationships/image" Target="../media/image228.wmf"/><Relationship Id="rId14" Type="http://schemas.openxmlformats.org/officeDocument/2006/relationships/oleObject" Target="../embeddings/oleObject337.bin"/><Relationship Id="rId22" Type="http://schemas.openxmlformats.org/officeDocument/2006/relationships/image" Target="../media/image234.wmf"/><Relationship Id="rId27" Type="http://schemas.openxmlformats.org/officeDocument/2006/relationships/oleObject" Target="../embeddings/oleObject344.bin"/><Relationship Id="rId30" Type="http://schemas.openxmlformats.org/officeDocument/2006/relationships/image" Target="../media/image238.wmf"/><Relationship Id="rId35" Type="http://schemas.openxmlformats.org/officeDocument/2006/relationships/oleObject" Target="../embeddings/oleObject348.bin"/><Relationship Id="rId8" Type="http://schemas.openxmlformats.org/officeDocument/2006/relationships/oleObject" Target="../embeddings/oleObject334.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52.bin"/><Relationship Id="rId13" Type="http://schemas.openxmlformats.org/officeDocument/2006/relationships/image" Target="../media/image245.wmf"/><Relationship Id="rId3" Type="http://schemas.openxmlformats.org/officeDocument/2006/relationships/image" Target="../media/image242.wmf"/><Relationship Id="rId7" Type="http://schemas.openxmlformats.org/officeDocument/2006/relationships/image" Target="../media/image244.wmf"/><Relationship Id="rId12" Type="http://schemas.openxmlformats.org/officeDocument/2006/relationships/oleObject" Target="../embeddings/oleObject354.bin"/><Relationship Id="rId17" Type="http://schemas.openxmlformats.org/officeDocument/2006/relationships/oleObject" Target="../embeddings/oleObject357.bin"/><Relationship Id="rId2" Type="http://schemas.openxmlformats.org/officeDocument/2006/relationships/oleObject" Target="../embeddings/oleObject349.bin"/><Relationship Id="rId16" Type="http://schemas.openxmlformats.org/officeDocument/2006/relationships/oleObject" Target="../embeddings/oleObject356.bin"/><Relationship Id="rId1" Type="http://schemas.openxmlformats.org/officeDocument/2006/relationships/slideLayout" Target="../slideLayouts/slideLayout13.xml"/><Relationship Id="rId6" Type="http://schemas.openxmlformats.org/officeDocument/2006/relationships/oleObject" Target="../embeddings/oleObject351.bin"/><Relationship Id="rId11" Type="http://schemas.openxmlformats.org/officeDocument/2006/relationships/image" Target="../media/image30.wmf"/><Relationship Id="rId5" Type="http://schemas.openxmlformats.org/officeDocument/2006/relationships/image" Target="../media/image243.wmf"/><Relationship Id="rId15" Type="http://schemas.openxmlformats.org/officeDocument/2006/relationships/image" Target="../media/image246.wmf"/><Relationship Id="rId10" Type="http://schemas.openxmlformats.org/officeDocument/2006/relationships/oleObject" Target="../embeddings/oleObject353.bin"/><Relationship Id="rId4" Type="http://schemas.openxmlformats.org/officeDocument/2006/relationships/oleObject" Target="../embeddings/oleObject350.bin"/><Relationship Id="rId9" Type="http://schemas.openxmlformats.org/officeDocument/2006/relationships/image" Target="../media/image28.wmf"/><Relationship Id="rId14" Type="http://schemas.openxmlformats.org/officeDocument/2006/relationships/oleObject" Target="../embeddings/oleObject355.bin"/></Relationships>
</file>

<file path=ppt/slides/_rels/slide42.xml.rels><?xml version="1.0" encoding="UTF-8" standalone="yes"?>
<Relationships xmlns="http://schemas.openxmlformats.org/package/2006/relationships"><Relationship Id="rId13" Type="http://schemas.openxmlformats.org/officeDocument/2006/relationships/image" Target="../media/image250.wmf"/><Relationship Id="rId18" Type="http://schemas.openxmlformats.org/officeDocument/2006/relationships/oleObject" Target="../embeddings/oleObject367.bin"/><Relationship Id="rId26" Type="http://schemas.openxmlformats.org/officeDocument/2006/relationships/oleObject" Target="../embeddings/oleObject371.bin"/><Relationship Id="rId39" Type="http://schemas.openxmlformats.org/officeDocument/2006/relationships/image" Target="../media/image261.wmf"/><Relationship Id="rId21" Type="http://schemas.openxmlformats.org/officeDocument/2006/relationships/image" Target="../media/image243.wmf"/><Relationship Id="rId34" Type="http://schemas.openxmlformats.org/officeDocument/2006/relationships/oleObject" Target="../embeddings/oleObject375.bin"/><Relationship Id="rId7" Type="http://schemas.openxmlformats.org/officeDocument/2006/relationships/image" Target="../media/image129.wmf"/><Relationship Id="rId12" Type="http://schemas.openxmlformats.org/officeDocument/2006/relationships/oleObject" Target="../embeddings/oleObject364.bin"/><Relationship Id="rId17" Type="http://schemas.openxmlformats.org/officeDocument/2006/relationships/image" Target="../media/image251.wmf"/><Relationship Id="rId25" Type="http://schemas.openxmlformats.org/officeDocument/2006/relationships/image" Target="../media/image254.wmf"/><Relationship Id="rId33" Type="http://schemas.openxmlformats.org/officeDocument/2006/relationships/image" Target="../media/image258.wmf"/><Relationship Id="rId38" Type="http://schemas.openxmlformats.org/officeDocument/2006/relationships/oleObject" Target="../embeddings/oleObject377.bin"/><Relationship Id="rId2" Type="http://schemas.openxmlformats.org/officeDocument/2006/relationships/oleObject" Target="../embeddings/oleObject358.bin"/><Relationship Id="rId16" Type="http://schemas.openxmlformats.org/officeDocument/2006/relationships/oleObject" Target="../embeddings/oleObject366.bin"/><Relationship Id="rId20" Type="http://schemas.openxmlformats.org/officeDocument/2006/relationships/oleObject" Target="../embeddings/oleObject368.bin"/><Relationship Id="rId29" Type="http://schemas.openxmlformats.org/officeDocument/2006/relationships/image" Target="../media/image256.wmf"/><Relationship Id="rId1" Type="http://schemas.openxmlformats.org/officeDocument/2006/relationships/slideLayout" Target="../slideLayouts/slideLayout12.xml"/><Relationship Id="rId6" Type="http://schemas.openxmlformats.org/officeDocument/2006/relationships/oleObject" Target="../embeddings/oleObject360.bin"/><Relationship Id="rId11" Type="http://schemas.openxmlformats.org/officeDocument/2006/relationships/oleObject" Target="../embeddings/oleObject363.bin"/><Relationship Id="rId24" Type="http://schemas.openxmlformats.org/officeDocument/2006/relationships/oleObject" Target="../embeddings/oleObject370.bin"/><Relationship Id="rId32" Type="http://schemas.openxmlformats.org/officeDocument/2006/relationships/oleObject" Target="../embeddings/oleObject374.bin"/><Relationship Id="rId37" Type="http://schemas.openxmlformats.org/officeDocument/2006/relationships/image" Target="../media/image260.wmf"/><Relationship Id="rId5" Type="http://schemas.openxmlformats.org/officeDocument/2006/relationships/image" Target="../media/image248.wmf"/><Relationship Id="rId15" Type="http://schemas.openxmlformats.org/officeDocument/2006/relationships/image" Target="../media/image28.wmf"/><Relationship Id="rId23" Type="http://schemas.openxmlformats.org/officeDocument/2006/relationships/image" Target="../media/image253.wmf"/><Relationship Id="rId28" Type="http://schemas.openxmlformats.org/officeDocument/2006/relationships/oleObject" Target="../embeddings/oleObject372.bin"/><Relationship Id="rId36" Type="http://schemas.openxmlformats.org/officeDocument/2006/relationships/oleObject" Target="../embeddings/oleObject376.bin"/><Relationship Id="rId10" Type="http://schemas.openxmlformats.org/officeDocument/2006/relationships/image" Target="../media/image249.wmf"/><Relationship Id="rId19" Type="http://schemas.openxmlformats.org/officeDocument/2006/relationships/image" Target="../media/image252.wmf"/><Relationship Id="rId31" Type="http://schemas.openxmlformats.org/officeDocument/2006/relationships/image" Target="../media/image257.wmf"/><Relationship Id="rId4" Type="http://schemas.openxmlformats.org/officeDocument/2006/relationships/oleObject" Target="../embeddings/oleObject359.bin"/><Relationship Id="rId9" Type="http://schemas.openxmlformats.org/officeDocument/2006/relationships/oleObject" Target="../embeddings/oleObject362.bin"/><Relationship Id="rId14" Type="http://schemas.openxmlformats.org/officeDocument/2006/relationships/oleObject" Target="../embeddings/oleObject365.bin"/><Relationship Id="rId22" Type="http://schemas.openxmlformats.org/officeDocument/2006/relationships/oleObject" Target="../embeddings/oleObject369.bin"/><Relationship Id="rId27" Type="http://schemas.openxmlformats.org/officeDocument/2006/relationships/image" Target="../media/image255.wmf"/><Relationship Id="rId30" Type="http://schemas.openxmlformats.org/officeDocument/2006/relationships/oleObject" Target="../embeddings/oleObject373.bin"/><Relationship Id="rId35" Type="http://schemas.openxmlformats.org/officeDocument/2006/relationships/image" Target="../media/image259.wmf"/><Relationship Id="rId8" Type="http://schemas.openxmlformats.org/officeDocument/2006/relationships/oleObject" Target="../embeddings/oleObject361.bin"/><Relationship Id="rId3" Type="http://schemas.openxmlformats.org/officeDocument/2006/relationships/image" Target="../media/image247.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81.bin"/><Relationship Id="rId13" Type="http://schemas.openxmlformats.org/officeDocument/2006/relationships/oleObject" Target="../embeddings/oleObject384.bin"/><Relationship Id="rId18" Type="http://schemas.openxmlformats.org/officeDocument/2006/relationships/oleObject" Target="../embeddings/oleObject387.bin"/><Relationship Id="rId26" Type="http://schemas.openxmlformats.org/officeDocument/2006/relationships/oleObject" Target="../embeddings/oleObject391.bin"/><Relationship Id="rId3" Type="http://schemas.openxmlformats.org/officeDocument/2006/relationships/image" Target="../media/image262.wmf"/><Relationship Id="rId21" Type="http://schemas.openxmlformats.org/officeDocument/2006/relationships/image" Target="../media/image251.wmf"/><Relationship Id="rId7" Type="http://schemas.openxmlformats.org/officeDocument/2006/relationships/image" Target="../media/image247.wmf"/><Relationship Id="rId12" Type="http://schemas.openxmlformats.org/officeDocument/2006/relationships/oleObject" Target="../embeddings/oleObject383.bin"/><Relationship Id="rId17" Type="http://schemas.openxmlformats.org/officeDocument/2006/relationships/image" Target="../media/image250.wmf"/><Relationship Id="rId25" Type="http://schemas.openxmlformats.org/officeDocument/2006/relationships/image" Target="../media/image243.wmf"/><Relationship Id="rId2" Type="http://schemas.openxmlformats.org/officeDocument/2006/relationships/oleObject" Target="../embeddings/oleObject378.bin"/><Relationship Id="rId16" Type="http://schemas.openxmlformats.org/officeDocument/2006/relationships/oleObject" Target="../embeddings/oleObject386.bin"/><Relationship Id="rId20" Type="http://schemas.openxmlformats.org/officeDocument/2006/relationships/oleObject" Target="../embeddings/oleObject388.bin"/><Relationship Id="rId29" Type="http://schemas.openxmlformats.org/officeDocument/2006/relationships/image" Target="../media/image254.wmf"/><Relationship Id="rId1" Type="http://schemas.openxmlformats.org/officeDocument/2006/relationships/slideLayout" Target="../slideLayouts/slideLayout12.xml"/><Relationship Id="rId6" Type="http://schemas.openxmlformats.org/officeDocument/2006/relationships/oleObject" Target="../embeddings/oleObject380.bin"/><Relationship Id="rId11" Type="http://schemas.openxmlformats.org/officeDocument/2006/relationships/image" Target="../media/image129.wmf"/><Relationship Id="rId24" Type="http://schemas.openxmlformats.org/officeDocument/2006/relationships/oleObject" Target="../embeddings/oleObject390.bin"/><Relationship Id="rId5" Type="http://schemas.openxmlformats.org/officeDocument/2006/relationships/image" Target="../media/image263.wmf"/><Relationship Id="rId15" Type="http://schemas.openxmlformats.org/officeDocument/2006/relationships/oleObject" Target="../embeddings/oleObject385.bin"/><Relationship Id="rId23" Type="http://schemas.openxmlformats.org/officeDocument/2006/relationships/image" Target="../media/image252.wmf"/><Relationship Id="rId28" Type="http://schemas.openxmlformats.org/officeDocument/2006/relationships/oleObject" Target="../embeddings/oleObject392.bin"/><Relationship Id="rId10" Type="http://schemas.openxmlformats.org/officeDocument/2006/relationships/oleObject" Target="../embeddings/oleObject382.bin"/><Relationship Id="rId19" Type="http://schemas.openxmlformats.org/officeDocument/2006/relationships/image" Target="../media/image28.wmf"/><Relationship Id="rId31" Type="http://schemas.openxmlformats.org/officeDocument/2006/relationships/image" Target="../media/image264.wmf"/><Relationship Id="rId4" Type="http://schemas.openxmlformats.org/officeDocument/2006/relationships/oleObject" Target="../embeddings/oleObject379.bin"/><Relationship Id="rId9" Type="http://schemas.openxmlformats.org/officeDocument/2006/relationships/image" Target="../media/image248.wmf"/><Relationship Id="rId14" Type="http://schemas.openxmlformats.org/officeDocument/2006/relationships/image" Target="../media/image249.wmf"/><Relationship Id="rId22" Type="http://schemas.openxmlformats.org/officeDocument/2006/relationships/oleObject" Target="../embeddings/oleObject389.bin"/><Relationship Id="rId27" Type="http://schemas.openxmlformats.org/officeDocument/2006/relationships/image" Target="../media/image253.wmf"/><Relationship Id="rId30" Type="http://schemas.openxmlformats.org/officeDocument/2006/relationships/oleObject" Target="../embeddings/oleObject393.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397.bin"/><Relationship Id="rId13" Type="http://schemas.openxmlformats.org/officeDocument/2006/relationships/image" Target="../media/image251.wmf"/><Relationship Id="rId18" Type="http://schemas.openxmlformats.org/officeDocument/2006/relationships/oleObject" Target="../embeddings/oleObject402.bin"/><Relationship Id="rId3" Type="http://schemas.openxmlformats.org/officeDocument/2006/relationships/image" Target="../media/image265.wmf"/><Relationship Id="rId7" Type="http://schemas.openxmlformats.org/officeDocument/2006/relationships/image" Target="../media/image267.wmf"/><Relationship Id="rId12" Type="http://schemas.openxmlformats.org/officeDocument/2006/relationships/oleObject" Target="../embeddings/oleObject399.bin"/><Relationship Id="rId17" Type="http://schemas.openxmlformats.org/officeDocument/2006/relationships/image" Target="../media/image270.wmf"/><Relationship Id="rId2" Type="http://schemas.openxmlformats.org/officeDocument/2006/relationships/oleObject" Target="../embeddings/oleObject394.bin"/><Relationship Id="rId16" Type="http://schemas.openxmlformats.org/officeDocument/2006/relationships/oleObject" Target="../embeddings/oleObject401.bin"/><Relationship Id="rId1" Type="http://schemas.openxmlformats.org/officeDocument/2006/relationships/slideLayout" Target="../slideLayouts/slideLayout2.xml"/><Relationship Id="rId6" Type="http://schemas.openxmlformats.org/officeDocument/2006/relationships/oleObject" Target="../embeddings/oleObject396.bin"/><Relationship Id="rId11" Type="http://schemas.openxmlformats.org/officeDocument/2006/relationships/image" Target="../media/image28.wmf"/><Relationship Id="rId5" Type="http://schemas.openxmlformats.org/officeDocument/2006/relationships/image" Target="../media/image266.wmf"/><Relationship Id="rId15" Type="http://schemas.openxmlformats.org/officeDocument/2006/relationships/image" Target="../media/image269.wmf"/><Relationship Id="rId10" Type="http://schemas.openxmlformats.org/officeDocument/2006/relationships/oleObject" Target="../embeddings/oleObject398.bin"/><Relationship Id="rId19" Type="http://schemas.openxmlformats.org/officeDocument/2006/relationships/image" Target="../media/image271.wmf"/><Relationship Id="rId4" Type="http://schemas.openxmlformats.org/officeDocument/2006/relationships/oleObject" Target="../embeddings/oleObject395.bin"/><Relationship Id="rId9" Type="http://schemas.openxmlformats.org/officeDocument/2006/relationships/image" Target="../media/image268.wmf"/><Relationship Id="rId14" Type="http://schemas.openxmlformats.org/officeDocument/2006/relationships/oleObject" Target="../embeddings/oleObject400.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406.bin"/><Relationship Id="rId13" Type="http://schemas.openxmlformats.org/officeDocument/2006/relationships/image" Target="../media/image245.wmf"/><Relationship Id="rId18" Type="http://schemas.openxmlformats.org/officeDocument/2006/relationships/oleObject" Target="../embeddings/oleObject411.bin"/><Relationship Id="rId3" Type="http://schemas.openxmlformats.org/officeDocument/2006/relationships/image" Target="../media/image244.wmf"/><Relationship Id="rId7" Type="http://schemas.openxmlformats.org/officeDocument/2006/relationships/image" Target="../media/image28.wmf"/><Relationship Id="rId12" Type="http://schemas.openxmlformats.org/officeDocument/2006/relationships/oleObject" Target="../embeddings/oleObject408.bin"/><Relationship Id="rId17" Type="http://schemas.openxmlformats.org/officeDocument/2006/relationships/image" Target="../media/image242.wmf"/><Relationship Id="rId2" Type="http://schemas.openxmlformats.org/officeDocument/2006/relationships/oleObject" Target="../embeddings/oleObject403.bin"/><Relationship Id="rId16" Type="http://schemas.openxmlformats.org/officeDocument/2006/relationships/oleObject" Target="../embeddings/oleObject410.bin"/><Relationship Id="rId20" Type="http://schemas.openxmlformats.org/officeDocument/2006/relationships/hyperlink" Target="1-0%20&#25945;&#23398;&#22522;&#26412;&#35201;&#27714;.ppt#-1,-1,2" TargetMode="External"/><Relationship Id="rId1" Type="http://schemas.openxmlformats.org/officeDocument/2006/relationships/slideLayout" Target="../slideLayouts/slideLayout13.xml"/><Relationship Id="rId6" Type="http://schemas.openxmlformats.org/officeDocument/2006/relationships/oleObject" Target="../embeddings/oleObject405.bin"/><Relationship Id="rId11" Type="http://schemas.openxmlformats.org/officeDocument/2006/relationships/image" Target="../media/image273.wmf"/><Relationship Id="rId5" Type="http://schemas.openxmlformats.org/officeDocument/2006/relationships/image" Target="../media/image272.wmf"/><Relationship Id="rId15" Type="http://schemas.openxmlformats.org/officeDocument/2006/relationships/image" Target="../media/image274.wmf"/><Relationship Id="rId10" Type="http://schemas.openxmlformats.org/officeDocument/2006/relationships/oleObject" Target="../embeddings/oleObject407.bin"/><Relationship Id="rId19" Type="http://schemas.openxmlformats.org/officeDocument/2006/relationships/image" Target="../media/image275.wmf"/><Relationship Id="rId4" Type="http://schemas.openxmlformats.org/officeDocument/2006/relationships/oleObject" Target="../embeddings/oleObject404.bin"/><Relationship Id="rId9" Type="http://schemas.openxmlformats.org/officeDocument/2006/relationships/image" Target="../media/image30.wmf"/><Relationship Id="rId14" Type="http://schemas.openxmlformats.org/officeDocument/2006/relationships/oleObject" Target="../embeddings/oleObject409.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415.bin"/><Relationship Id="rId3" Type="http://schemas.openxmlformats.org/officeDocument/2006/relationships/image" Target="../media/image276.wmf"/><Relationship Id="rId7" Type="http://schemas.openxmlformats.org/officeDocument/2006/relationships/image" Target="../media/image278.wmf"/><Relationship Id="rId2" Type="http://schemas.openxmlformats.org/officeDocument/2006/relationships/oleObject" Target="../embeddings/oleObject412.bin"/><Relationship Id="rId1" Type="http://schemas.openxmlformats.org/officeDocument/2006/relationships/slideLayout" Target="../slideLayouts/slideLayout7.xml"/><Relationship Id="rId6" Type="http://schemas.openxmlformats.org/officeDocument/2006/relationships/oleObject" Target="../embeddings/oleObject414.bin"/><Relationship Id="rId5" Type="http://schemas.openxmlformats.org/officeDocument/2006/relationships/image" Target="../media/image277.wmf"/><Relationship Id="rId4" Type="http://schemas.openxmlformats.org/officeDocument/2006/relationships/oleObject" Target="../embeddings/oleObject413.bin"/><Relationship Id="rId9" Type="http://schemas.openxmlformats.org/officeDocument/2006/relationships/image" Target="../media/image27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a:extLst>
              <a:ext uri="{FF2B5EF4-FFF2-40B4-BE49-F238E27FC236}">
                <a16:creationId xmlns:a16="http://schemas.microsoft.com/office/drawing/2014/main" id="{228B7276-3278-1616-BE53-C75B495A618B}"/>
              </a:ext>
            </a:extLst>
          </p:cNvPr>
          <p:cNvSpPr txBox="1">
            <a:spLocks noChangeArrowheads="1"/>
          </p:cNvSpPr>
          <p:nvPr/>
        </p:nvSpPr>
        <p:spPr bwMode="auto">
          <a:xfrm>
            <a:off x="884238" y="2708275"/>
            <a:ext cx="76485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Char char="Ø"/>
            </a:pPr>
            <a:r>
              <a:rPr lang="zh-CN" altLang="en-US" sz="3200">
                <a:solidFill>
                  <a:srgbClr val="FF0000"/>
                </a:solidFill>
                <a:latin typeface="Times New Roman" panose="02020603050405020304" pitchFamily="18" charset="0"/>
              </a:rPr>
              <a:t>机械运动：</a:t>
            </a:r>
            <a:r>
              <a:rPr lang="zh-CN" altLang="en-US" sz="3200" b="1">
                <a:solidFill>
                  <a:srgbClr val="0000FF"/>
                </a:solidFill>
                <a:latin typeface="Times New Roman" panose="02020603050405020304" pitchFamily="18" charset="0"/>
              </a:rPr>
              <a:t>宏观物体间</a:t>
            </a:r>
            <a:r>
              <a:rPr lang="zh-CN" altLang="en-US" sz="3200">
                <a:solidFill>
                  <a:srgbClr val="0000FF"/>
                </a:solidFill>
                <a:latin typeface="Times New Roman" panose="02020603050405020304" pitchFamily="18" charset="0"/>
              </a:rPr>
              <a:t>的相对位置变动。</a:t>
            </a:r>
            <a:endParaRPr lang="zh-CN" altLang="en-US" sz="3200">
              <a:solidFill>
                <a:srgbClr val="0000FF"/>
              </a:solidFill>
              <a:latin typeface="Times New Roman" panose="02020603050405020304" pitchFamily="18" charset="0"/>
              <a:ea typeface="楷体_GB2312" pitchFamily="49" charset="-122"/>
            </a:endParaRPr>
          </a:p>
        </p:txBody>
      </p:sp>
      <p:sp>
        <p:nvSpPr>
          <p:cNvPr id="3" name="Text Box 5">
            <a:extLst>
              <a:ext uri="{FF2B5EF4-FFF2-40B4-BE49-F238E27FC236}">
                <a16:creationId xmlns:a16="http://schemas.microsoft.com/office/drawing/2014/main" id="{41D3640D-B1D0-635A-3F00-FA393348C116}"/>
              </a:ext>
            </a:extLst>
          </p:cNvPr>
          <p:cNvSpPr txBox="1">
            <a:spLocks noChangeArrowheads="1"/>
          </p:cNvSpPr>
          <p:nvPr/>
        </p:nvSpPr>
        <p:spPr bwMode="auto">
          <a:xfrm>
            <a:off x="779463" y="3716338"/>
            <a:ext cx="7646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Char char="Ø"/>
            </a:pPr>
            <a:r>
              <a:rPr lang="zh-CN" altLang="en-US" sz="3200">
                <a:latin typeface="宋体" panose="02010600030101010101" pitchFamily="2" charset="-122"/>
              </a:rPr>
              <a:t>经典力学研究的是在弱引力场中宏观物体的低速运动。</a:t>
            </a:r>
          </a:p>
        </p:txBody>
      </p:sp>
      <p:sp>
        <p:nvSpPr>
          <p:cNvPr id="4" name="Text Box 5">
            <a:extLst>
              <a:ext uri="{FF2B5EF4-FFF2-40B4-BE49-F238E27FC236}">
                <a16:creationId xmlns:a16="http://schemas.microsoft.com/office/drawing/2014/main" id="{0B250F92-5DFE-797F-8A8E-9B3DEA081E85}"/>
              </a:ext>
            </a:extLst>
          </p:cNvPr>
          <p:cNvSpPr txBox="1">
            <a:spLocks noChangeArrowheads="1"/>
          </p:cNvSpPr>
          <p:nvPr/>
        </p:nvSpPr>
        <p:spPr bwMode="auto">
          <a:xfrm>
            <a:off x="919163" y="850900"/>
            <a:ext cx="70723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3200" b="1">
                <a:latin typeface="Times New Roman" panose="02020603050405020304" pitchFamily="18" charset="0"/>
              </a:rPr>
              <a:t>力学</a:t>
            </a:r>
            <a:r>
              <a:rPr lang="en-US" altLang="zh-CN" sz="3200">
                <a:latin typeface="Times New Roman" panose="02020603050405020304" pitchFamily="18" charset="0"/>
              </a:rPr>
              <a:t>——</a:t>
            </a:r>
          </a:p>
          <a:p>
            <a:pPr eaLnBrk="1" hangingPunct="1"/>
            <a:endParaRPr lang="en-US" altLang="zh-CN" sz="3200">
              <a:latin typeface="Times New Roman" panose="02020603050405020304" pitchFamily="18" charset="0"/>
            </a:endParaRPr>
          </a:p>
          <a:p>
            <a:pPr eaLnBrk="1" hangingPunct="1"/>
            <a:r>
              <a:rPr lang="zh-CN" altLang="en-US" sz="3200">
                <a:latin typeface="Times New Roman" panose="02020603050405020304" pitchFamily="18" charset="0"/>
              </a:rPr>
              <a:t>研究</a:t>
            </a:r>
            <a:r>
              <a:rPr lang="zh-CN" altLang="en-US" sz="3200">
                <a:solidFill>
                  <a:srgbClr val="FF0000"/>
                </a:solidFill>
                <a:latin typeface="Times New Roman" panose="02020603050405020304" pitchFamily="18" charset="0"/>
              </a:rPr>
              <a:t>机械运动</a:t>
            </a:r>
            <a:r>
              <a:rPr lang="zh-CN" altLang="en-US" sz="3200">
                <a:latin typeface="Times New Roman" panose="02020603050405020304" pitchFamily="18" charset="0"/>
              </a:rPr>
              <a:t>及其规律的物理学分支</a:t>
            </a:r>
            <a:endParaRPr lang="zh-CN" altLang="en-US" sz="3200">
              <a:solidFill>
                <a:srgbClr val="000099"/>
              </a:solidFill>
              <a:latin typeface="Times New Roman" panose="02020603050405020304" pitchFamily="18" charset="0"/>
              <a:ea typeface="楷体_GB2312" pitchFamily="49" charset="-122"/>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569007F1-AD40-1F20-CF94-E4D796A02F67}"/>
              </a:ext>
            </a:extLst>
          </p:cNvPr>
          <p:cNvSpPr txBox="1">
            <a:spLocks noChangeArrowheads="1"/>
          </p:cNvSpPr>
          <p:nvPr/>
        </p:nvSpPr>
        <p:spPr bwMode="auto">
          <a:xfrm>
            <a:off x="1403350" y="188913"/>
            <a:ext cx="4021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latin typeface="宋体" panose="02010600030101010101" pitchFamily="2" charset="-122"/>
              </a:rPr>
              <a:t>常用坐标系</a:t>
            </a:r>
          </a:p>
        </p:txBody>
      </p:sp>
      <p:sp>
        <p:nvSpPr>
          <p:cNvPr id="8" name="Rectangle 39">
            <a:extLst>
              <a:ext uri="{FF2B5EF4-FFF2-40B4-BE49-F238E27FC236}">
                <a16:creationId xmlns:a16="http://schemas.microsoft.com/office/drawing/2014/main" id="{31626C6B-65FC-8CDE-D20D-C16E48B3D256}"/>
              </a:ext>
            </a:extLst>
          </p:cNvPr>
          <p:cNvSpPr>
            <a:spLocks noChangeArrowheads="1"/>
          </p:cNvSpPr>
          <p:nvPr/>
        </p:nvSpPr>
        <p:spPr bwMode="auto">
          <a:xfrm>
            <a:off x="660400" y="879475"/>
            <a:ext cx="424815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l"/>
            </a:pPr>
            <a:r>
              <a:rPr lang="zh-CN" altLang="en-US" sz="2800" b="1">
                <a:solidFill>
                  <a:srgbClr val="FF0000"/>
                </a:solidFill>
                <a:latin typeface="Times New Roman" panose="02020603050405020304" pitchFamily="18" charset="0"/>
              </a:rPr>
              <a:t>直角坐标系（ </a:t>
            </a:r>
            <a:r>
              <a:rPr lang="en-US" altLang="zh-CN" sz="2800" b="1" i="1">
                <a:solidFill>
                  <a:srgbClr val="FF0000"/>
                </a:solidFill>
                <a:latin typeface="Times New Roman" panose="02020603050405020304" pitchFamily="18" charset="0"/>
              </a:rPr>
              <a:t>x </a:t>
            </a:r>
            <a:r>
              <a:rPr lang="en-US" altLang="zh-CN" sz="2800" b="1">
                <a:solidFill>
                  <a:srgbClr val="FF0000"/>
                </a:solidFill>
                <a:latin typeface="Times New Roman" panose="02020603050405020304" pitchFamily="18" charset="0"/>
              </a:rPr>
              <a:t>, </a:t>
            </a:r>
            <a:r>
              <a:rPr lang="en-US" altLang="zh-CN" sz="2800" b="1" i="1">
                <a:solidFill>
                  <a:srgbClr val="FF0000"/>
                </a:solidFill>
                <a:latin typeface="Times New Roman" panose="02020603050405020304" pitchFamily="18" charset="0"/>
              </a:rPr>
              <a:t>y </a:t>
            </a:r>
            <a:r>
              <a:rPr lang="en-US" altLang="zh-CN" sz="2800" b="1">
                <a:solidFill>
                  <a:srgbClr val="FF0000"/>
                </a:solidFill>
                <a:latin typeface="Times New Roman" panose="02020603050405020304" pitchFamily="18" charset="0"/>
              </a:rPr>
              <a:t>,</a:t>
            </a:r>
            <a:r>
              <a:rPr lang="en-US" altLang="zh-CN" sz="2800" b="1" i="1">
                <a:solidFill>
                  <a:srgbClr val="FF0000"/>
                </a:solidFill>
                <a:latin typeface="Times New Roman" panose="02020603050405020304" pitchFamily="18" charset="0"/>
              </a:rPr>
              <a:t> z </a:t>
            </a:r>
            <a:r>
              <a:rPr lang="zh-CN" altLang="en-US" sz="2800" b="1">
                <a:solidFill>
                  <a:srgbClr val="FF0000"/>
                </a:solidFill>
                <a:latin typeface="Times New Roman" panose="02020603050405020304" pitchFamily="18" charset="0"/>
              </a:rPr>
              <a:t>）</a:t>
            </a:r>
            <a:endParaRPr lang="zh-CN" altLang="en-US" sz="2800" b="1">
              <a:solidFill>
                <a:srgbClr val="FF000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4EACF563-449E-122C-F546-F0830D075C52}"/>
              </a:ext>
            </a:extLst>
          </p:cNvPr>
          <p:cNvSpPr txBox="1">
            <a:spLocks noChangeArrowheads="1"/>
          </p:cNvSpPr>
          <p:nvPr/>
        </p:nvSpPr>
        <p:spPr bwMode="auto">
          <a:xfrm>
            <a:off x="5391150" y="906463"/>
            <a:ext cx="310832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50000"/>
              </a:lnSpc>
              <a:buFont typeface="Wingdings" panose="05000000000000000000" pitchFamily="2" charset="2"/>
              <a:buChar char="l"/>
            </a:pPr>
            <a:r>
              <a:rPr lang="zh-CN" altLang="en-US" sz="2800" b="1">
                <a:solidFill>
                  <a:srgbClr val="FF0000"/>
                </a:solidFill>
                <a:latin typeface="宋体" panose="02010600030101010101" pitchFamily="2" charset="-122"/>
              </a:rPr>
              <a:t>极坐标系 </a:t>
            </a:r>
            <a:r>
              <a:rPr lang="en-US" altLang="zh-CN" sz="2800" b="1">
                <a:solidFill>
                  <a:srgbClr val="FF0000"/>
                </a:solidFill>
                <a:latin typeface="宋体" panose="02010600030101010101" pitchFamily="2" charset="-122"/>
              </a:rPr>
              <a:t>(</a:t>
            </a:r>
            <a:r>
              <a:rPr lang="en-US" altLang="zh-CN" sz="2800" b="1" i="1">
                <a:solidFill>
                  <a:srgbClr val="FF0000"/>
                </a:solidFill>
                <a:latin typeface="宋体" panose="02010600030101010101" pitchFamily="2" charset="-122"/>
              </a:rPr>
              <a:t>r</a:t>
            </a:r>
            <a:r>
              <a:rPr lang="en-US" altLang="zh-CN" sz="2800" b="1">
                <a:solidFill>
                  <a:srgbClr val="FF0000"/>
                </a:solidFill>
                <a:latin typeface="宋体" panose="02010600030101010101" pitchFamily="2" charset="-122"/>
              </a:rPr>
              <a:t>,</a:t>
            </a:r>
            <a:r>
              <a:rPr lang="en-US" altLang="zh-CN" sz="2800" b="1">
                <a:solidFill>
                  <a:srgbClr val="FF0000"/>
                </a:solidFill>
                <a:latin typeface="宋体" panose="02010600030101010101" pitchFamily="2" charset="-122"/>
                <a:sym typeface="Symbol" panose="05050102010706020507" pitchFamily="18" charset="2"/>
              </a:rPr>
              <a:t></a:t>
            </a:r>
            <a:r>
              <a:rPr lang="en-US" altLang="zh-CN" sz="2800" b="1">
                <a:solidFill>
                  <a:srgbClr val="FF0000"/>
                </a:solidFill>
                <a:latin typeface="宋体" panose="02010600030101010101" pitchFamily="2" charset="-122"/>
              </a:rPr>
              <a:t>)</a:t>
            </a:r>
          </a:p>
        </p:txBody>
      </p:sp>
      <p:grpSp>
        <p:nvGrpSpPr>
          <p:cNvPr id="56" name="组合 55">
            <a:extLst>
              <a:ext uri="{FF2B5EF4-FFF2-40B4-BE49-F238E27FC236}">
                <a16:creationId xmlns:a16="http://schemas.microsoft.com/office/drawing/2014/main" id="{C74C2F57-80AA-04F1-7D0C-A196BDABD370}"/>
              </a:ext>
            </a:extLst>
          </p:cNvPr>
          <p:cNvGrpSpPr>
            <a:grpSpLocks/>
          </p:cNvGrpSpPr>
          <p:nvPr/>
        </p:nvGrpSpPr>
        <p:grpSpPr bwMode="auto">
          <a:xfrm>
            <a:off x="544513" y="1512888"/>
            <a:ext cx="4017962" cy="3649662"/>
            <a:chOff x="544165" y="1513231"/>
            <a:chExt cx="4017963" cy="3649663"/>
          </a:xfrm>
        </p:grpSpPr>
        <p:grpSp>
          <p:nvGrpSpPr>
            <p:cNvPr id="17432" name="Group 69">
              <a:extLst>
                <a:ext uri="{FF2B5EF4-FFF2-40B4-BE49-F238E27FC236}">
                  <a16:creationId xmlns:a16="http://schemas.microsoft.com/office/drawing/2014/main" id="{16CD6BF6-A2FB-5909-EF61-40C4B7D0BA52}"/>
                </a:ext>
              </a:extLst>
            </p:cNvPr>
            <p:cNvGrpSpPr>
              <a:grpSpLocks/>
            </p:cNvGrpSpPr>
            <p:nvPr/>
          </p:nvGrpSpPr>
          <p:grpSpPr bwMode="auto">
            <a:xfrm>
              <a:off x="1611689" y="2965883"/>
              <a:ext cx="1817687" cy="755650"/>
              <a:chOff x="3432" y="2235"/>
              <a:chExt cx="1184" cy="491"/>
            </a:xfrm>
          </p:grpSpPr>
          <p:sp>
            <p:nvSpPr>
              <p:cNvPr id="17475" name="Line 70">
                <a:extLst>
                  <a:ext uri="{FF2B5EF4-FFF2-40B4-BE49-F238E27FC236}">
                    <a16:creationId xmlns:a16="http://schemas.microsoft.com/office/drawing/2014/main" id="{CF5A00FF-3D4B-3C47-E477-5538CF16CC41}"/>
                  </a:ext>
                </a:extLst>
              </p:cNvPr>
              <p:cNvSpPr>
                <a:spLocks noChangeShapeType="1"/>
              </p:cNvSpPr>
              <p:nvPr/>
            </p:nvSpPr>
            <p:spPr bwMode="auto">
              <a:xfrm flipV="1">
                <a:off x="3432" y="2435"/>
                <a:ext cx="945" cy="291"/>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476" name="Object 71">
                <a:extLst>
                  <a:ext uri="{FF2B5EF4-FFF2-40B4-BE49-F238E27FC236}">
                    <a16:creationId xmlns:a16="http://schemas.microsoft.com/office/drawing/2014/main" id="{146C1CDB-4D99-FC94-4712-7535F26517D5}"/>
                  </a:ext>
                </a:extLst>
              </p:cNvPr>
              <p:cNvGraphicFramePr>
                <a:graphicFrameLocks/>
              </p:cNvGraphicFramePr>
              <p:nvPr/>
            </p:nvGraphicFramePr>
            <p:xfrm>
              <a:off x="4369" y="2235"/>
              <a:ext cx="247" cy="331"/>
            </p:xfrm>
            <a:graphic>
              <a:graphicData uri="http://schemas.openxmlformats.org/presentationml/2006/ole">
                <mc:AlternateContent xmlns:mc="http://schemas.openxmlformats.org/markup-compatibility/2006">
                  <mc:Choice xmlns:v="urn:schemas-microsoft-com:vml" Requires="v">
                    <p:oleObj r:id="rId2" imgW="152268" imgH="203024" progId="Equation.DSMT4">
                      <p:embed/>
                    </p:oleObj>
                  </mc:Choice>
                  <mc:Fallback>
                    <p:oleObj r:id="rId2" imgW="152268" imgH="203024" progId="Equation.DSMT4">
                      <p:embed/>
                      <p:pic>
                        <p:nvPicPr>
                          <p:cNvPr id="0" name="Object 7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9" y="2235"/>
                            <a:ext cx="247"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7433" name="Group 72">
              <a:extLst>
                <a:ext uri="{FF2B5EF4-FFF2-40B4-BE49-F238E27FC236}">
                  <a16:creationId xmlns:a16="http://schemas.microsoft.com/office/drawing/2014/main" id="{4190578A-1E86-71EE-AA54-5F4E561104FB}"/>
                </a:ext>
              </a:extLst>
            </p:cNvPr>
            <p:cNvGrpSpPr>
              <a:grpSpLocks/>
            </p:cNvGrpSpPr>
            <p:nvPr/>
          </p:nvGrpSpPr>
          <p:grpSpPr bwMode="auto">
            <a:xfrm>
              <a:off x="1024314" y="3416733"/>
              <a:ext cx="1108075" cy="846137"/>
              <a:chOff x="3041" y="2518"/>
              <a:chExt cx="721" cy="550"/>
            </a:xfrm>
          </p:grpSpPr>
          <p:sp>
            <p:nvSpPr>
              <p:cNvPr id="17473" name="Arc 73">
                <a:extLst>
                  <a:ext uri="{FF2B5EF4-FFF2-40B4-BE49-F238E27FC236}">
                    <a16:creationId xmlns:a16="http://schemas.microsoft.com/office/drawing/2014/main" id="{B74EA868-7D3F-2447-17ED-30B44672F8FF}"/>
                  </a:ext>
                </a:extLst>
              </p:cNvPr>
              <p:cNvSpPr>
                <a:spLocks noChangeArrowheads="1"/>
              </p:cNvSpPr>
              <p:nvPr/>
            </p:nvSpPr>
            <p:spPr bwMode="auto">
              <a:xfrm rot="6922879">
                <a:off x="3037" y="2518"/>
                <a:ext cx="549" cy="545"/>
              </a:xfrm>
              <a:custGeom>
                <a:avLst/>
                <a:gdLst>
                  <a:gd name="T0" fmla="*/ 0 w 17432"/>
                  <a:gd name="T1" fmla="*/ 0 h 21600"/>
                  <a:gd name="T2" fmla="*/ 0 w 17432"/>
                  <a:gd name="T3" fmla="*/ 0 h 21600"/>
                  <a:gd name="T4" fmla="*/ 0 w 17432"/>
                  <a:gd name="T5" fmla="*/ 0 h 21600"/>
                  <a:gd name="T6" fmla="*/ 0 w 17432"/>
                  <a:gd name="T7" fmla="*/ 0 h 21600"/>
                  <a:gd name="T8" fmla="*/ 0 w 17432"/>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32" h="21600" fill="none">
                    <a:moveTo>
                      <a:pt x="-1" y="0"/>
                    </a:moveTo>
                    <a:cubicBezTo>
                      <a:pt x="6888" y="0"/>
                      <a:pt x="13364" y="3285"/>
                      <a:pt x="17432" y="8845"/>
                    </a:cubicBezTo>
                  </a:path>
                  <a:path w="17432" h="21600" stroke="0">
                    <a:moveTo>
                      <a:pt x="-1" y="0"/>
                    </a:moveTo>
                    <a:cubicBezTo>
                      <a:pt x="6888" y="0"/>
                      <a:pt x="13364" y="3285"/>
                      <a:pt x="17432" y="8845"/>
                    </a:cubicBezTo>
                    <a:lnTo>
                      <a:pt x="0" y="21600"/>
                    </a:lnTo>
                    <a:lnTo>
                      <a:pt x="-1" y="0"/>
                    </a:lnTo>
                    <a:close/>
                  </a:path>
                </a:pathLst>
              </a:custGeom>
              <a:noFill/>
              <a:ln w="28575">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7474" name="Object 74">
                <a:extLst>
                  <a:ext uri="{FF2B5EF4-FFF2-40B4-BE49-F238E27FC236}">
                    <a16:creationId xmlns:a16="http://schemas.microsoft.com/office/drawing/2014/main" id="{27185C77-EF2D-04C0-1856-2261266CDFC3}"/>
                  </a:ext>
                </a:extLst>
              </p:cNvPr>
              <p:cNvGraphicFramePr>
                <a:graphicFrameLocks/>
              </p:cNvGraphicFramePr>
              <p:nvPr/>
            </p:nvGraphicFramePr>
            <p:xfrm>
              <a:off x="3515" y="2840"/>
              <a:ext cx="247" cy="228"/>
            </p:xfrm>
            <a:graphic>
              <a:graphicData uri="http://schemas.openxmlformats.org/presentationml/2006/ole">
                <mc:AlternateContent xmlns:mc="http://schemas.openxmlformats.org/markup-compatibility/2006">
                  <mc:Choice xmlns:v="urn:schemas-microsoft-com:vml" Requires="v">
                    <p:oleObj r:id="rId4" imgW="152268" imgH="139579" progId="Equation.DSMT4">
                      <p:embed/>
                    </p:oleObj>
                  </mc:Choice>
                  <mc:Fallback>
                    <p:oleObj r:id="rId4" imgW="152268" imgH="139579" progId="Equation.DSMT4">
                      <p:embed/>
                      <p:pic>
                        <p:nvPicPr>
                          <p:cNvPr id="0" name="Object 7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5" y="2840"/>
                            <a:ext cx="24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7434" name="Group 75">
              <a:extLst>
                <a:ext uri="{FF2B5EF4-FFF2-40B4-BE49-F238E27FC236}">
                  <a16:creationId xmlns:a16="http://schemas.microsoft.com/office/drawing/2014/main" id="{5244E0E5-9F24-8880-1E65-AFCBBD0C4042}"/>
                </a:ext>
              </a:extLst>
            </p:cNvPr>
            <p:cNvGrpSpPr>
              <a:grpSpLocks/>
            </p:cNvGrpSpPr>
            <p:nvPr/>
          </p:nvGrpSpPr>
          <p:grpSpPr bwMode="auto">
            <a:xfrm>
              <a:off x="2030789" y="3354820"/>
              <a:ext cx="712787" cy="852488"/>
              <a:chOff x="3696" y="2478"/>
              <a:chExt cx="465" cy="554"/>
            </a:xfrm>
          </p:grpSpPr>
          <p:sp>
            <p:nvSpPr>
              <p:cNvPr id="17471" name="Arc 76">
                <a:extLst>
                  <a:ext uri="{FF2B5EF4-FFF2-40B4-BE49-F238E27FC236}">
                    <a16:creationId xmlns:a16="http://schemas.microsoft.com/office/drawing/2014/main" id="{9240EE97-4240-14B6-A9B7-8589DE82087C}"/>
                  </a:ext>
                </a:extLst>
              </p:cNvPr>
              <p:cNvSpPr>
                <a:spLocks noChangeArrowheads="1"/>
              </p:cNvSpPr>
              <p:nvPr/>
            </p:nvSpPr>
            <p:spPr bwMode="auto">
              <a:xfrm rot="2610667">
                <a:off x="3696" y="2579"/>
                <a:ext cx="126" cy="453"/>
              </a:xfrm>
              <a:custGeom>
                <a:avLst/>
                <a:gdLst>
                  <a:gd name="T0" fmla="*/ 0 w 12020"/>
                  <a:gd name="T1" fmla="*/ 0 h 21600"/>
                  <a:gd name="T2" fmla="*/ 0 w 12020"/>
                  <a:gd name="T3" fmla="*/ 0 h 21600"/>
                  <a:gd name="T4" fmla="*/ 0 w 12020"/>
                  <a:gd name="T5" fmla="*/ 0 h 21600"/>
                  <a:gd name="T6" fmla="*/ 0 w 12020"/>
                  <a:gd name="T7" fmla="*/ 0 h 21600"/>
                  <a:gd name="T8" fmla="*/ 0 w 1202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20" h="21600" fill="none">
                    <a:moveTo>
                      <a:pt x="-1" y="0"/>
                    </a:moveTo>
                    <a:cubicBezTo>
                      <a:pt x="4280" y="0"/>
                      <a:pt x="8464" y="1271"/>
                      <a:pt x="12020" y="3653"/>
                    </a:cubicBezTo>
                  </a:path>
                  <a:path w="12020" h="21600" stroke="0">
                    <a:moveTo>
                      <a:pt x="-1" y="0"/>
                    </a:moveTo>
                    <a:cubicBezTo>
                      <a:pt x="4280" y="0"/>
                      <a:pt x="8464" y="1271"/>
                      <a:pt x="12020" y="3653"/>
                    </a:cubicBezTo>
                    <a:lnTo>
                      <a:pt x="0" y="21600"/>
                    </a:lnTo>
                    <a:lnTo>
                      <a:pt x="-1" y="0"/>
                    </a:lnTo>
                    <a:close/>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7472" name="Object 77">
                <a:extLst>
                  <a:ext uri="{FF2B5EF4-FFF2-40B4-BE49-F238E27FC236}">
                    <a16:creationId xmlns:a16="http://schemas.microsoft.com/office/drawing/2014/main" id="{D5FB5F47-C889-DC31-9E7B-D65293BC2A65}"/>
                  </a:ext>
                </a:extLst>
              </p:cNvPr>
              <p:cNvGraphicFramePr>
                <a:graphicFrameLocks/>
              </p:cNvGraphicFramePr>
              <p:nvPr/>
            </p:nvGraphicFramePr>
            <p:xfrm>
              <a:off x="3923" y="2478"/>
              <a:ext cx="238" cy="317"/>
            </p:xfrm>
            <a:graphic>
              <a:graphicData uri="http://schemas.openxmlformats.org/presentationml/2006/ole">
                <mc:AlternateContent xmlns:mc="http://schemas.openxmlformats.org/markup-compatibility/2006">
                  <mc:Choice xmlns:v="urn:schemas-microsoft-com:vml" Requires="v">
                    <p:oleObj r:id="rId6" imgW="152268" imgH="203024" progId="Equation.DSMT4">
                      <p:embed/>
                    </p:oleObj>
                  </mc:Choice>
                  <mc:Fallback>
                    <p:oleObj r:id="rId6" imgW="152268" imgH="203024" progId="Equation.DSMT4">
                      <p:embed/>
                      <p:pic>
                        <p:nvPicPr>
                          <p:cNvPr id="0" name="Object 7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3" y="2478"/>
                            <a:ext cx="23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7435" name="Group 78">
              <a:extLst>
                <a:ext uri="{FF2B5EF4-FFF2-40B4-BE49-F238E27FC236}">
                  <a16:creationId xmlns:a16="http://schemas.microsoft.com/office/drawing/2014/main" id="{96A1941E-3628-AB46-D61D-01F52C05C724}"/>
                </a:ext>
              </a:extLst>
            </p:cNvPr>
            <p:cNvGrpSpPr>
              <a:grpSpLocks/>
            </p:cNvGrpSpPr>
            <p:nvPr/>
          </p:nvGrpSpPr>
          <p:grpSpPr bwMode="auto">
            <a:xfrm>
              <a:off x="1684714" y="3240520"/>
              <a:ext cx="415925" cy="841375"/>
              <a:chOff x="3471" y="2403"/>
              <a:chExt cx="271" cy="547"/>
            </a:xfrm>
          </p:grpSpPr>
          <p:sp>
            <p:nvSpPr>
              <p:cNvPr id="17469" name="Arc 79">
                <a:extLst>
                  <a:ext uri="{FF2B5EF4-FFF2-40B4-BE49-F238E27FC236}">
                    <a16:creationId xmlns:a16="http://schemas.microsoft.com/office/drawing/2014/main" id="{5A9DEDDC-09BA-5E77-727C-50B387D2ACE8}"/>
                  </a:ext>
                </a:extLst>
              </p:cNvPr>
              <p:cNvSpPr>
                <a:spLocks noChangeArrowheads="1"/>
              </p:cNvSpPr>
              <p:nvPr/>
            </p:nvSpPr>
            <p:spPr bwMode="auto">
              <a:xfrm rot="-556406">
                <a:off x="3471" y="2542"/>
                <a:ext cx="137" cy="408"/>
              </a:xfrm>
              <a:custGeom>
                <a:avLst/>
                <a:gdLst>
                  <a:gd name="T0" fmla="*/ 0 w 16293"/>
                  <a:gd name="T1" fmla="*/ 0 h 21600"/>
                  <a:gd name="T2" fmla="*/ 0 w 16293"/>
                  <a:gd name="T3" fmla="*/ 0 h 21600"/>
                  <a:gd name="T4" fmla="*/ 0 w 16293"/>
                  <a:gd name="T5" fmla="*/ 0 h 21600"/>
                  <a:gd name="T6" fmla="*/ 0 w 16293"/>
                  <a:gd name="T7" fmla="*/ 0 h 21600"/>
                  <a:gd name="T8" fmla="*/ 0 w 16293"/>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293" h="21600" fill="none">
                    <a:moveTo>
                      <a:pt x="-1" y="0"/>
                    </a:moveTo>
                    <a:cubicBezTo>
                      <a:pt x="6248" y="0"/>
                      <a:pt x="12190" y="2705"/>
                      <a:pt x="16292" y="7419"/>
                    </a:cubicBezTo>
                  </a:path>
                  <a:path w="16293" h="21600" stroke="0">
                    <a:moveTo>
                      <a:pt x="-1" y="0"/>
                    </a:moveTo>
                    <a:cubicBezTo>
                      <a:pt x="6248" y="0"/>
                      <a:pt x="12190" y="2705"/>
                      <a:pt x="16292" y="7419"/>
                    </a:cubicBezTo>
                    <a:lnTo>
                      <a:pt x="0" y="21600"/>
                    </a:lnTo>
                    <a:lnTo>
                      <a:pt x="-1" y="0"/>
                    </a:ln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7470" name="Object 80">
                <a:extLst>
                  <a:ext uri="{FF2B5EF4-FFF2-40B4-BE49-F238E27FC236}">
                    <a16:creationId xmlns:a16="http://schemas.microsoft.com/office/drawing/2014/main" id="{185BE642-A761-B3A7-CD7D-9D91B2DE94AD}"/>
                  </a:ext>
                </a:extLst>
              </p:cNvPr>
              <p:cNvGraphicFramePr>
                <a:graphicFrameLocks/>
              </p:cNvGraphicFramePr>
              <p:nvPr/>
            </p:nvGraphicFramePr>
            <p:xfrm>
              <a:off x="3536" y="2403"/>
              <a:ext cx="206" cy="268"/>
            </p:xfrm>
            <a:graphic>
              <a:graphicData uri="http://schemas.openxmlformats.org/presentationml/2006/ole">
                <mc:AlternateContent xmlns:mc="http://schemas.openxmlformats.org/markup-compatibility/2006">
                  <mc:Choice xmlns:v="urn:schemas-microsoft-com:vml" Requires="v">
                    <p:oleObj r:id="rId8" imgW="126725" imgH="164742" progId="Equation.DSMT4">
                      <p:embed/>
                    </p:oleObj>
                  </mc:Choice>
                  <mc:Fallback>
                    <p:oleObj r:id="rId8" imgW="126725" imgH="164742" progId="Equation.DSMT4">
                      <p:embed/>
                      <p:pic>
                        <p:nvPicPr>
                          <p:cNvPr id="0" name="Object 8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6" y="2403"/>
                            <a:ext cx="20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7436" name="Group 81">
              <a:extLst>
                <a:ext uri="{FF2B5EF4-FFF2-40B4-BE49-F238E27FC236}">
                  <a16:creationId xmlns:a16="http://schemas.microsoft.com/office/drawing/2014/main" id="{CB5B7DC3-3242-35A7-5379-94CF0345DF55}"/>
                </a:ext>
              </a:extLst>
            </p:cNvPr>
            <p:cNvGrpSpPr>
              <a:grpSpLocks/>
            </p:cNvGrpSpPr>
            <p:nvPr/>
          </p:nvGrpSpPr>
          <p:grpSpPr bwMode="auto">
            <a:xfrm>
              <a:off x="574418" y="1889558"/>
              <a:ext cx="3380420" cy="2883058"/>
              <a:chOff x="3039" y="1490"/>
              <a:chExt cx="2203" cy="1875"/>
            </a:xfrm>
          </p:grpSpPr>
          <p:grpSp>
            <p:nvGrpSpPr>
              <p:cNvPr id="17462" name="Group 82">
                <a:extLst>
                  <a:ext uri="{FF2B5EF4-FFF2-40B4-BE49-F238E27FC236}">
                    <a16:creationId xmlns:a16="http://schemas.microsoft.com/office/drawing/2014/main" id="{1D5AD8D0-DD94-3009-9672-FDB4C9C20235}"/>
                  </a:ext>
                </a:extLst>
              </p:cNvPr>
              <p:cNvGrpSpPr>
                <a:grpSpLocks/>
              </p:cNvGrpSpPr>
              <p:nvPr/>
            </p:nvGrpSpPr>
            <p:grpSpPr bwMode="auto">
              <a:xfrm>
                <a:off x="3345" y="1772"/>
                <a:ext cx="1679" cy="1526"/>
                <a:chOff x="476" y="1807"/>
                <a:chExt cx="1679" cy="1526"/>
              </a:xfrm>
            </p:grpSpPr>
            <p:sp>
              <p:nvSpPr>
                <p:cNvPr id="17466" name="Line 83">
                  <a:extLst>
                    <a:ext uri="{FF2B5EF4-FFF2-40B4-BE49-F238E27FC236}">
                      <a16:creationId xmlns:a16="http://schemas.microsoft.com/office/drawing/2014/main" id="{DE93822A-C055-3740-7CBA-7749B8B49582}"/>
                    </a:ext>
                  </a:extLst>
                </p:cNvPr>
                <p:cNvSpPr>
                  <a:spLocks noChangeShapeType="1"/>
                </p:cNvSpPr>
                <p:nvPr/>
              </p:nvSpPr>
              <p:spPr bwMode="auto">
                <a:xfrm>
                  <a:off x="839" y="2736"/>
                  <a:ext cx="1316" cy="0"/>
                </a:xfrm>
                <a:prstGeom prst="line">
                  <a:avLst/>
                </a:prstGeom>
                <a:noFill/>
                <a:ln w="28575">
                  <a:solidFill>
                    <a:srgbClr val="0000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7467" name="Line 84">
                  <a:extLst>
                    <a:ext uri="{FF2B5EF4-FFF2-40B4-BE49-F238E27FC236}">
                      <a16:creationId xmlns:a16="http://schemas.microsoft.com/office/drawing/2014/main" id="{7B831CA3-D9D1-4F14-E6E1-FDE96E04E5B7}"/>
                    </a:ext>
                  </a:extLst>
                </p:cNvPr>
                <p:cNvSpPr>
                  <a:spLocks noChangeShapeType="1"/>
                </p:cNvSpPr>
                <p:nvPr/>
              </p:nvSpPr>
              <p:spPr bwMode="auto">
                <a:xfrm>
                  <a:off x="839" y="1807"/>
                  <a:ext cx="0" cy="921"/>
                </a:xfrm>
                <a:prstGeom prst="line">
                  <a:avLst/>
                </a:prstGeom>
                <a:noFill/>
                <a:ln w="28575">
                  <a:solidFill>
                    <a:srgbClr val="0000FF"/>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468" name="Line 85">
                  <a:extLst>
                    <a:ext uri="{FF2B5EF4-FFF2-40B4-BE49-F238E27FC236}">
                      <a16:creationId xmlns:a16="http://schemas.microsoft.com/office/drawing/2014/main" id="{74102D08-0E0C-6913-3F3D-35ADEA869DE1}"/>
                    </a:ext>
                  </a:extLst>
                </p:cNvPr>
                <p:cNvSpPr>
                  <a:spLocks noChangeShapeType="1"/>
                </p:cNvSpPr>
                <p:nvPr/>
              </p:nvSpPr>
              <p:spPr bwMode="auto">
                <a:xfrm flipH="1">
                  <a:off x="476" y="2744"/>
                  <a:ext cx="363" cy="589"/>
                </a:xfrm>
                <a:prstGeom prst="line">
                  <a:avLst/>
                </a:prstGeom>
                <a:noFill/>
                <a:ln w="28575">
                  <a:solidFill>
                    <a:srgbClr val="0000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7463" name="Object 86">
                <a:extLst>
                  <a:ext uri="{FF2B5EF4-FFF2-40B4-BE49-F238E27FC236}">
                    <a16:creationId xmlns:a16="http://schemas.microsoft.com/office/drawing/2014/main" id="{179BCDB8-6A5F-4663-26F3-9B1F3071641B}"/>
                  </a:ext>
                </a:extLst>
              </p:cNvPr>
              <p:cNvGraphicFramePr>
                <a:graphicFrameLocks/>
              </p:cNvGraphicFramePr>
              <p:nvPr/>
            </p:nvGraphicFramePr>
            <p:xfrm>
              <a:off x="3039" y="2952"/>
              <a:ext cx="308" cy="413"/>
            </p:xfrm>
            <a:graphic>
              <a:graphicData uri="http://schemas.openxmlformats.org/presentationml/2006/ole">
                <mc:AlternateContent xmlns:mc="http://schemas.openxmlformats.org/markup-compatibility/2006">
                  <mc:Choice xmlns:v="urn:schemas-microsoft-com:vml" Requires="v">
                    <p:oleObj r:id="rId10" imgW="190335" imgH="253780" progId="Equation.DSMT4">
                      <p:embed/>
                    </p:oleObj>
                  </mc:Choice>
                  <mc:Fallback>
                    <p:oleObj r:id="rId10" imgW="190335" imgH="253780" progId="Equation.DSMT4">
                      <p:embed/>
                      <p:pic>
                        <p:nvPicPr>
                          <p:cNvPr id="0" name="Object 8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39" y="2952"/>
                            <a:ext cx="308"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64" name="Object 87">
                <a:extLst>
                  <a:ext uri="{FF2B5EF4-FFF2-40B4-BE49-F238E27FC236}">
                    <a16:creationId xmlns:a16="http://schemas.microsoft.com/office/drawing/2014/main" id="{8D1334A4-FCA4-861E-9526-9D78D32A2B95}"/>
                  </a:ext>
                </a:extLst>
              </p:cNvPr>
              <p:cNvGraphicFramePr>
                <a:graphicFrameLocks/>
              </p:cNvGraphicFramePr>
              <p:nvPr/>
            </p:nvGraphicFramePr>
            <p:xfrm>
              <a:off x="4933" y="2704"/>
              <a:ext cx="309" cy="433"/>
            </p:xfrm>
            <a:graphic>
              <a:graphicData uri="http://schemas.openxmlformats.org/presentationml/2006/ole">
                <mc:AlternateContent xmlns:mc="http://schemas.openxmlformats.org/markup-compatibility/2006">
                  <mc:Choice xmlns:v="urn:schemas-microsoft-com:vml" Requires="v">
                    <p:oleObj r:id="rId12" imgW="190252" imgH="266353" progId="Equation.DSMT4">
                      <p:embed/>
                    </p:oleObj>
                  </mc:Choice>
                  <mc:Fallback>
                    <p:oleObj r:id="rId12" imgW="190252" imgH="266353" progId="Equation.DSMT4">
                      <p:embed/>
                      <p:pic>
                        <p:nvPicPr>
                          <p:cNvPr id="0" name="Object 8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33" y="2704"/>
                            <a:ext cx="309"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65" name="Object 88">
                <a:extLst>
                  <a:ext uri="{FF2B5EF4-FFF2-40B4-BE49-F238E27FC236}">
                    <a16:creationId xmlns:a16="http://schemas.microsoft.com/office/drawing/2014/main" id="{C59429C8-17C9-D2CC-C3C2-031741A3AEDB}"/>
                  </a:ext>
                </a:extLst>
              </p:cNvPr>
              <p:cNvGraphicFramePr>
                <a:graphicFrameLocks/>
              </p:cNvGraphicFramePr>
              <p:nvPr/>
            </p:nvGraphicFramePr>
            <p:xfrm>
              <a:off x="3391" y="1490"/>
              <a:ext cx="309" cy="413"/>
            </p:xfrm>
            <a:graphic>
              <a:graphicData uri="http://schemas.openxmlformats.org/presentationml/2006/ole">
                <mc:AlternateContent xmlns:mc="http://schemas.openxmlformats.org/markup-compatibility/2006">
                  <mc:Choice xmlns:v="urn:schemas-microsoft-com:vml" Requires="v">
                    <p:oleObj r:id="rId14" imgW="190335" imgH="253780" progId="Equation.DSMT4">
                      <p:embed/>
                    </p:oleObj>
                  </mc:Choice>
                  <mc:Fallback>
                    <p:oleObj r:id="rId14" imgW="190335" imgH="253780" progId="Equation.DSMT4">
                      <p:embed/>
                      <p:pic>
                        <p:nvPicPr>
                          <p:cNvPr id="0" name="Object 8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91" y="1490"/>
                            <a:ext cx="309"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7437" name="Group 89">
              <a:extLst>
                <a:ext uri="{FF2B5EF4-FFF2-40B4-BE49-F238E27FC236}">
                  <a16:creationId xmlns:a16="http://schemas.microsoft.com/office/drawing/2014/main" id="{57409EA9-3B0D-881F-A3AE-3EA55E707371}"/>
                </a:ext>
              </a:extLst>
            </p:cNvPr>
            <p:cNvGrpSpPr>
              <a:grpSpLocks/>
            </p:cNvGrpSpPr>
            <p:nvPr/>
          </p:nvGrpSpPr>
          <p:grpSpPr bwMode="auto">
            <a:xfrm>
              <a:off x="1121151" y="3116695"/>
              <a:ext cx="1252538" cy="1217613"/>
              <a:chOff x="3107" y="2331"/>
              <a:chExt cx="815" cy="792"/>
            </a:xfrm>
          </p:grpSpPr>
          <p:graphicFrame>
            <p:nvGraphicFramePr>
              <p:cNvPr id="17456" name="Object 90">
                <a:extLst>
                  <a:ext uri="{FF2B5EF4-FFF2-40B4-BE49-F238E27FC236}">
                    <a16:creationId xmlns:a16="http://schemas.microsoft.com/office/drawing/2014/main" id="{416E8D8C-2DAC-AF93-A442-FD54D6B6CA73}"/>
                  </a:ext>
                </a:extLst>
              </p:cNvPr>
              <p:cNvGraphicFramePr>
                <a:graphicFrameLocks/>
              </p:cNvGraphicFramePr>
              <p:nvPr/>
            </p:nvGraphicFramePr>
            <p:xfrm>
              <a:off x="3107" y="2736"/>
              <a:ext cx="185" cy="331"/>
            </p:xfrm>
            <a:graphic>
              <a:graphicData uri="http://schemas.openxmlformats.org/presentationml/2006/ole">
                <mc:AlternateContent xmlns:mc="http://schemas.openxmlformats.org/markup-compatibility/2006">
                  <mc:Choice xmlns:v="urn:schemas-microsoft-com:vml" Requires="v">
                    <p:oleObj r:id="rId16" imgW="114102" imgH="202848" progId="Equation.DSMT4">
                      <p:embed/>
                    </p:oleObj>
                  </mc:Choice>
                  <mc:Fallback>
                    <p:oleObj r:id="rId16" imgW="114102" imgH="202848" progId="Equation.DSMT4">
                      <p:embed/>
                      <p:pic>
                        <p:nvPicPr>
                          <p:cNvPr id="0" name="Object 9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07" y="2736"/>
                            <a:ext cx="185"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57" name="Line 91">
                <a:extLst>
                  <a:ext uri="{FF2B5EF4-FFF2-40B4-BE49-F238E27FC236}">
                    <a16:creationId xmlns:a16="http://schemas.microsoft.com/office/drawing/2014/main" id="{0B3FAD01-55F9-BE28-1C7F-616922AC820F}"/>
                  </a:ext>
                </a:extLst>
              </p:cNvPr>
              <p:cNvSpPr>
                <a:spLocks noChangeShapeType="1"/>
              </p:cNvSpPr>
              <p:nvPr/>
            </p:nvSpPr>
            <p:spPr bwMode="auto">
              <a:xfrm flipH="1">
                <a:off x="3267" y="2742"/>
                <a:ext cx="155" cy="253"/>
              </a:xfrm>
              <a:prstGeom prst="line">
                <a:avLst/>
              </a:prstGeom>
              <a:noFill/>
              <a:ln w="28575">
                <a:solidFill>
                  <a:srgbClr val="FF00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7458" name="Line 92">
                <a:extLst>
                  <a:ext uri="{FF2B5EF4-FFF2-40B4-BE49-F238E27FC236}">
                    <a16:creationId xmlns:a16="http://schemas.microsoft.com/office/drawing/2014/main" id="{604FCC96-646B-7641-39F7-B52BD81665BA}"/>
                  </a:ext>
                </a:extLst>
              </p:cNvPr>
              <p:cNvSpPr>
                <a:spLocks noChangeShapeType="1"/>
              </p:cNvSpPr>
              <p:nvPr/>
            </p:nvSpPr>
            <p:spPr bwMode="auto">
              <a:xfrm>
                <a:off x="3424" y="2734"/>
                <a:ext cx="380" cy="0"/>
              </a:xfrm>
              <a:prstGeom prst="line">
                <a:avLst/>
              </a:prstGeom>
              <a:noFill/>
              <a:ln w="28575">
                <a:solidFill>
                  <a:srgbClr val="FF00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7459" name="Line 93">
                <a:extLst>
                  <a:ext uri="{FF2B5EF4-FFF2-40B4-BE49-F238E27FC236}">
                    <a16:creationId xmlns:a16="http://schemas.microsoft.com/office/drawing/2014/main" id="{84D88D9D-AB91-ABBD-3B89-D5D2D9EB6292}"/>
                  </a:ext>
                </a:extLst>
              </p:cNvPr>
              <p:cNvSpPr>
                <a:spLocks noChangeShapeType="1"/>
              </p:cNvSpPr>
              <p:nvPr/>
            </p:nvSpPr>
            <p:spPr bwMode="auto">
              <a:xfrm>
                <a:off x="3424" y="2424"/>
                <a:ext cx="0" cy="321"/>
              </a:xfrm>
              <a:prstGeom prst="line">
                <a:avLst/>
              </a:prstGeom>
              <a:noFill/>
              <a:ln w="28575">
                <a:solidFill>
                  <a:srgbClr val="FF00FF"/>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460" name="Object 94">
                <a:extLst>
                  <a:ext uri="{FF2B5EF4-FFF2-40B4-BE49-F238E27FC236}">
                    <a16:creationId xmlns:a16="http://schemas.microsoft.com/office/drawing/2014/main" id="{D346A043-8E96-AC44-1CC9-D070F100487C}"/>
                  </a:ext>
                </a:extLst>
              </p:cNvPr>
              <p:cNvGraphicFramePr>
                <a:graphicFrameLocks/>
              </p:cNvGraphicFramePr>
              <p:nvPr/>
            </p:nvGraphicFramePr>
            <p:xfrm>
              <a:off x="3696" y="2750"/>
              <a:ext cx="226" cy="373"/>
            </p:xfrm>
            <a:graphic>
              <a:graphicData uri="http://schemas.openxmlformats.org/presentationml/2006/ole">
                <mc:AlternateContent xmlns:mc="http://schemas.openxmlformats.org/markup-compatibility/2006">
                  <mc:Choice xmlns:v="urn:schemas-microsoft-com:vml" Requires="v">
                    <p:oleObj r:id="rId18" imgW="139700" imgH="228600" progId="Equation.DSMT4">
                      <p:embed/>
                    </p:oleObj>
                  </mc:Choice>
                  <mc:Fallback>
                    <p:oleObj r:id="rId18" imgW="139700" imgH="228600" progId="Equation.DSMT4">
                      <p:embed/>
                      <p:pic>
                        <p:nvPicPr>
                          <p:cNvPr id="0" name="Object 94"/>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96" y="2750"/>
                            <a:ext cx="22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61" name="Object 95">
                <a:extLst>
                  <a:ext uri="{FF2B5EF4-FFF2-40B4-BE49-F238E27FC236}">
                    <a16:creationId xmlns:a16="http://schemas.microsoft.com/office/drawing/2014/main" id="{89FC63EE-B8DA-DB96-6E93-A3E16A5E4A7D}"/>
                  </a:ext>
                </a:extLst>
              </p:cNvPr>
              <p:cNvGraphicFramePr>
                <a:graphicFrameLocks/>
              </p:cNvGraphicFramePr>
              <p:nvPr/>
            </p:nvGraphicFramePr>
            <p:xfrm>
              <a:off x="3178" y="2331"/>
              <a:ext cx="226" cy="352"/>
            </p:xfrm>
            <a:graphic>
              <a:graphicData uri="http://schemas.openxmlformats.org/presentationml/2006/ole">
                <mc:AlternateContent xmlns:mc="http://schemas.openxmlformats.org/markup-compatibility/2006">
                  <mc:Choice xmlns:v="urn:schemas-microsoft-com:vml" Requires="v">
                    <p:oleObj r:id="rId20" imgW="139518" imgH="215619" progId="Equation.DSMT4">
                      <p:embed/>
                    </p:oleObj>
                  </mc:Choice>
                  <mc:Fallback>
                    <p:oleObj r:id="rId20" imgW="139518" imgH="215619" progId="Equation.DSMT4">
                      <p:embed/>
                      <p:pic>
                        <p:nvPicPr>
                          <p:cNvPr id="0" name="Object 95"/>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78" y="2331"/>
                            <a:ext cx="22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7438" name="Group 116">
              <a:extLst>
                <a:ext uri="{FF2B5EF4-FFF2-40B4-BE49-F238E27FC236}">
                  <a16:creationId xmlns:a16="http://schemas.microsoft.com/office/drawing/2014/main" id="{3D53C891-AF6A-F7E2-D0F2-A364BFBAAD37}"/>
                </a:ext>
              </a:extLst>
            </p:cNvPr>
            <p:cNvGrpSpPr>
              <a:grpSpLocks/>
            </p:cNvGrpSpPr>
            <p:nvPr/>
          </p:nvGrpSpPr>
          <p:grpSpPr bwMode="auto">
            <a:xfrm>
              <a:off x="1041776" y="2321358"/>
              <a:ext cx="2578100" cy="2355850"/>
              <a:chOff x="1776" y="1029"/>
              <a:chExt cx="1624" cy="1484"/>
            </a:xfrm>
          </p:grpSpPr>
          <p:sp>
            <p:nvSpPr>
              <p:cNvPr id="17447" name="Line 117">
                <a:extLst>
                  <a:ext uri="{FF2B5EF4-FFF2-40B4-BE49-F238E27FC236}">
                    <a16:creationId xmlns:a16="http://schemas.microsoft.com/office/drawing/2014/main" id="{DD87F2D4-9C5F-ACF3-5285-D739D02860FE}"/>
                  </a:ext>
                </a:extLst>
              </p:cNvPr>
              <p:cNvSpPr>
                <a:spLocks noChangeShapeType="1"/>
              </p:cNvSpPr>
              <p:nvPr/>
            </p:nvSpPr>
            <p:spPr bwMode="auto">
              <a:xfrm>
                <a:off x="1776" y="2508"/>
                <a:ext cx="1273" cy="0"/>
              </a:xfrm>
              <a:prstGeom prst="line">
                <a:avLst/>
              </a:prstGeom>
              <a:noFill/>
              <a:ln w="12700">
                <a:solidFill>
                  <a:schemeClr val="bg2"/>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8" name="Line 118">
                <a:extLst>
                  <a:ext uri="{FF2B5EF4-FFF2-40B4-BE49-F238E27FC236}">
                    <a16:creationId xmlns:a16="http://schemas.microsoft.com/office/drawing/2014/main" id="{88CCC304-6E85-4AC9-EE56-0340957DA35E}"/>
                  </a:ext>
                </a:extLst>
              </p:cNvPr>
              <p:cNvSpPr>
                <a:spLocks noChangeShapeType="1"/>
              </p:cNvSpPr>
              <p:nvPr/>
            </p:nvSpPr>
            <p:spPr bwMode="auto">
              <a:xfrm>
                <a:off x="1776" y="1629"/>
                <a:ext cx="1273" cy="0"/>
              </a:xfrm>
              <a:prstGeom prst="line">
                <a:avLst/>
              </a:prstGeom>
              <a:noFill/>
              <a:ln w="12700">
                <a:solidFill>
                  <a:srgbClr val="89A4A7"/>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9" name="Line 119">
                <a:extLst>
                  <a:ext uri="{FF2B5EF4-FFF2-40B4-BE49-F238E27FC236}">
                    <a16:creationId xmlns:a16="http://schemas.microsoft.com/office/drawing/2014/main" id="{CF81C229-4AFF-BB39-CBC5-E3B76149923E}"/>
                  </a:ext>
                </a:extLst>
              </p:cNvPr>
              <p:cNvSpPr>
                <a:spLocks noChangeShapeType="1"/>
              </p:cNvSpPr>
              <p:nvPr/>
            </p:nvSpPr>
            <p:spPr bwMode="auto">
              <a:xfrm>
                <a:off x="2127" y="1029"/>
                <a:ext cx="1273" cy="0"/>
              </a:xfrm>
              <a:prstGeom prst="line">
                <a:avLst/>
              </a:prstGeom>
              <a:noFill/>
              <a:ln w="12700">
                <a:solidFill>
                  <a:schemeClr val="tx1"/>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0" name="Line 120">
                <a:extLst>
                  <a:ext uri="{FF2B5EF4-FFF2-40B4-BE49-F238E27FC236}">
                    <a16:creationId xmlns:a16="http://schemas.microsoft.com/office/drawing/2014/main" id="{A043C3E6-4E9F-F7A3-A51E-5B9042B8AF64}"/>
                  </a:ext>
                </a:extLst>
              </p:cNvPr>
              <p:cNvSpPr>
                <a:spLocks noChangeShapeType="1"/>
              </p:cNvSpPr>
              <p:nvPr/>
            </p:nvSpPr>
            <p:spPr bwMode="auto">
              <a:xfrm>
                <a:off x="1776" y="1621"/>
                <a:ext cx="0" cy="892"/>
              </a:xfrm>
              <a:prstGeom prst="line">
                <a:avLst/>
              </a:prstGeom>
              <a:noFill/>
              <a:ln w="12700">
                <a:solidFill>
                  <a:schemeClr val="tx1"/>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1" name="Line 121">
                <a:extLst>
                  <a:ext uri="{FF2B5EF4-FFF2-40B4-BE49-F238E27FC236}">
                    <a16:creationId xmlns:a16="http://schemas.microsoft.com/office/drawing/2014/main" id="{C5F98441-126D-8DF1-8488-6F0C0F080CB1}"/>
                  </a:ext>
                </a:extLst>
              </p:cNvPr>
              <p:cNvSpPr>
                <a:spLocks noChangeShapeType="1"/>
              </p:cNvSpPr>
              <p:nvPr/>
            </p:nvSpPr>
            <p:spPr bwMode="auto">
              <a:xfrm>
                <a:off x="3056" y="1608"/>
                <a:ext cx="0" cy="892"/>
              </a:xfrm>
              <a:prstGeom prst="line">
                <a:avLst/>
              </a:prstGeom>
              <a:noFill/>
              <a:ln w="12700">
                <a:solidFill>
                  <a:schemeClr val="tx1"/>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2" name="Line 122">
                <a:extLst>
                  <a:ext uri="{FF2B5EF4-FFF2-40B4-BE49-F238E27FC236}">
                    <a16:creationId xmlns:a16="http://schemas.microsoft.com/office/drawing/2014/main" id="{6378BC85-9D60-857A-4E2A-5B4F65B5F26D}"/>
                  </a:ext>
                </a:extLst>
              </p:cNvPr>
              <p:cNvSpPr>
                <a:spLocks noChangeShapeType="1"/>
              </p:cNvSpPr>
              <p:nvPr/>
            </p:nvSpPr>
            <p:spPr bwMode="auto">
              <a:xfrm>
                <a:off x="3400" y="1029"/>
                <a:ext cx="0" cy="893"/>
              </a:xfrm>
              <a:prstGeom prst="line">
                <a:avLst/>
              </a:prstGeom>
              <a:noFill/>
              <a:ln w="12700">
                <a:solidFill>
                  <a:schemeClr val="tx1"/>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3" name="Line 123">
                <a:extLst>
                  <a:ext uri="{FF2B5EF4-FFF2-40B4-BE49-F238E27FC236}">
                    <a16:creationId xmlns:a16="http://schemas.microsoft.com/office/drawing/2014/main" id="{8B1F1D39-EA03-427D-2215-BC1EF7970402}"/>
                  </a:ext>
                </a:extLst>
              </p:cNvPr>
              <p:cNvSpPr>
                <a:spLocks noChangeShapeType="1"/>
              </p:cNvSpPr>
              <p:nvPr/>
            </p:nvSpPr>
            <p:spPr bwMode="auto">
              <a:xfrm flipH="1">
                <a:off x="3056" y="1922"/>
                <a:ext cx="344" cy="578"/>
              </a:xfrm>
              <a:prstGeom prst="line">
                <a:avLst/>
              </a:prstGeom>
              <a:noFill/>
              <a:ln w="12700">
                <a:solidFill>
                  <a:schemeClr val="tx1"/>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4" name="Line 124">
                <a:extLst>
                  <a:ext uri="{FF2B5EF4-FFF2-40B4-BE49-F238E27FC236}">
                    <a16:creationId xmlns:a16="http://schemas.microsoft.com/office/drawing/2014/main" id="{2E84EE78-3822-862F-71B4-E775F290393B}"/>
                  </a:ext>
                </a:extLst>
              </p:cNvPr>
              <p:cNvSpPr>
                <a:spLocks noChangeShapeType="1"/>
              </p:cNvSpPr>
              <p:nvPr/>
            </p:nvSpPr>
            <p:spPr bwMode="auto">
              <a:xfrm flipH="1">
                <a:off x="1776" y="1029"/>
                <a:ext cx="351" cy="586"/>
              </a:xfrm>
              <a:prstGeom prst="line">
                <a:avLst/>
              </a:prstGeom>
              <a:noFill/>
              <a:ln w="12700">
                <a:solidFill>
                  <a:schemeClr val="tx1"/>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5" name="Line 125">
                <a:extLst>
                  <a:ext uri="{FF2B5EF4-FFF2-40B4-BE49-F238E27FC236}">
                    <a16:creationId xmlns:a16="http://schemas.microsoft.com/office/drawing/2014/main" id="{FF5B646D-9D97-B27D-4455-7CF50241B150}"/>
                  </a:ext>
                </a:extLst>
              </p:cNvPr>
              <p:cNvSpPr>
                <a:spLocks noChangeShapeType="1"/>
              </p:cNvSpPr>
              <p:nvPr/>
            </p:nvSpPr>
            <p:spPr bwMode="auto">
              <a:xfrm flipH="1">
                <a:off x="3041" y="1035"/>
                <a:ext cx="351" cy="586"/>
              </a:xfrm>
              <a:prstGeom prst="line">
                <a:avLst/>
              </a:prstGeom>
              <a:noFill/>
              <a:ln w="12700">
                <a:solidFill>
                  <a:schemeClr val="tx1"/>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439" name="Group 126">
              <a:extLst>
                <a:ext uri="{FF2B5EF4-FFF2-40B4-BE49-F238E27FC236}">
                  <a16:creationId xmlns:a16="http://schemas.microsoft.com/office/drawing/2014/main" id="{0FB659E1-D495-5155-2F79-AD4169DDDCD2}"/>
                </a:ext>
              </a:extLst>
            </p:cNvPr>
            <p:cNvGrpSpPr>
              <a:grpSpLocks/>
            </p:cNvGrpSpPr>
            <p:nvPr/>
          </p:nvGrpSpPr>
          <p:grpSpPr bwMode="auto">
            <a:xfrm>
              <a:off x="544165" y="1513231"/>
              <a:ext cx="4017963" cy="3649663"/>
              <a:chOff x="1472" y="503"/>
              <a:chExt cx="2531" cy="2299"/>
            </a:xfrm>
          </p:grpSpPr>
          <p:sp>
            <p:nvSpPr>
              <p:cNvPr id="17440" name="Line 127">
                <a:extLst>
                  <a:ext uri="{FF2B5EF4-FFF2-40B4-BE49-F238E27FC236}">
                    <a16:creationId xmlns:a16="http://schemas.microsoft.com/office/drawing/2014/main" id="{0D482D94-0A72-5AD9-A083-5B64A9C89748}"/>
                  </a:ext>
                </a:extLst>
              </p:cNvPr>
              <p:cNvSpPr>
                <a:spLocks noChangeShapeType="1"/>
              </p:cNvSpPr>
              <p:nvPr/>
            </p:nvSpPr>
            <p:spPr bwMode="auto">
              <a:xfrm>
                <a:off x="2117" y="1929"/>
                <a:ext cx="1830" cy="0"/>
              </a:xfrm>
              <a:prstGeom prst="line">
                <a:avLst/>
              </a:prstGeom>
              <a:noFill/>
              <a:ln w="28575" cmpd="dbl">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7441" name="Line 128">
                <a:extLst>
                  <a:ext uri="{FF2B5EF4-FFF2-40B4-BE49-F238E27FC236}">
                    <a16:creationId xmlns:a16="http://schemas.microsoft.com/office/drawing/2014/main" id="{8A3627C9-2EA8-0A81-D35F-8EA70AA35B92}"/>
                  </a:ext>
                </a:extLst>
              </p:cNvPr>
              <p:cNvSpPr>
                <a:spLocks noChangeShapeType="1"/>
              </p:cNvSpPr>
              <p:nvPr/>
            </p:nvSpPr>
            <p:spPr bwMode="auto">
              <a:xfrm flipH="1">
                <a:off x="2127" y="680"/>
                <a:ext cx="12" cy="1260"/>
              </a:xfrm>
              <a:prstGeom prst="line">
                <a:avLst/>
              </a:prstGeom>
              <a:noFill/>
              <a:ln w="28575" cmpd="dbl">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7442" name="Line 129">
                <a:extLst>
                  <a:ext uri="{FF2B5EF4-FFF2-40B4-BE49-F238E27FC236}">
                    <a16:creationId xmlns:a16="http://schemas.microsoft.com/office/drawing/2014/main" id="{E3A9FDF5-1C9E-A325-1A54-A78729A7D18E}"/>
                  </a:ext>
                </a:extLst>
              </p:cNvPr>
              <p:cNvSpPr>
                <a:spLocks noChangeShapeType="1"/>
              </p:cNvSpPr>
              <p:nvPr/>
            </p:nvSpPr>
            <p:spPr bwMode="auto">
              <a:xfrm flipH="1">
                <a:off x="1652" y="1935"/>
                <a:ext cx="475" cy="776"/>
              </a:xfrm>
              <a:prstGeom prst="line">
                <a:avLst/>
              </a:prstGeom>
              <a:noFill/>
              <a:ln w="28575" cmpd="dbl">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443" name="Object 130">
                <a:extLst>
                  <a:ext uri="{FF2B5EF4-FFF2-40B4-BE49-F238E27FC236}">
                    <a16:creationId xmlns:a16="http://schemas.microsoft.com/office/drawing/2014/main" id="{3BB5206B-3E5C-DDE0-445D-61F8EB881CA5}"/>
                  </a:ext>
                </a:extLst>
              </p:cNvPr>
              <p:cNvGraphicFramePr>
                <a:graphicFrameLocks/>
              </p:cNvGraphicFramePr>
              <p:nvPr/>
            </p:nvGraphicFramePr>
            <p:xfrm>
              <a:off x="1472" y="2582"/>
              <a:ext cx="199" cy="220"/>
            </p:xfrm>
            <a:graphic>
              <a:graphicData uri="http://schemas.openxmlformats.org/presentationml/2006/ole">
                <mc:AlternateContent xmlns:mc="http://schemas.openxmlformats.org/markup-compatibility/2006">
                  <mc:Choice xmlns:v="urn:schemas-microsoft-com:vml" Requires="v">
                    <p:oleObj r:id="rId22" imgW="126725" imgH="139397" progId="Equation.DSMT4">
                      <p:embed/>
                    </p:oleObj>
                  </mc:Choice>
                  <mc:Fallback>
                    <p:oleObj r:id="rId22" imgW="126725" imgH="139397" progId="Equation.DSMT4">
                      <p:embed/>
                      <p:pic>
                        <p:nvPicPr>
                          <p:cNvPr id="0" name="Object 130"/>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72" y="2582"/>
                            <a:ext cx="19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44" name="Object 131">
                <a:extLst>
                  <a:ext uri="{FF2B5EF4-FFF2-40B4-BE49-F238E27FC236}">
                    <a16:creationId xmlns:a16="http://schemas.microsoft.com/office/drawing/2014/main" id="{F6535B07-94EA-AB2B-4D07-F21BF4331B7F}"/>
                  </a:ext>
                </a:extLst>
              </p:cNvPr>
              <p:cNvGraphicFramePr>
                <a:graphicFrameLocks/>
              </p:cNvGraphicFramePr>
              <p:nvPr/>
            </p:nvGraphicFramePr>
            <p:xfrm>
              <a:off x="3784" y="1615"/>
              <a:ext cx="219" cy="260"/>
            </p:xfrm>
            <a:graphic>
              <a:graphicData uri="http://schemas.openxmlformats.org/presentationml/2006/ole">
                <mc:AlternateContent xmlns:mc="http://schemas.openxmlformats.org/markup-compatibility/2006">
                  <mc:Choice xmlns:v="urn:schemas-microsoft-com:vml" Requires="v">
                    <p:oleObj r:id="rId24" imgW="139518" imgH="164885" progId="Equation.DSMT4">
                      <p:embed/>
                    </p:oleObj>
                  </mc:Choice>
                  <mc:Fallback>
                    <p:oleObj r:id="rId24" imgW="139518" imgH="164885" progId="Equation.DSMT4">
                      <p:embed/>
                      <p:pic>
                        <p:nvPicPr>
                          <p:cNvPr id="0" name="Object 131"/>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784" y="1615"/>
                            <a:ext cx="21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45" name="Object 132">
                <a:extLst>
                  <a:ext uri="{FF2B5EF4-FFF2-40B4-BE49-F238E27FC236}">
                    <a16:creationId xmlns:a16="http://schemas.microsoft.com/office/drawing/2014/main" id="{D87872F4-B428-F248-2D89-EE12E498B277}"/>
                  </a:ext>
                </a:extLst>
              </p:cNvPr>
              <p:cNvGraphicFramePr>
                <a:graphicFrameLocks/>
              </p:cNvGraphicFramePr>
              <p:nvPr/>
            </p:nvGraphicFramePr>
            <p:xfrm>
              <a:off x="1981" y="503"/>
              <a:ext cx="199" cy="200"/>
            </p:xfrm>
            <a:graphic>
              <a:graphicData uri="http://schemas.openxmlformats.org/presentationml/2006/ole">
                <mc:AlternateContent xmlns:mc="http://schemas.openxmlformats.org/markup-compatibility/2006">
                  <mc:Choice xmlns:v="urn:schemas-microsoft-com:vml" Requires="v">
                    <p:oleObj r:id="rId26" imgW="126725" imgH="126725" progId="Equation.DSMT4">
                      <p:embed/>
                    </p:oleObj>
                  </mc:Choice>
                  <mc:Fallback>
                    <p:oleObj r:id="rId26" imgW="126725" imgH="126725" progId="Equation.DSMT4">
                      <p:embed/>
                      <p:pic>
                        <p:nvPicPr>
                          <p:cNvPr id="0" name="Object 132"/>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981" y="503"/>
                            <a:ext cx="19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46" name="Object 133">
                <a:extLst>
                  <a:ext uri="{FF2B5EF4-FFF2-40B4-BE49-F238E27FC236}">
                    <a16:creationId xmlns:a16="http://schemas.microsoft.com/office/drawing/2014/main" id="{EF645AF4-D5B7-7EB8-A364-4C318AEFDE7A}"/>
                  </a:ext>
                </a:extLst>
              </p:cNvPr>
              <p:cNvGraphicFramePr>
                <a:graphicFrameLocks/>
              </p:cNvGraphicFramePr>
              <p:nvPr/>
            </p:nvGraphicFramePr>
            <p:xfrm>
              <a:off x="1882" y="1797"/>
              <a:ext cx="199" cy="219"/>
            </p:xfrm>
            <a:graphic>
              <a:graphicData uri="http://schemas.openxmlformats.org/presentationml/2006/ole">
                <mc:AlternateContent xmlns:mc="http://schemas.openxmlformats.org/markup-compatibility/2006">
                  <mc:Choice xmlns:v="urn:schemas-microsoft-com:vml" Requires="v">
                    <p:oleObj r:id="rId28" imgW="126725" imgH="139397" progId="Equation.DSMT4">
                      <p:embed/>
                    </p:oleObj>
                  </mc:Choice>
                  <mc:Fallback>
                    <p:oleObj r:id="rId28" imgW="126725" imgH="139397" progId="Equation.DSMT4">
                      <p:embed/>
                      <p:pic>
                        <p:nvPicPr>
                          <p:cNvPr id="0" name="Object 133"/>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882" y="1797"/>
                            <a:ext cx="19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pSp>
        <p:nvGrpSpPr>
          <p:cNvPr id="57" name="Group 106">
            <a:extLst>
              <a:ext uri="{FF2B5EF4-FFF2-40B4-BE49-F238E27FC236}">
                <a16:creationId xmlns:a16="http://schemas.microsoft.com/office/drawing/2014/main" id="{6C5F5C47-A6BA-F917-2A87-3A0825A90E21}"/>
              </a:ext>
            </a:extLst>
          </p:cNvPr>
          <p:cNvGrpSpPr>
            <a:grpSpLocks/>
          </p:cNvGrpSpPr>
          <p:nvPr/>
        </p:nvGrpSpPr>
        <p:grpSpPr bwMode="auto">
          <a:xfrm>
            <a:off x="5349875" y="1992313"/>
            <a:ext cx="3149600" cy="2430462"/>
            <a:chOff x="2208" y="1392"/>
            <a:chExt cx="1536" cy="1152"/>
          </a:xfrm>
        </p:grpSpPr>
        <p:sp>
          <p:nvSpPr>
            <p:cNvPr id="17415" name="Rectangle 107">
              <a:extLst>
                <a:ext uri="{FF2B5EF4-FFF2-40B4-BE49-F238E27FC236}">
                  <a16:creationId xmlns:a16="http://schemas.microsoft.com/office/drawing/2014/main" id="{F87E7FCE-59DE-B9F9-D4DF-A760B84D8519}"/>
                </a:ext>
              </a:extLst>
            </p:cNvPr>
            <p:cNvSpPr>
              <a:spLocks noChangeArrowheads="1"/>
            </p:cNvSpPr>
            <p:nvPr/>
          </p:nvSpPr>
          <p:spPr bwMode="auto">
            <a:xfrm>
              <a:off x="2208" y="1392"/>
              <a:ext cx="1536" cy="1152"/>
            </a:xfrm>
            <a:prstGeom prst="rect">
              <a:avLst/>
            </a:prstGeom>
            <a:noFill/>
            <a:ln>
              <a:noFill/>
            </a:ln>
            <a:effectLst/>
            <a:extLst>
              <a:ext uri="{909E8E84-426E-40DD-AFC4-6F175D3DCCD1}">
                <a14:hiddenFill xmlns:a14="http://schemas.microsoft.com/office/drawing/2010/main">
                  <a:gradFill rotWithShape="0">
                    <a:gsLst>
                      <a:gs pos="0">
                        <a:srgbClr val="66FFFF"/>
                      </a:gs>
                      <a:gs pos="100000">
                        <a:srgbClr val="C7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17416" name="Group 108">
              <a:extLst>
                <a:ext uri="{FF2B5EF4-FFF2-40B4-BE49-F238E27FC236}">
                  <a16:creationId xmlns:a16="http://schemas.microsoft.com/office/drawing/2014/main" id="{78064DA8-BA17-E86A-E517-846643F615C7}"/>
                </a:ext>
              </a:extLst>
            </p:cNvPr>
            <p:cNvGrpSpPr>
              <a:grpSpLocks/>
            </p:cNvGrpSpPr>
            <p:nvPr/>
          </p:nvGrpSpPr>
          <p:grpSpPr bwMode="auto">
            <a:xfrm>
              <a:off x="2265" y="1536"/>
              <a:ext cx="1435" cy="918"/>
              <a:chOff x="2200" y="1584"/>
              <a:chExt cx="1435" cy="918"/>
            </a:xfrm>
          </p:grpSpPr>
          <p:graphicFrame>
            <p:nvGraphicFramePr>
              <p:cNvPr id="17417" name="Object 109">
                <a:extLst>
                  <a:ext uri="{FF2B5EF4-FFF2-40B4-BE49-F238E27FC236}">
                    <a16:creationId xmlns:a16="http://schemas.microsoft.com/office/drawing/2014/main" id="{8E6B6904-E90A-35F7-230F-CBF4638C0451}"/>
                  </a:ext>
                </a:extLst>
              </p:cNvPr>
              <p:cNvGraphicFramePr>
                <a:graphicFrameLocks noChangeAspect="1"/>
              </p:cNvGraphicFramePr>
              <p:nvPr/>
            </p:nvGraphicFramePr>
            <p:xfrm>
              <a:off x="2960" y="1924"/>
              <a:ext cx="199" cy="196"/>
            </p:xfrm>
            <a:graphic>
              <a:graphicData uri="http://schemas.openxmlformats.org/presentationml/2006/ole">
                <mc:AlternateContent xmlns:mc="http://schemas.openxmlformats.org/markup-compatibility/2006">
                  <mc:Choice xmlns:v="urn:schemas-microsoft-com:vml" Requires="v">
                    <p:oleObj name="Equation" r:id="rId30" imgW="152268" imgH="164957" progId="Equation.3">
                      <p:embed/>
                    </p:oleObj>
                  </mc:Choice>
                  <mc:Fallback>
                    <p:oleObj name="Equation" r:id="rId30" imgW="152268" imgH="164957" progId="Equation.3">
                      <p:embed/>
                      <p:pic>
                        <p:nvPicPr>
                          <p:cNvPr id="0" name="Object 10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960" y="1924"/>
                            <a:ext cx="199"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8" name="Object 110">
                <a:extLst>
                  <a:ext uri="{FF2B5EF4-FFF2-40B4-BE49-F238E27FC236}">
                    <a16:creationId xmlns:a16="http://schemas.microsoft.com/office/drawing/2014/main" id="{72641B5F-111A-06DA-FD83-38C8A4B79CF9}"/>
                  </a:ext>
                </a:extLst>
              </p:cNvPr>
              <p:cNvGraphicFramePr>
                <a:graphicFrameLocks noChangeAspect="1"/>
              </p:cNvGraphicFramePr>
              <p:nvPr/>
            </p:nvGraphicFramePr>
            <p:xfrm>
              <a:off x="2496" y="1920"/>
              <a:ext cx="188" cy="244"/>
            </p:xfrm>
            <a:graphic>
              <a:graphicData uri="http://schemas.openxmlformats.org/presentationml/2006/ole">
                <mc:AlternateContent xmlns:mc="http://schemas.openxmlformats.org/markup-compatibility/2006">
                  <mc:Choice xmlns:v="urn:schemas-microsoft-com:vml" Requires="v">
                    <p:oleObj name="Equation" r:id="rId32" imgW="126780" imgH="164814" progId="Equation.3">
                      <p:embed/>
                    </p:oleObj>
                  </mc:Choice>
                  <mc:Fallback>
                    <p:oleObj name="Equation" r:id="rId32" imgW="126780" imgH="164814" progId="Equation.3">
                      <p:embed/>
                      <p:pic>
                        <p:nvPicPr>
                          <p:cNvPr id="0" name="Object 11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496" y="1920"/>
                            <a:ext cx="188"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9" name="Object 111">
                <a:extLst>
                  <a:ext uri="{FF2B5EF4-FFF2-40B4-BE49-F238E27FC236}">
                    <a16:creationId xmlns:a16="http://schemas.microsoft.com/office/drawing/2014/main" id="{47CF6DD5-E4FA-4D81-F879-C130E3F35EB9}"/>
                  </a:ext>
                </a:extLst>
              </p:cNvPr>
              <p:cNvGraphicFramePr>
                <a:graphicFrameLocks noChangeAspect="1"/>
              </p:cNvGraphicFramePr>
              <p:nvPr/>
            </p:nvGraphicFramePr>
            <p:xfrm>
              <a:off x="3460" y="2107"/>
              <a:ext cx="175" cy="192"/>
            </p:xfrm>
            <a:graphic>
              <a:graphicData uri="http://schemas.openxmlformats.org/presentationml/2006/ole">
                <mc:AlternateContent xmlns:mc="http://schemas.openxmlformats.org/markup-compatibility/2006">
                  <mc:Choice xmlns:v="urn:schemas-microsoft-com:vml" Requires="v">
                    <p:oleObj name="Equation" r:id="rId34" imgW="126835" imgH="139518" progId="Equation.3">
                      <p:embed/>
                    </p:oleObj>
                  </mc:Choice>
                  <mc:Fallback>
                    <p:oleObj name="Equation" r:id="rId34" imgW="126835" imgH="139518" progId="Equation.3">
                      <p:embed/>
                      <p:pic>
                        <p:nvPicPr>
                          <p:cNvPr id="0" name="Object 11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460" y="2107"/>
                            <a:ext cx="17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0" name="Arc 112">
                <a:extLst>
                  <a:ext uri="{FF2B5EF4-FFF2-40B4-BE49-F238E27FC236}">
                    <a16:creationId xmlns:a16="http://schemas.microsoft.com/office/drawing/2014/main" id="{4C07AB35-4F75-9F02-4A06-3627C1C12BC0}"/>
                  </a:ext>
                </a:extLst>
              </p:cNvPr>
              <p:cNvSpPr>
                <a:spLocks/>
              </p:cNvSpPr>
              <p:nvPr/>
            </p:nvSpPr>
            <p:spPr bwMode="auto">
              <a:xfrm rot="911392">
                <a:off x="2544" y="1872"/>
                <a:ext cx="554" cy="576"/>
              </a:xfrm>
              <a:custGeom>
                <a:avLst/>
                <a:gdLst>
                  <a:gd name="T0" fmla="*/ 0 w 20775"/>
                  <a:gd name="T1" fmla="*/ 0 h 21600"/>
                  <a:gd name="T2" fmla="*/ 554 w 20775"/>
                  <a:gd name="T3" fmla="*/ 418 h 21600"/>
                  <a:gd name="T4" fmla="*/ 0 w 20775"/>
                  <a:gd name="T5" fmla="*/ 576 h 21600"/>
                  <a:gd name="T6" fmla="*/ 0 60000 65536"/>
                  <a:gd name="T7" fmla="*/ 0 60000 65536"/>
                  <a:gd name="T8" fmla="*/ 0 60000 65536"/>
                </a:gdLst>
                <a:ahLst/>
                <a:cxnLst>
                  <a:cxn ang="T6">
                    <a:pos x="T0" y="T1"/>
                  </a:cxn>
                  <a:cxn ang="T7">
                    <a:pos x="T2" y="T3"/>
                  </a:cxn>
                  <a:cxn ang="T8">
                    <a:pos x="T4" y="T5"/>
                  </a:cxn>
                </a:cxnLst>
                <a:rect l="0" t="0" r="r" b="b"/>
                <a:pathLst>
                  <a:path w="20775" h="21600" fill="none" extrusionOk="0">
                    <a:moveTo>
                      <a:pt x="0" y="0"/>
                    </a:moveTo>
                    <a:cubicBezTo>
                      <a:pt x="9651" y="0"/>
                      <a:pt x="18132" y="6403"/>
                      <a:pt x="20774" y="15686"/>
                    </a:cubicBezTo>
                  </a:path>
                  <a:path w="20775" h="21600" stroke="0" extrusionOk="0">
                    <a:moveTo>
                      <a:pt x="0" y="0"/>
                    </a:moveTo>
                    <a:cubicBezTo>
                      <a:pt x="9651" y="0"/>
                      <a:pt x="18132" y="6403"/>
                      <a:pt x="20774" y="15686"/>
                    </a:cubicBezTo>
                    <a:lnTo>
                      <a:pt x="0" y="21600"/>
                    </a:lnTo>
                    <a:lnTo>
                      <a:pt x="0" y="0"/>
                    </a:lnTo>
                    <a:close/>
                  </a:path>
                </a:pathLst>
              </a:custGeom>
              <a:noFill/>
              <a:ln w="28575">
                <a:solidFill>
                  <a:srgbClr val="99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421" name="Text Box 113">
                <a:extLst>
                  <a:ext uri="{FF2B5EF4-FFF2-40B4-BE49-F238E27FC236}">
                    <a16:creationId xmlns:a16="http://schemas.microsoft.com/office/drawing/2014/main" id="{D46CD580-772A-7656-96F7-EA4A2613CDF1}"/>
                  </a:ext>
                </a:extLst>
              </p:cNvPr>
              <p:cNvSpPr txBox="1">
                <a:spLocks noChangeArrowheads="1"/>
              </p:cNvSpPr>
              <p:nvPr/>
            </p:nvSpPr>
            <p:spPr bwMode="auto">
              <a:xfrm>
                <a:off x="3072" y="2285"/>
                <a:ext cx="387"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00"/>
                  <a:t>极轴</a:t>
                </a:r>
              </a:p>
            </p:txBody>
          </p:sp>
          <p:grpSp>
            <p:nvGrpSpPr>
              <p:cNvPr id="17422" name="Group 114">
                <a:extLst>
                  <a:ext uri="{FF2B5EF4-FFF2-40B4-BE49-F238E27FC236}">
                    <a16:creationId xmlns:a16="http://schemas.microsoft.com/office/drawing/2014/main" id="{103946C8-A2D0-2A28-2593-58586AD35D3E}"/>
                  </a:ext>
                </a:extLst>
              </p:cNvPr>
              <p:cNvGrpSpPr>
                <a:grpSpLocks/>
              </p:cNvGrpSpPr>
              <p:nvPr/>
            </p:nvGrpSpPr>
            <p:grpSpPr bwMode="auto">
              <a:xfrm>
                <a:off x="2304" y="1824"/>
                <a:ext cx="1296" cy="490"/>
                <a:chOff x="3456" y="1632"/>
                <a:chExt cx="1296" cy="490"/>
              </a:xfrm>
            </p:grpSpPr>
            <p:sp>
              <p:nvSpPr>
                <p:cNvPr id="17427" name="Line 115">
                  <a:extLst>
                    <a:ext uri="{FF2B5EF4-FFF2-40B4-BE49-F238E27FC236}">
                      <a16:creationId xmlns:a16="http://schemas.microsoft.com/office/drawing/2014/main" id="{2D121EBF-F49B-594A-BB29-E72510B704C9}"/>
                    </a:ext>
                  </a:extLst>
                </p:cNvPr>
                <p:cNvSpPr>
                  <a:spLocks noChangeShapeType="1"/>
                </p:cNvSpPr>
                <p:nvPr/>
              </p:nvSpPr>
              <p:spPr bwMode="auto">
                <a:xfrm>
                  <a:off x="3456" y="2109"/>
                  <a:ext cx="129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7428" name="Line 116">
                  <a:extLst>
                    <a:ext uri="{FF2B5EF4-FFF2-40B4-BE49-F238E27FC236}">
                      <a16:creationId xmlns:a16="http://schemas.microsoft.com/office/drawing/2014/main" id="{CBCA2CD1-4076-401F-0947-91CF33F425FD}"/>
                    </a:ext>
                  </a:extLst>
                </p:cNvPr>
                <p:cNvSpPr>
                  <a:spLocks noChangeShapeType="1"/>
                </p:cNvSpPr>
                <p:nvPr/>
              </p:nvSpPr>
              <p:spPr bwMode="auto">
                <a:xfrm flipV="1">
                  <a:off x="3456" y="1768"/>
                  <a:ext cx="631" cy="34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7429" name="Line 117">
                  <a:extLst>
                    <a:ext uri="{FF2B5EF4-FFF2-40B4-BE49-F238E27FC236}">
                      <a16:creationId xmlns:a16="http://schemas.microsoft.com/office/drawing/2014/main" id="{88E81CC1-0FFA-5E6E-9DC8-2D51379DBDBA}"/>
                    </a:ext>
                  </a:extLst>
                </p:cNvPr>
                <p:cNvSpPr>
                  <a:spLocks noChangeShapeType="1"/>
                </p:cNvSpPr>
                <p:nvPr/>
              </p:nvSpPr>
              <p:spPr bwMode="auto">
                <a:xfrm flipV="1">
                  <a:off x="4021" y="1700"/>
                  <a:ext cx="199" cy="102"/>
                </a:xfrm>
                <a:prstGeom prst="line">
                  <a:avLst/>
                </a:prstGeom>
                <a:noFill/>
                <a:ln w="1905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30" name="Line 118">
                  <a:extLst>
                    <a:ext uri="{FF2B5EF4-FFF2-40B4-BE49-F238E27FC236}">
                      <a16:creationId xmlns:a16="http://schemas.microsoft.com/office/drawing/2014/main" id="{23D23369-BCD0-3D79-8C0C-D20F03609943}"/>
                    </a:ext>
                  </a:extLst>
                </p:cNvPr>
                <p:cNvSpPr>
                  <a:spLocks noChangeShapeType="1"/>
                </p:cNvSpPr>
                <p:nvPr/>
              </p:nvSpPr>
              <p:spPr bwMode="auto">
                <a:xfrm flipH="1" flipV="1">
                  <a:off x="3954" y="1632"/>
                  <a:ext cx="100" cy="170"/>
                </a:xfrm>
                <a:prstGeom prst="line">
                  <a:avLst/>
                </a:prstGeom>
                <a:noFill/>
                <a:ln w="19050">
                  <a:solidFill>
                    <a:srgbClr val="FF5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31" name="Freeform 119">
                  <a:extLst>
                    <a:ext uri="{FF2B5EF4-FFF2-40B4-BE49-F238E27FC236}">
                      <a16:creationId xmlns:a16="http://schemas.microsoft.com/office/drawing/2014/main" id="{86708B2D-CA1A-EC17-76D5-E9E1C7A8AB58}"/>
                    </a:ext>
                  </a:extLst>
                </p:cNvPr>
                <p:cNvSpPr>
                  <a:spLocks/>
                </p:cNvSpPr>
                <p:nvPr/>
              </p:nvSpPr>
              <p:spPr bwMode="auto">
                <a:xfrm>
                  <a:off x="3705" y="1968"/>
                  <a:ext cx="82" cy="154"/>
                </a:xfrm>
                <a:custGeom>
                  <a:avLst/>
                  <a:gdLst>
                    <a:gd name="T0" fmla="*/ 71 w 125"/>
                    <a:gd name="T1" fmla="*/ 154 h 276"/>
                    <a:gd name="T2" fmla="*/ 55 w 125"/>
                    <a:gd name="T3" fmla="*/ 47 h 276"/>
                    <a:gd name="T4" fmla="*/ 24 w 125"/>
                    <a:gd name="T5" fmla="*/ 27 h 276"/>
                    <a:gd name="T6" fmla="*/ 0 w 125"/>
                    <a:gd name="T7" fmla="*/ 0 h 2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5" h="276">
                      <a:moveTo>
                        <a:pt x="108" y="276"/>
                      </a:moveTo>
                      <a:cubicBezTo>
                        <a:pt x="103" y="212"/>
                        <a:pt x="125" y="134"/>
                        <a:pt x="84" y="84"/>
                      </a:cubicBezTo>
                      <a:cubicBezTo>
                        <a:pt x="71" y="69"/>
                        <a:pt x="50" y="62"/>
                        <a:pt x="36" y="48"/>
                      </a:cubicBezTo>
                      <a:cubicBezTo>
                        <a:pt x="22" y="34"/>
                        <a:pt x="0" y="0"/>
                        <a:pt x="0" y="0"/>
                      </a:cubicBezTo>
                    </a:path>
                  </a:pathLst>
                </a:custGeom>
                <a:noFill/>
                <a:ln w="190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aphicFrame>
            <p:nvGraphicFramePr>
              <p:cNvPr id="17423" name="Object 120">
                <a:extLst>
                  <a:ext uri="{FF2B5EF4-FFF2-40B4-BE49-F238E27FC236}">
                    <a16:creationId xmlns:a16="http://schemas.microsoft.com/office/drawing/2014/main" id="{5525E6F9-DAD1-1F31-906F-C0C330A89E64}"/>
                  </a:ext>
                </a:extLst>
              </p:cNvPr>
              <p:cNvGraphicFramePr>
                <a:graphicFrameLocks noChangeAspect="1"/>
              </p:cNvGraphicFramePr>
              <p:nvPr/>
            </p:nvGraphicFramePr>
            <p:xfrm>
              <a:off x="3072" y="1680"/>
              <a:ext cx="213" cy="236"/>
            </p:xfrm>
            <a:graphic>
              <a:graphicData uri="http://schemas.openxmlformats.org/presentationml/2006/ole">
                <mc:AlternateContent xmlns:mc="http://schemas.openxmlformats.org/markup-compatibility/2006">
                  <mc:Choice xmlns:v="urn:schemas-microsoft-com:vml" Requires="v">
                    <p:oleObj name="Equation" r:id="rId36" imgW="177646" imgH="190335" progId="Equation.3">
                      <p:embed/>
                    </p:oleObj>
                  </mc:Choice>
                  <mc:Fallback>
                    <p:oleObj name="Equation" r:id="rId36" imgW="177646" imgH="190335" progId="Equation.3">
                      <p:embed/>
                      <p:pic>
                        <p:nvPicPr>
                          <p:cNvPr id="0" name="Object 120"/>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072" y="1680"/>
                            <a:ext cx="213" cy="236"/>
                          </a:xfrm>
                          <a:prstGeom prst="rect">
                            <a:avLst/>
                          </a:prstGeom>
                          <a:noFill/>
                          <a:ln>
                            <a:noFill/>
                          </a:ln>
                          <a:effectLst/>
                          <a:extLst>
                            <a:ext uri="{909E8E84-426E-40DD-AFC4-6F175D3DCCD1}">
                              <a14:hiddenFill xmlns:a14="http://schemas.microsoft.com/office/drawing/2010/main">
                                <a:solidFill>
                                  <a:srgbClr val="FDB9A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4" name="Object 121">
                <a:extLst>
                  <a:ext uri="{FF2B5EF4-FFF2-40B4-BE49-F238E27FC236}">
                    <a16:creationId xmlns:a16="http://schemas.microsoft.com/office/drawing/2014/main" id="{5CA44141-B2DA-C90D-5398-9363FE704540}"/>
                  </a:ext>
                </a:extLst>
              </p:cNvPr>
              <p:cNvGraphicFramePr>
                <a:graphicFrameLocks noChangeAspect="1"/>
              </p:cNvGraphicFramePr>
              <p:nvPr/>
            </p:nvGraphicFramePr>
            <p:xfrm>
              <a:off x="2649" y="2108"/>
              <a:ext cx="134" cy="195"/>
            </p:xfrm>
            <a:graphic>
              <a:graphicData uri="http://schemas.openxmlformats.org/presentationml/2006/ole">
                <mc:AlternateContent xmlns:mc="http://schemas.openxmlformats.org/markup-compatibility/2006">
                  <mc:Choice xmlns:v="urn:schemas-microsoft-com:vml" Requires="v">
                    <p:oleObj name="Equation" r:id="rId38" imgW="126725" imgH="177415" progId="Equation.3">
                      <p:embed/>
                    </p:oleObj>
                  </mc:Choice>
                  <mc:Fallback>
                    <p:oleObj name="Equation" r:id="rId38" imgW="126725" imgH="177415" progId="Equation.3">
                      <p:embed/>
                      <p:pic>
                        <p:nvPicPr>
                          <p:cNvPr id="0" name="Object 121"/>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649" y="2108"/>
                            <a:ext cx="134"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5" name="Object 122">
                <a:extLst>
                  <a:ext uri="{FF2B5EF4-FFF2-40B4-BE49-F238E27FC236}">
                    <a16:creationId xmlns:a16="http://schemas.microsoft.com/office/drawing/2014/main" id="{6C2E4210-A4FF-4676-FF67-EF70421AAC93}"/>
                  </a:ext>
                </a:extLst>
              </p:cNvPr>
              <p:cNvGraphicFramePr>
                <a:graphicFrameLocks noChangeAspect="1"/>
              </p:cNvGraphicFramePr>
              <p:nvPr/>
            </p:nvGraphicFramePr>
            <p:xfrm>
              <a:off x="2712" y="1584"/>
              <a:ext cx="174" cy="204"/>
            </p:xfrm>
            <a:graphic>
              <a:graphicData uri="http://schemas.openxmlformats.org/presentationml/2006/ole">
                <mc:AlternateContent xmlns:mc="http://schemas.openxmlformats.org/markup-compatibility/2006">
                  <mc:Choice xmlns:v="urn:schemas-microsoft-com:vml" Requires="v">
                    <p:oleObj name="Equation" r:id="rId40" imgW="190335" imgH="215713" progId="Equation.3">
                      <p:embed/>
                    </p:oleObj>
                  </mc:Choice>
                  <mc:Fallback>
                    <p:oleObj name="Equation" r:id="rId40" imgW="190335" imgH="215713" progId="Equation.3">
                      <p:embed/>
                      <p:pic>
                        <p:nvPicPr>
                          <p:cNvPr id="0" name="Object 122"/>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712" y="1584"/>
                            <a:ext cx="174" cy="204"/>
                          </a:xfrm>
                          <a:prstGeom prst="rect">
                            <a:avLst/>
                          </a:prstGeom>
                          <a:noFill/>
                          <a:ln>
                            <a:noFill/>
                          </a:ln>
                          <a:effectLst/>
                          <a:extLst>
                            <a:ext uri="{909E8E84-426E-40DD-AFC4-6F175D3DCCD1}">
                              <a14:hiddenFill xmlns:a14="http://schemas.microsoft.com/office/drawing/2010/main">
                                <a:solidFill>
                                  <a:srgbClr val="FF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6" name="Object 123">
                <a:extLst>
                  <a:ext uri="{FF2B5EF4-FFF2-40B4-BE49-F238E27FC236}">
                    <a16:creationId xmlns:a16="http://schemas.microsoft.com/office/drawing/2014/main" id="{4832A9C6-B42C-C0FB-E221-24B96150DBC5}"/>
                  </a:ext>
                </a:extLst>
              </p:cNvPr>
              <p:cNvGraphicFramePr>
                <a:graphicFrameLocks noChangeAspect="1"/>
              </p:cNvGraphicFramePr>
              <p:nvPr/>
            </p:nvGraphicFramePr>
            <p:xfrm>
              <a:off x="2200" y="2280"/>
              <a:ext cx="171" cy="188"/>
            </p:xfrm>
            <a:graphic>
              <a:graphicData uri="http://schemas.openxmlformats.org/presentationml/2006/ole">
                <mc:AlternateContent xmlns:mc="http://schemas.openxmlformats.org/markup-compatibility/2006">
                  <mc:Choice xmlns:v="urn:schemas-microsoft-com:vml" Requires="v">
                    <p:oleObj name="Equation" r:id="rId42" imgW="126835" imgH="139518" progId="Equation.3">
                      <p:embed/>
                    </p:oleObj>
                  </mc:Choice>
                  <mc:Fallback>
                    <p:oleObj name="Equation" r:id="rId42" imgW="126835" imgH="139518" progId="Equation.3">
                      <p:embed/>
                      <p:pic>
                        <p:nvPicPr>
                          <p:cNvPr id="0" name="Object 123"/>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200" y="2280"/>
                            <a:ext cx="171"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box(in)">
                                      <p:cBhvr>
                                        <p:cTn id="2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948D652-47F8-5172-A305-5B1A716C0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188" t="5576" r="5754" b="12157"/>
          <a:stretch>
            <a:fillRect/>
          </a:stretch>
        </p:blipFill>
        <p:spPr bwMode="auto">
          <a:xfrm>
            <a:off x="196850" y="1622425"/>
            <a:ext cx="894715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6">
            <a:extLst>
              <a:ext uri="{FF2B5EF4-FFF2-40B4-BE49-F238E27FC236}">
                <a16:creationId xmlns:a16="http://schemas.microsoft.com/office/drawing/2014/main" id="{F13D894B-DE4D-39F1-06C8-CEAB7742D0CC}"/>
              </a:ext>
            </a:extLst>
          </p:cNvPr>
          <p:cNvSpPr>
            <a:spLocks noChangeArrowheads="1"/>
          </p:cNvSpPr>
          <p:nvPr/>
        </p:nvSpPr>
        <p:spPr bwMode="auto">
          <a:xfrm>
            <a:off x="360363" y="939800"/>
            <a:ext cx="4572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50000"/>
              </a:lnSpc>
              <a:buFont typeface="Wingdings" panose="05000000000000000000" pitchFamily="2" charset="2"/>
              <a:buChar char="l"/>
            </a:pPr>
            <a:r>
              <a:rPr lang="zh-CN" altLang="en-US" sz="2800" b="1" dirty="0">
                <a:solidFill>
                  <a:srgbClr val="FF0000"/>
                </a:solidFill>
                <a:latin typeface="Times New Roman" panose="02020603050405020304" pitchFamily="18" charset="0"/>
              </a:rPr>
              <a:t>球</a:t>
            </a: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面</a:t>
            </a: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坐标系</a:t>
            </a:r>
            <a:r>
              <a:rPr lang="en-US" altLang="zh-CN" sz="2800" b="1" dirty="0">
                <a:solidFill>
                  <a:srgbClr val="FF0000"/>
                </a:solidFill>
                <a:latin typeface="楷体" panose="02010609060101010101" pitchFamily="49" charset="-122"/>
                <a:ea typeface="楷体" panose="02010609060101010101" pitchFamily="49" charset="-122"/>
              </a:rPr>
              <a:t>(</a:t>
            </a:r>
            <a:r>
              <a:rPr lang="en-US" altLang="zh-CN" sz="2800" b="1" i="1" dirty="0">
                <a:solidFill>
                  <a:srgbClr val="FF0000"/>
                </a:solidFill>
                <a:latin typeface="Times New Roman" panose="02020603050405020304" pitchFamily="18" charset="0"/>
              </a:rPr>
              <a:t>r</a:t>
            </a:r>
            <a:r>
              <a:rPr lang="zh-CN" altLang="en-US" sz="2800" b="1" i="1" dirty="0">
                <a:solidFill>
                  <a:srgbClr val="FF0000"/>
                </a:solidFill>
                <a:latin typeface="Times New Roman" panose="02020603050405020304" pitchFamily="18" charset="0"/>
              </a:rPr>
              <a:t>、</a:t>
            </a:r>
            <a:r>
              <a:rPr lang="zh-CN" altLang="en-US" sz="2800" b="1" i="1" dirty="0">
                <a:solidFill>
                  <a:srgbClr val="FF0000"/>
                </a:solidFill>
                <a:latin typeface="Times New Roman" panose="02020603050405020304" pitchFamily="18" charset="0"/>
                <a:sym typeface="Symbol" panose="05050102010706020507" pitchFamily="18" charset="2"/>
              </a:rPr>
              <a:t>、</a:t>
            </a:r>
            <a:r>
              <a:rPr lang="en-US" altLang="zh-CN" sz="2800" b="1" dirty="0">
                <a:solidFill>
                  <a:srgbClr val="FF0000"/>
                </a:solidFill>
                <a:latin typeface="楷体" panose="02010609060101010101" pitchFamily="49" charset="-122"/>
                <a:ea typeface="楷体" panose="02010609060101010101" pitchFamily="49" charset="-122"/>
              </a:rPr>
              <a:t>)</a:t>
            </a:r>
          </a:p>
        </p:txBody>
      </p:sp>
      <p:sp>
        <p:nvSpPr>
          <p:cNvPr id="4" name="Rectangle 16">
            <a:extLst>
              <a:ext uri="{FF2B5EF4-FFF2-40B4-BE49-F238E27FC236}">
                <a16:creationId xmlns:a16="http://schemas.microsoft.com/office/drawing/2014/main" id="{D0C938A8-1F77-48BE-4D8C-93783C5CCAD6}"/>
              </a:ext>
            </a:extLst>
          </p:cNvPr>
          <p:cNvSpPr>
            <a:spLocks noChangeArrowheads="1"/>
          </p:cNvSpPr>
          <p:nvPr/>
        </p:nvSpPr>
        <p:spPr bwMode="auto">
          <a:xfrm>
            <a:off x="4670425" y="914400"/>
            <a:ext cx="4410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50000"/>
              </a:lnSpc>
              <a:buFont typeface="Wingdings" panose="05000000000000000000" pitchFamily="2" charset="2"/>
              <a:buChar char="l"/>
            </a:pPr>
            <a:r>
              <a:rPr lang="zh-CN" altLang="en-US" sz="2800" b="1" dirty="0">
                <a:solidFill>
                  <a:srgbClr val="FF0000"/>
                </a:solidFill>
                <a:latin typeface="Times New Roman" panose="02020603050405020304" pitchFamily="18" charset="0"/>
              </a:rPr>
              <a:t>柱</a:t>
            </a: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面</a:t>
            </a:r>
            <a:r>
              <a:rPr lang="en-US" altLang="zh-CN" sz="2800" b="1" dirty="0">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坐标系 </a:t>
            </a:r>
            <a:r>
              <a:rPr lang="en-US" altLang="zh-CN" sz="2800" b="1" dirty="0">
                <a:solidFill>
                  <a:srgbClr val="FF0000"/>
                </a:solidFill>
                <a:latin typeface="Times New Roman" panose="02020603050405020304" pitchFamily="18" charset="0"/>
              </a:rPr>
              <a:t>(</a:t>
            </a:r>
            <a:r>
              <a:rPr lang="en-US" altLang="zh-CN" sz="2800" b="1" i="1" dirty="0">
                <a:solidFill>
                  <a:srgbClr val="FF0000"/>
                </a:solidFill>
                <a:latin typeface="Times New Roman" panose="02020603050405020304" pitchFamily="18" charset="0"/>
                <a:sym typeface="Symbol" panose="05050102010706020507" pitchFamily="18" charset="2"/>
              </a:rPr>
              <a:t></a:t>
            </a:r>
            <a:r>
              <a:rPr lang="zh-CN" altLang="en-US" sz="2800" b="1" i="1" dirty="0">
                <a:solidFill>
                  <a:srgbClr val="FF0000"/>
                </a:solidFill>
                <a:latin typeface="Times New Roman" panose="02020603050405020304" pitchFamily="18" charset="0"/>
                <a:sym typeface="Symbol" panose="05050102010706020507" pitchFamily="18" charset="2"/>
              </a:rPr>
              <a:t>、</a:t>
            </a:r>
            <a:r>
              <a:rPr lang="en-US" altLang="zh-CN" sz="2800" b="1" i="1" dirty="0">
                <a:solidFill>
                  <a:srgbClr val="FF0000"/>
                </a:solidFill>
                <a:latin typeface="Times New Roman" panose="02020603050405020304" pitchFamily="18" charset="0"/>
                <a:sym typeface="Symbol" panose="05050102010706020507" pitchFamily="18" charset="2"/>
              </a:rPr>
              <a:t>z</a:t>
            </a:r>
            <a:r>
              <a:rPr lang="zh-CN" altLang="en-US" sz="2800" b="1" i="1" dirty="0">
                <a:solidFill>
                  <a:srgbClr val="FF0000"/>
                </a:solidFill>
                <a:latin typeface="Times New Roman" panose="02020603050405020304" pitchFamily="18" charset="0"/>
                <a:sym typeface="Symbol" panose="05050102010706020507" pitchFamily="18" charset="2"/>
              </a:rPr>
              <a:t>、</a:t>
            </a:r>
            <a:r>
              <a:rPr lang="en-US" altLang="zh-CN" sz="2800" b="1" i="1" dirty="0">
                <a:solidFill>
                  <a:srgbClr val="FF0000"/>
                </a:solidFill>
                <a:latin typeface="Times New Roman" panose="02020603050405020304" pitchFamily="18" charset="0"/>
                <a:sym typeface="Symbol" panose="05050102010706020507" pitchFamily="18" charset="2"/>
              </a:rPr>
              <a:t></a:t>
            </a:r>
            <a:r>
              <a:rPr lang="en-US" altLang="zh-CN" sz="2800" b="1" dirty="0">
                <a:solidFill>
                  <a:srgbClr val="FF0000"/>
                </a:solidFill>
                <a:latin typeface="Times New Roman" panose="02020603050405020304" pitchFamily="18" charset="0"/>
              </a:rPr>
              <a:t>)</a:t>
            </a:r>
            <a:endParaRPr lang="en-US" altLang="zh-CN" sz="2800" b="1" dirty="0">
              <a:solidFill>
                <a:srgbClr val="FF0000"/>
              </a:solidFill>
              <a:latin typeface="楷体" panose="02010609060101010101" pitchFamily="49" charset="-122"/>
              <a:ea typeface="楷体" panose="02010609060101010101" pitchFamily="49" charset="-122"/>
            </a:endParaRPr>
          </a:p>
        </p:txBody>
      </p:sp>
      <p:sp>
        <p:nvSpPr>
          <p:cNvPr id="18437" name="Text Box 2">
            <a:extLst>
              <a:ext uri="{FF2B5EF4-FFF2-40B4-BE49-F238E27FC236}">
                <a16:creationId xmlns:a16="http://schemas.microsoft.com/office/drawing/2014/main" id="{C55A4761-58C3-C9F5-9F2C-FD5360F68FC0}"/>
              </a:ext>
            </a:extLst>
          </p:cNvPr>
          <p:cNvSpPr txBox="1">
            <a:spLocks noChangeArrowheads="1"/>
          </p:cNvSpPr>
          <p:nvPr/>
        </p:nvSpPr>
        <p:spPr bwMode="auto">
          <a:xfrm>
            <a:off x="1403350" y="188913"/>
            <a:ext cx="4021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latin typeface="宋体" panose="02010600030101010101" pitchFamily="2" charset="-122"/>
              </a:rPr>
              <a:t>常用坐标系</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7731" name="Object 3">
            <a:extLst>
              <a:ext uri="{FF2B5EF4-FFF2-40B4-BE49-F238E27FC236}">
                <a16:creationId xmlns:a16="http://schemas.microsoft.com/office/drawing/2014/main" id="{E9B2A9AA-6A9B-82B6-D615-AF514FF8FBB4}"/>
              </a:ext>
            </a:extLst>
          </p:cNvPr>
          <p:cNvGraphicFramePr>
            <a:graphicFrameLocks noChangeAspect="1"/>
          </p:cNvGraphicFramePr>
          <p:nvPr/>
        </p:nvGraphicFramePr>
        <p:xfrm>
          <a:off x="1119188" y="5346700"/>
          <a:ext cx="3063875" cy="696913"/>
        </p:xfrm>
        <a:graphic>
          <a:graphicData uri="http://schemas.openxmlformats.org/presentationml/2006/ole">
            <mc:AlternateContent xmlns:mc="http://schemas.openxmlformats.org/markup-compatibility/2006">
              <mc:Choice xmlns:v="urn:schemas-microsoft-com:vml" Requires="v">
                <p:oleObj r:id="rId3" imgW="1002865" imgH="228501" progId="Equation.3">
                  <p:embed/>
                </p:oleObj>
              </mc:Choice>
              <mc:Fallback>
                <p:oleObj r:id="rId3" imgW="1002865" imgH="228501"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188" y="5346700"/>
                        <a:ext cx="3063875" cy="696913"/>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59" name="Rectangle 61">
            <a:extLst>
              <a:ext uri="{FF2B5EF4-FFF2-40B4-BE49-F238E27FC236}">
                <a16:creationId xmlns:a16="http://schemas.microsoft.com/office/drawing/2014/main" id="{F608F34B-22A6-2893-2FE8-14303C976FFA}"/>
              </a:ext>
            </a:extLst>
          </p:cNvPr>
          <p:cNvSpPr>
            <a:spLocks noChangeArrowheads="1"/>
          </p:cNvSpPr>
          <p:nvPr/>
        </p:nvSpPr>
        <p:spPr bwMode="auto">
          <a:xfrm>
            <a:off x="1143000" y="142875"/>
            <a:ext cx="729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3600" b="1">
                <a:solidFill>
                  <a:srgbClr val="CC0000"/>
                </a:solidFill>
                <a:latin typeface="宋体" panose="02010600030101010101" pitchFamily="2" charset="-122"/>
              </a:rPr>
              <a:t>位置矢量　运动方程　位移</a:t>
            </a:r>
          </a:p>
        </p:txBody>
      </p:sp>
      <p:grpSp>
        <p:nvGrpSpPr>
          <p:cNvPr id="2" name="组合 1">
            <a:extLst>
              <a:ext uri="{FF2B5EF4-FFF2-40B4-BE49-F238E27FC236}">
                <a16:creationId xmlns:a16="http://schemas.microsoft.com/office/drawing/2014/main" id="{DBB5F0E5-FB16-CC82-46F0-FC8E4A36FAAF}"/>
              </a:ext>
            </a:extLst>
          </p:cNvPr>
          <p:cNvGrpSpPr>
            <a:grpSpLocks/>
          </p:cNvGrpSpPr>
          <p:nvPr/>
        </p:nvGrpSpPr>
        <p:grpSpPr bwMode="auto">
          <a:xfrm>
            <a:off x="474663" y="2082800"/>
            <a:ext cx="3979862" cy="530225"/>
            <a:chOff x="474667" y="2348283"/>
            <a:chExt cx="3979863" cy="530586"/>
          </a:xfrm>
        </p:grpSpPr>
        <p:sp>
          <p:nvSpPr>
            <p:cNvPr id="19503" name="Rectangle 5">
              <a:extLst>
                <a:ext uri="{FF2B5EF4-FFF2-40B4-BE49-F238E27FC236}">
                  <a16:creationId xmlns:a16="http://schemas.microsoft.com/office/drawing/2014/main" id="{FBB87139-4033-0883-27E3-776A09A5C1A5}"/>
                </a:ext>
              </a:extLst>
            </p:cNvPr>
            <p:cNvSpPr>
              <a:spLocks noChangeArrowheads="1"/>
            </p:cNvSpPr>
            <p:nvPr/>
          </p:nvSpPr>
          <p:spPr bwMode="auto">
            <a:xfrm>
              <a:off x="3013080" y="2348283"/>
              <a:ext cx="1441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800" b="1">
                  <a:solidFill>
                    <a:srgbClr val="CC0000"/>
                  </a:solidFill>
                  <a:latin typeface="Times New Roman" panose="02020603050405020304" pitchFamily="18" charset="0"/>
                </a:rPr>
                <a:t>(</a:t>
              </a:r>
              <a:r>
                <a:rPr lang="zh-CN" altLang="en-US" sz="2800" b="1">
                  <a:solidFill>
                    <a:srgbClr val="CC0000"/>
                  </a:solidFill>
                  <a:latin typeface="Times New Roman" panose="02020603050405020304" pitchFamily="18" charset="0"/>
                </a:rPr>
                <a:t>位矢</a:t>
              </a:r>
              <a:r>
                <a:rPr lang="en-US" altLang="zh-CN" sz="2800" b="1">
                  <a:solidFill>
                    <a:srgbClr val="CC0000"/>
                  </a:solidFill>
                  <a:latin typeface="Times New Roman" panose="02020603050405020304" pitchFamily="18" charset="0"/>
                </a:rPr>
                <a:t>)</a:t>
              </a:r>
            </a:p>
          </p:txBody>
        </p:sp>
        <p:grpSp>
          <p:nvGrpSpPr>
            <p:cNvPr id="19504" name="Group 62">
              <a:extLst>
                <a:ext uri="{FF2B5EF4-FFF2-40B4-BE49-F238E27FC236}">
                  <a16:creationId xmlns:a16="http://schemas.microsoft.com/office/drawing/2014/main" id="{58B5FBAA-40A2-15D9-AB92-CF38028FD839}"/>
                </a:ext>
              </a:extLst>
            </p:cNvPr>
            <p:cNvGrpSpPr>
              <a:grpSpLocks/>
            </p:cNvGrpSpPr>
            <p:nvPr/>
          </p:nvGrpSpPr>
          <p:grpSpPr bwMode="auto">
            <a:xfrm>
              <a:off x="474667" y="2354994"/>
              <a:ext cx="2784475" cy="523875"/>
              <a:chOff x="904" y="897"/>
              <a:chExt cx="1754" cy="330"/>
            </a:xfrm>
          </p:grpSpPr>
          <p:sp>
            <p:nvSpPr>
              <p:cNvPr id="19505" name="Rectangle 63">
                <a:extLst>
                  <a:ext uri="{FF2B5EF4-FFF2-40B4-BE49-F238E27FC236}">
                    <a16:creationId xmlns:a16="http://schemas.microsoft.com/office/drawing/2014/main" id="{1F0A9BE3-B9EC-7917-743F-5871E52EA2D5}"/>
                  </a:ext>
                </a:extLst>
              </p:cNvPr>
              <p:cNvSpPr>
                <a:spLocks noChangeArrowheads="1"/>
              </p:cNvSpPr>
              <p:nvPr/>
            </p:nvSpPr>
            <p:spPr bwMode="auto">
              <a:xfrm>
                <a:off x="904" y="897"/>
                <a:ext cx="175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800" b="1">
                    <a:solidFill>
                      <a:srgbClr val="CC0000"/>
                    </a:solidFill>
                    <a:latin typeface="Times New Roman" panose="02020603050405020304" pitchFamily="18" charset="0"/>
                  </a:rPr>
                  <a:t>1</a:t>
                </a:r>
                <a:r>
                  <a:rPr lang="zh-CN" altLang="en-US" sz="2800" b="1">
                    <a:solidFill>
                      <a:srgbClr val="000000"/>
                    </a:solidFill>
                    <a:latin typeface="Times New Roman" panose="02020603050405020304" pitchFamily="18" charset="0"/>
                  </a:rPr>
                  <a:t>　位置矢量</a:t>
                </a:r>
              </a:p>
            </p:txBody>
          </p:sp>
          <p:graphicFrame>
            <p:nvGraphicFramePr>
              <p:cNvPr id="19506" name="Object 64">
                <a:extLst>
                  <a:ext uri="{FF2B5EF4-FFF2-40B4-BE49-F238E27FC236}">
                    <a16:creationId xmlns:a16="http://schemas.microsoft.com/office/drawing/2014/main" id="{4A25DEC8-A559-CC63-B627-25487162D7C5}"/>
                  </a:ext>
                </a:extLst>
              </p:cNvPr>
              <p:cNvGraphicFramePr>
                <a:graphicFrameLocks noChangeAspect="1"/>
              </p:cNvGraphicFramePr>
              <p:nvPr/>
            </p:nvGraphicFramePr>
            <p:xfrm>
              <a:off x="2254" y="897"/>
              <a:ext cx="238" cy="288"/>
            </p:xfrm>
            <a:graphic>
              <a:graphicData uri="http://schemas.openxmlformats.org/presentationml/2006/ole">
                <mc:AlternateContent xmlns:mc="http://schemas.openxmlformats.org/markup-compatibility/2006">
                  <mc:Choice xmlns:v="urn:schemas-microsoft-com:vml" Requires="v">
                    <p:oleObj r:id="rId5" imgW="177569" imgH="215619" progId="Equation.3">
                      <p:embed/>
                    </p:oleObj>
                  </mc:Choice>
                  <mc:Fallback>
                    <p:oleObj r:id="rId5" imgW="177569" imgH="215619" progId="Equation.3">
                      <p:embed/>
                      <p:pic>
                        <p:nvPicPr>
                          <p:cNvPr id="0" name="Object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4" y="897"/>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sp>
        <p:nvSpPr>
          <p:cNvPr id="60" name="Rectangle 37">
            <a:extLst>
              <a:ext uri="{FF2B5EF4-FFF2-40B4-BE49-F238E27FC236}">
                <a16:creationId xmlns:a16="http://schemas.microsoft.com/office/drawing/2014/main" id="{23B15FEC-88D3-B0BD-A4FD-467B0A3EEEAB}"/>
              </a:ext>
            </a:extLst>
          </p:cNvPr>
          <p:cNvSpPr>
            <a:spLocks noChangeArrowheads="1"/>
          </p:cNvSpPr>
          <p:nvPr/>
        </p:nvSpPr>
        <p:spPr bwMode="auto">
          <a:xfrm>
            <a:off x="728663" y="944563"/>
            <a:ext cx="83439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2800" b="1"/>
              <a:t>取一参考系并在其中确定一个参考点</a:t>
            </a:r>
            <a:r>
              <a:rPr lang="en-US" altLang="zh-CN" sz="2800" b="1" i="1">
                <a:latin typeface="Times New Roman" panose="02020603050405020304" pitchFamily="18" charset="0"/>
                <a:cs typeface="Times New Roman" panose="02020603050405020304" pitchFamily="18" charset="0"/>
              </a:rPr>
              <a:t>O</a:t>
            </a:r>
            <a:r>
              <a:rPr lang="zh-CN" altLang="en-US" sz="2800" b="1"/>
              <a:t>，以考察质点的运动。</a:t>
            </a:r>
            <a:endParaRPr lang="zh-CN" altLang="en-US" sz="2800" b="1">
              <a:latin typeface="Times New Roman" panose="02020603050405020304" pitchFamily="18" charset="0"/>
              <a:cs typeface="Times New Roman" panose="02020603050405020304" pitchFamily="18" charset="0"/>
            </a:endParaRPr>
          </a:p>
        </p:txBody>
      </p:sp>
      <p:sp>
        <p:nvSpPr>
          <p:cNvPr id="63" name="Text Box 14">
            <a:extLst>
              <a:ext uri="{FF2B5EF4-FFF2-40B4-BE49-F238E27FC236}">
                <a16:creationId xmlns:a16="http://schemas.microsoft.com/office/drawing/2014/main" id="{2E964A46-63E2-0F14-0CF4-DA022E780668}"/>
              </a:ext>
            </a:extLst>
          </p:cNvPr>
          <p:cNvSpPr txBox="1">
            <a:spLocks noChangeArrowheads="1"/>
          </p:cNvSpPr>
          <p:nvPr/>
        </p:nvSpPr>
        <p:spPr bwMode="auto">
          <a:xfrm>
            <a:off x="669925" y="4711700"/>
            <a:ext cx="3017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800" b="1">
                <a:latin typeface="Times New Roman" panose="02020603050405020304" pitchFamily="18" charset="0"/>
              </a:rPr>
              <a:t>在直角坐标系中</a:t>
            </a:r>
          </a:p>
        </p:txBody>
      </p:sp>
      <p:grpSp>
        <p:nvGrpSpPr>
          <p:cNvPr id="7" name="组合 6">
            <a:extLst>
              <a:ext uri="{FF2B5EF4-FFF2-40B4-BE49-F238E27FC236}">
                <a16:creationId xmlns:a16="http://schemas.microsoft.com/office/drawing/2014/main" id="{B17ADDB8-B34F-11F5-90AB-7591194DCEA8}"/>
              </a:ext>
            </a:extLst>
          </p:cNvPr>
          <p:cNvGrpSpPr>
            <a:grpSpLocks/>
          </p:cNvGrpSpPr>
          <p:nvPr/>
        </p:nvGrpSpPr>
        <p:grpSpPr bwMode="auto">
          <a:xfrm>
            <a:off x="552450" y="2646363"/>
            <a:ext cx="4094163" cy="2076450"/>
            <a:chOff x="552742" y="2647113"/>
            <a:chExt cx="4094161" cy="2076026"/>
          </a:xfrm>
        </p:grpSpPr>
        <p:sp>
          <p:nvSpPr>
            <p:cNvPr id="61" name="Rectangle 35">
              <a:extLst>
                <a:ext uri="{FF2B5EF4-FFF2-40B4-BE49-F238E27FC236}">
                  <a16:creationId xmlns:a16="http://schemas.microsoft.com/office/drawing/2014/main" id="{EB7FBBD3-CEB0-E4FD-B409-72BED523CA99}"/>
                </a:ext>
              </a:extLst>
            </p:cNvPr>
            <p:cNvSpPr>
              <a:spLocks noChangeArrowheads="1"/>
            </p:cNvSpPr>
            <p:nvPr/>
          </p:nvSpPr>
          <p:spPr bwMode="auto">
            <a:xfrm>
              <a:off x="552742" y="2647113"/>
              <a:ext cx="169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b="1"/>
                <a:t>定义：</a:t>
              </a:r>
              <a:endParaRPr lang="zh-CN" altLang="en-US" sz="2800" b="1">
                <a:cs typeface="Times New Roman" panose="02020603050405020304" pitchFamily="18" charset="0"/>
              </a:endParaRPr>
            </a:p>
          </p:txBody>
        </p:sp>
        <p:graphicFrame>
          <p:nvGraphicFramePr>
            <p:cNvPr id="19501" name="Object 53">
              <a:extLst>
                <a:ext uri="{FF2B5EF4-FFF2-40B4-BE49-F238E27FC236}">
                  <a16:creationId xmlns:a16="http://schemas.microsoft.com/office/drawing/2014/main" id="{69183C26-2DB3-87BA-2D89-3B8B10C4DC18}"/>
                </a:ext>
              </a:extLst>
            </p:cNvPr>
            <p:cNvGraphicFramePr>
              <a:graphicFrameLocks noChangeAspect="1"/>
            </p:cNvGraphicFramePr>
            <p:nvPr/>
          </p:nvGraphicFramePr>
          <p:xfrm>
            <a:off x="1384297" y="4171113"/>
            <a:ext cx="377825" cy="457200"/>
          </p:xfrm>
          <a:graphic>
            <a:graphicData uri="http://schemas.openxmlformats.org/presentationml/2006/ole">
              <mc:AlternateContent xmlns:mc="http://schemas.openxmlformats.org/markup-compatibility/2006">
                <mc:Choice xmlns:v="urn:schemas-microsoft-com:vml" Requires="v">
                  <p:oleObj r:id="rId7" imgW="177569" imgH="215619" progId="Equation.3">
                    <p:embed/>
                  </p:oleObj>
                </mc:Choice>
                <mc:Fallback>
                  <p:oleObj r:id="rId7" imgW="177569" imgH="215619" progId="Equation.3">
                    <p:embed/>
                    <p:pic>
                      <p:nvPicPr>
                        <p:cNvPr id="0"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4297" y="4171113"/>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Rectangle 37">
              <a:extLst>
                <a:ext uri="{FF2B5EF4-FFF2-40B4-BE49-F238E27FC236}">
                  <a16:creationId xmlns:a16="http://schemas.microsoft.com/office/drawing/2014/main" id="{3588DE6A-85DA-198B-C4B9-880BE6475534}"/>
                </a:ext>
              </a:extLst>
            </p:cNvPr>
            <p:cNvSpPr>
              <a:spLocks noChangeArrowheads="1"/>
            </p:cNvSpPr>
            <p:nvPr/>
          </p:nvSpPr>
          <p:spPr bwMode="auto">
            <a:xfrm>
              <a:off x="574966" y="3129113"/>
              <a:ext cx="4071937" cy="159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2800" b="1"/>
                <a:t>由参考点</a:t>
              </a:r>
              <a:r>
                <a:rPr lang="en-US" altLang="zh-CN" sz="2800" i="1">
                  <a:latin typeface="Times New Roman" panose="02020603050405020304" pitchFamily="18" charset="0"/>
                  <a:cs typeface="Times New Roman" panose="02020603050405020304" pitchFamily="18" charset="0"/>
                </a:rPr>
                <a:t>O</a:t>
              </a:r>
              <a:r>
                <a:rPr lang="zh-CN" altLang="en-US" sz="2800" b="1">
                  <a:latin typeface="Times New Roman" panose="02020603050405020304" pitchFamily="18" charset="0"/>
                  <a:cs typeface="Times New Roman" panose="02020603050405020304" pitchFamily="18" charset="0"/>
                </a:rPr>
                <a:t>指</a:t>
              </a:r>
              <a:r>
                <a:rPr lang="zh-CN" altLang="en-US" sz="2800" b="1"/>
                <a:t>向质点瞬时位置</a:t>
              </a:r>
              <a:r>
                <a:rPr lang="en-US" altLang="zh-CN" sz="2800" i="1">
                  <a:latin typeface="Times New Roman" panose="02020603050405020304" pitchFamily="18" charset="0"/>
                  <a:cs typeface="Times New Roman" panose="02020603050405020304" pitchFamily="18" charset="0"/>
                </a:rPr>
                <a:t>P</a:t>
              </a:r>
              <a:r>
                <a:rPr lang="zh-CN" altLang="en-US" sz="2800" b="1"/>
                <a:t>所确定的矢量，用符号  表示</a:t>
              </a:r>
              <a:r>
                <a:rPr lang="en-US" altLang="zh-CN" sz="2800" b="1">
                  <a:latin typeface="Times New Roman" panose="02020603050405020304" pitchFamily="18" charset="0"/>
                </a:rPr>
                <a:t>.</a:t>
              </a:r>
              <a:endParaRPr lang="zh-CN" altLang="en-US" sz="2800" b="1">
                <a:latin typeface="Times New Roman" panose="02020603050405020304" pitchFamily="18" charset="0"/>
                <a:cs typeface="Times New Roman" panose="02020603050405020304" pitchFamily="18" charset="0"/>
              </a:endParaRPr>
            </a:p>
          </p:txBody>
        </p:sp>
      </p:grpSp>
      <p:grpSp>
        <p:nvGrpSpPr>
          <p:cNvPr id="8" name="Group 2098">
            <a:extLst>
              <a:ext uri="{FF2B5EF4-FFF2-40B4-BE49-F238E27FC236}">
                <a16:creationId xmlns:a16="http://schemas.microsoft.com/office/drawing/2014/main" id="{4924644F-C1E5-60DD-B40C-4FCB218FC6D1}"/>
              </a:ext>
            </a:extLst>
          </p:cNvPr>
          <p:cNvGrpSpPr>
            <a:grpSpLocks/>
          </p:cNvGrpSpPr>
          <p:nvPr/>
        </p:nvGrpSpPr>
        <p:grpSpPr bwMode="auto">
          <a:xfrm>
            <a:off x="5214938" y="1841500"/>
            <a:ext cx="3384550" cy="3249613"/>
            <a:chOff x="2276" y="2160"/>
            <a:chExt cx="2132" cy="2047"/>
          </a:xfrm>
        </p:grpSpPr>
        <p:grpSp>
          <p:nvGrpSpPr>
            <p:cNvPr id="19492" name="Group 2097">
              <a:extLst>
                <a:ext uri="{FF2B5EF4-FFF2-40B4-BE49-F238E27FC236}">
                  <a16:creationId xmlns:a16="http://schemas.microsoft.com/office/drawing/2014/main" id="{62436F93-1C02-E4AD-486F-B7FB616BB667}"/>
                </a:ext>
              </a:extLst>
            </p:cNvPr>
            <p:cNvGrpSpPr>
              <a:grpSpLocks/>
            </p:cNvGrpSpPr>
            <p:nvPr/>
          </p:nvGrpSpPr>
          <p:grpSpPr bwMode="auto">
            <a:xfrm>
              <a:off x="2276" y="2160"/>
              <a:ext cx="2132" cy="2047"/>
              <a:chOff x="2276" y="2160"/>
              <a:chExt cx="2132" cy="2047"/>
            </a:xfrm>
          </p:grpSpPr>
          <p:sp>
            <p:nvSpPr>
              <p:cNvPr id="19494" name="Line 2062">
                <a:extLst>
                  <a:ext uri="{FF2B5EF4-FFF2-40B4-BE49-F238E27FC236}">
                    <a16:creationId xmlns:a16="http://schemas.microsoft.com/office/drawing/2014/main" id="{0390E2B7-1D1B-D8A2-AC5C-9E94EDCEAB7B}"/>
                  </a:ext>
                </a:extLst>
              </p:cNvPr>
              <p:cNvSpPr>
                <a:spLocks noChangeShapeType="1"/>
              </p:cNvSpPr>
              <p:nvPr/>
            </p:nvSpPr>
            <p:spPr bwMode="auto">
              <a:xfrm flipV="1">
                <a:off x="2920" y="2160"/>
                <a:ext cx="0" cy="1344"/>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9495" name="Line 2063">
                <a:extLst>
                  <a:ext uri="{FF2B5EF4-FFF2-40B4-BE49-F238E27FC236}">
                    <a16:creationId xmlns:a16="http://schemas.microsoft.com/office/drawing/2014/main" id="{B2574F51-12C2-14DC-AB92-811DEC0BB4FE}"/>
                  </a:ext>
                </a:extLst>
              </p:cNvPr>
              <p:cNvSpPr>
                <a:spLocks noChangeShapeType="1"/>
              </p:cNvSpPr>
              <p:nvPr/>
            </p:nvSpPr>
            <p:spPr bwMode="auto">
              <a:xfrm>
                <a:off x="2920" y="3504"/>
                <a:ext cx="1488" cy="0"/>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9496" name="Line 2064">
                <a:extLst>
                  <a:ext uri="{FF2B5EF4-FFF2-40B4-BE49-F238E27FC236}">
                    <a16:creationId xmlns:a16="http://schemas.microsoft.com/office/drawing/2014/main" id="{1249B79A-30C3-1210-81FC-954FBF6342DD}"/>
                  </a:ext>
                </a:extLst>
              </p:cNvPr>
              <p:cNvSpPr>
                <a:spLocks noChangeShapeType="1"/>
              </p:cNvSpPr>
              <p:nvPr/>
            </p:nvSpPr>
            <p:spPr bwMode="auto">
              <a:xfrm flipH="1">
                <a:off x="2440" y="3499"/>
                <a:ext cx="483" cy="503"/>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497" name="Object 2065">
                <a:extLst>
                  <a:ext uri="{FF2B5EF4-FFF2-40B4-BE49-F238E27FC236}">
                    <a16:creationId xmlns:a16="http://schemas.microsoft.com/office/drawing/2014/main" id="{B8E52F2E-EDEB-9AD7-6704-DCABC6AB96B6}"/>
                  </a:ext>
                </a:extLst>
              </p:cNvPr>
              <p:cNvGraphicFramePr>
                <a:graphicFrameLocks noChangeAspect="1"/>
              </p:cNvGraphicFramePr>
              <p:nvPr/>
            </p:nvGraphicFramePr>
            <p:xfrm>
              <a:off x="4120" y="3552"/>
              <a:ext cx="223" cy="240"/>
            </p:xfrm>
            <a:graphic>
              <a:graphicData uri="http://schemas.openxmlformats.org/presentationml/2006/ole">
                <mc:AlternateContent xmlns:mc="http://schemas.openxmlformats.org/markup-compatibility/2006">
                  <mc:Choice xmlns:v="urn:schemas-microsoft-com:vml" Requires="v">
                    <p:oleObj r:id="rId8" imgW="177646" imgH="190335" progId="Equation.3">
                      <p:embed/>
                    </p:oleObj>
                  </mc:Choice>
                  <mc:Fallback>
                    <p:oleObj r:id="rId8" imgW="177646" imgH="190335" progId="Equation.3">
                      <p:embed/>
                      <p:pic>
                        <p:nvPicPr>
                          <p:cNvPr id="0" name="Object 206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0" y="3552"/>
                            <a:ext cx="22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98" name="Object 2066">
                <a:extLst>
                  <a:ext uri="{FF2B5EF4-FFF2-40B4-BE49-F238E27FC236}">
                    <a16:creationId xmlns:a16="http://schemas.microsoft.com/office/drawing/2014/main" id="{45470EE6-31B9-B8D6-9492-C942B85BE4F5}"/>
                  </a:ext>
                </a:extLst>
              </p:cNvPr>
              <p:cNvGraphicFramePr>
                <a:graphicFrameLocks noChangeAspect="1"/>
              </p:cNvGraphicFramePr>
              <p:nvPr/>
            </p:nvGraphicFramePr>
            <p:xfrm>
              <a:off x="2276" y="4001"/>
              <a:ext cx="206" cy="206"/>
            </p:xfrm>
            <a:graphic>
              <a:graphicData uri="http://schemas.openxmlformats.org/presentationml/2006/ole">
                <mc:AlternateContent xmlns:mc="http://schemas.openxmlformats.org/markup-compatibility/2006">
                  <mc:Choice xmlns:v="urn:schemas-microsoft-com:vml" Requires="v">
                    <p:oleObj r:id="rId10" imgW="164885" imgH="164885" progId="Equation.3">
                      <p:embed/>
                    </p:oleObj>
                  </mc:Choice>
                  <mc:Fallback>
                    <p:oleObj r:id="rId10" imgW="164885" imgH="164885" progId="Equation.3">
                      <p:embed/>
                      <p:pic>
                        <p:nvPicPr>
                          <p:cNvPr id="0" name="Object 206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6" y="4001"/>
                            <a:ext cx="206"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99" name="Object 2067">
                <a:extLst>
                  <a:ext uri="{FF2B5EF4-FFF2-40B4-BE49-F238E27FC236}">
                    <a16:creationId xmlns:a16="http://schemas.microsoft.com/office/drawing/2014/main" id="{F1FDC6B5-EDAD-1ABF-C37B-10670BE14EEE}"/>
                  </a:ext>
                </a:extLst>
              </p:cNvPr>
              <p:cNvGraphicFramePr>
                <a:graphicFrameLocks noChangeAspect="1"/>
              </p:cNvGraphicFramePr>
              <p:nvPr/>
            </p:nvGraphicFramePr>
            <p:xfrm>
              <a:off x="2680" y="2160"/>
              <a:ext cx="239" cy="240"/>
            </p:xfrm>
            <a:graphic>
              <a:graphicData uri="http://schemas.openxmlformats.org/presentationml/2006/ole">
                <mc:AlternateContent xmlns:mc="http://schemas.openxmlformats.org/markup-compatibility/2006">
                  <mc:Choice xmlns:v="urn:schemas-microsoft-com:vml" Requires="v">
                    <p:oleObj r:id="rId12" imgW="190417" imgH="241195" progId="Equation.3">
                      <p:embed/>
                    </p:oleObj>
                  </mc:Choice>
                  <mc:Fallback>
                    <p:oleObj r:id="rId12" imgW="190417" imgH="241195" progId="Equation.3">
                      <p:embed/>
                      <p:pic>
                        <p:nvPicPr>
                          <p:cNvPr id="0" name="Object 20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80" y="2160"/>
                            <a:ext cx="23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19493" name="Object 2068">
              <a:extLst>
                <a:ext uri="{FF2B5EF4-FFF2-40B4-BE49-F238E27FC236}">
                  <a16:creationId xmlns:a16="http://schemas.microsoft.com/office/drawing/2014/main" id="{720D836B-9FFE-6442-56F5-087AE4A077AE}"/>
                </a:ext>
              </a:extLst>
            </p:cNvPr>
            <p:cNvGraphicFramePr>
              <a:graphicFrameLocks noChangeAspect="1"/>
            </p:cNvGraphicFramePr>
            <p:nvPr/>
          </p:nvGraphicFramePr>
          <p:xfrm>
            <a:off x="2617" y="3427"/>
            <a:ext cx="262" cy="288"/>
          </p:xfrm>
          <a:graphic>
            <a:graphicData uri="http://schemas.openxmlformats.org/presentationml/2006/ole">
              <mc:AlternateContent xmlns:mc="http://schemas.openxmlformats.org/markup-compatibility/2006">
                <mc:Choice xmlns:v="urn:schemas-microsoft-com:vml" Requires="v">
                  <p:oleObj r:id="rId14" imgW="126835" imgH="139518" progId="Equation.DSMT4">
                    <p:embed/>
                  </p:oleObj>
                </mc:Choice>
                <mc:Fallback>
                  <p:oleObj r:id="rId14" imgW="126835" imgH="139518" progId="Equation.DSMT4">
                    <p:embed/>
                    <p:pic>
                      <p:nvPicPr>
                        <p:cNvPr id="0" name="Object 206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17" y="3427"/>
                          <a:ext cx="2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8" name="Line 2071">
            <a:extLst>
              <a:ext uri="{FF2B5EF4-FFF2-40B4-BE49-F238E27FC236}">
                <a16:creationId xmlns:a16="http://schemas.microsoft.com/office/drawing/2014/main" id="{342E086F-1277-9138-2E04-B4C3CF1EC2EC}"/>
              </a:ext>
            </a:extLst>
          </p:cNvPr>
          <p:cNvSpPr>
            <a:spLocks noChangeShapeType="1"/>
          </p:cNvSpPr>
          <p:nvPr/>
        </p:nvSpPr>
        <p:spPr bwMode="auto">
          <a:xfrm flipV="1">
            <a:off x="6257925" y="2740025"/>
            <a:ext cx="1447800" cy="1219200"/>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20" name="Group 2089">
            <a:extLst>
              <a:ext uri="{FF2B5EF4-FFF2-40B4-BE49-F238E27FC236}">
                <a16:creationId xmlns:a16="http://schemas.microsoft.com/office/drawing/2014/main" id="{88C1243B-967B-F0CC-8D08-4DD2DD7150E3}"/>
              </a:ext>
            </a:extLst>
          </p:cNvPr>
          <p:cNvGrpSpPr>
            <a:grpSpLocks/>
          </p:cNvGrpSpPr>
          <p:nvPr/>
        </p:nvGrpSpPr>
        <p:grpSpPr bwMode="auto">
          <a:xfrm>
            <a:off x="5846763" y="2357438"/>
            <a:ext cx="2209800" cy="1981200"/>
            <a:chOff x="3672" y="399"/>
            <a:chExt cx="1392" cy="1248"/>
          </a:xfrm>
        </p:grpSpPr>
        <p:sp>
          <p:nvSpPr>
            <p:cNvPr id="19487" name="Freeform 2077">
              <a:extLst>
                <a:ext uri="{FF2B5EF4-FFF2-40B4-BE49-F238E27FC236}">
                  <a16:creationId xmlns:a16="http://schemas.microsoft.com/office/drawing/2014/main" id="{903EEA99-89B6-7D66-D726-E2C655558176}"/>
                </a:ext>
              </a:extLst>
            </p:cNvPr>
            <p:cNvSpPr>
              <a:spLocks noChangeArrowheads="1"/>
            </p:cNvSpPr>
            <p:nvPr/>
          </p:nvSpPr>
          <p:spPr bwMode="auto">
            <a:xfrm>
              <a:off x="4818" y="639"/>
              <a:ext cx="6" cy="998"/>
            </a:xfrm>
            <a:custGeom>
              <a:avLst/>
              <a:gdLst>
                <a:gd name="T0" fmla="*/ 6 w 6"/>
                <a:gd name="T1" fmla="*/ 0 h 998"/>
                <a:gd name="T2" fmla="*/ 0 w 6"/>
                <a:gd name="T3" fmla="*/ 998 h 998"/>
                <a:gd name="T4" fmla="*/ 0 60000 65536"/>
                <a:gd name="T5" fmla="*/ 0 60000 65536"/>
              </a:gdLst>
              <a:ahLst/>
              <a:cxnLst>
                <a:cxn ang="T4">
                  <a:pos x="T0" y="T1"/>
                </a:cxn>
                <a:cxn ang="T5">
                  <a:pos x="T2" y="T3"/>
                </a:cxn>
              </a:cxnLst>
              <a:rect l="0" t="0" r="r" b="b"/>
              <a:pathLst>
                <a:path w="6" h="998">
                  <a:moveTo>
                    <a:pt x="6" y="0"/>
                  </a:moveTo>
                  <a:lnTo>
                    <a:pt x="0" y="998"/>
                  </a:lnTo>
                </a:path>
              </a:pathLst>
            </a:custGeom>
            <a:noFill/>
            <a:ln w="19050">
              <a:solidFill>
                <a:srgbClr val="1C1C1C"/>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88" name="Line 2078">
              <a:extLst>
                <a:ext uri="{FF2B5EF4-FFF2-40B4-BE49-F238E27FC236}">
                  <a16:creationId xmlns:a16="http://schemas.microsoft.com/office/drawing/2014/main" id="{495017E4-25FB-D00F-E517-4AD3AFA44BE8}"/>
                </a:ext>
              </a:extLst>
            </p:cNvPr>
            <p:cNvSpPr>
              <a:spLocks noChangeShapeType="1"/>
            </p:cNvSpPr>
            <p:nvPr/>
          </p:nvSpPr>
          <p:spPr bwMode="auto">
            <a:xfrm flipH="1">
              <a:off x="4824" y="1407"/>
              <a:ext cx="240" cy="240"/>
            </a:xfrm>
            <a:prstGeom prst="line">
              <a:avLst/>
            </a:prstGeom>
            <a:noFill/>
            <a:ln w="19050">
              <a:solidFill>
                <a:srgbClr val="1C1C1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9" name="Line 2079">
              <a:extLst>
                <a:ext uri="{FF2B5EF4-FFF2-40B4-BE49-F238E27FC236}">
                  <a16:creationId xmlns:a16="http://schemas.microsoft.com/office/drawing/2014/main" id="{2D10045E-428F-EF0C-4ECF-4D01C7522404}"/>
                </a:ext>
              </a:extLst>
            </p:cNvPr>
            <p:cNvSpPr>
              <a:spLocks noChangeShapeType="1"/>
            </p:cNvSpPr>
            <p:nvPr/>
          </p:nvSpPr>
          <p:spPr bwMode="auto">
            <a:xfrm flipH="1">
              <a:off x="3672" y="1647"/>
              <a:ext cx="1152" cy="0"/>
            </a:xfrm>
            <a:prstGeom prst="line">
              <a:avLst/>
            </a:prstGeom>
            <a:noFill/>
            <a:ln w="19050">
              <a:solidFill>
                <a:srgbClr val="1C1C1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0" name="Line 2080">
              <a:extLst>
                <a:ext uri="{FF2B5EF4-FFF2-40B4-BE49-F238E27FC236}">
                  <a16:creationId xmlns:a16="http://schemas.microsoft.com/office/drawing/2014/main" id="{8292E877-B900-183C-BF48-D6450472E2EE}"/>
                </a:ext>
              </a:extLst>
            </p:cNvPr>
            <p:cNvSpPr>
              <a:spLocks noChangeShapeType="1"/>
            </p:cNvSpPr>
            <p:nvPr/>
          </p:nvSpPr>
          <p:spPr bwMode="auto">
            <a:xfrm flipH="1" flipV="1">
              <a:off x="3912" y="399"/>
              <a:ext cx="912" cy="240"/>
            </a:xfrm>
            <a:prstGeom prst="line">
              <a:avLst/>
            </a:prstGeom>
            <a:noFill/>
            <a:ln w="19050">
              <a:solidFill>
                <a:srgbClr val="1C1C1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1" name="Line 2081">
              <a:extLst>
                <a:ext uri="{FF2B5EF4-FFF2-40B4-BE49-F238E27FC236}">
                  <a16:creationId xmlns:a16="http://schemas.microsoft.com/office/drawing/2014/main" id="{E53C73C3-DF18-D6BC-EC04-E5CBD863D670}"/>
                </a:ext>
              </a:extLst>
            </p:cNvPr>
            <p:cNvSpPr>
              <a:spLocks noChangeShapeType="1"/>
            </p:cNvSpPr>
            <p:nvPr/>
          </p:nvSpPr>
          <p:spPr bwMode="auto">
            <a:xfrm flipH="1" flipV="1">
              <a:off x="3912" y="1407"/>
              <a:ext cx="912" cy="240"/>
            </a:xfrm>
            <a:prstGeom prst="line">
              <a:avLst/>
            </a:prstGeom>
            <a:noFill/>
            <a:ln w="12700">
              <a:solidFill>
                <a:srgbClr val="1C1C1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67" name="Rectangle 2083">
            <a:extLst>
              <a:ext uri="{FF2B5EF4-FFF2-40B4-BE49-F238E27FC236}">
                <a16:creationId xmlns:a16="http://schemas.microsoft.com/office/drawing/2014/main" id="{9A2E2415-57AD-29EB-8F04-6B384A233582}"/>
              </a:ext>
            </a:extLst>
          </p:cNvPr>
          <p:cNvSpPr>
            <a:spLocks noChangeArrowheads="1"/>
          </p:cNvSpPr>
          <p:nvPr/>
        </p:nvSpPr>
        <p:spPr bwMode="auto">
          <a:xfrm>
            <a:off x="5037138" y="1614488"/>
            <a:ext cx="3856037" cy="3476625"/>
          </a:xfrm>
          <a:prstGeom prst="rect">
            <a:avLst/>
          </a:prstGeom>
          <a:noFill/>
          <a:ln w="12700">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30" name="Group 2092">
            <a:extLst>
              <a:ext uri="{FF2B5EF4-FFF2-40B4-BE49-F238E27FC236}">
                <a16:creationId xmlns:a16="http://schemas.microsoft.com/office/drawing/2014/main" id="{2C0593DF-E42D-271C-DC1C-E65762155B71}"/>
              </a:ext>
            </a:extLst>
          </p:cNvPr>
          <p:cNvGrpSpPr>
            <a:grpSpLocks/>
          </p:cNvGrpSpPr>
          <p:nvPr/>
        </p:nvGrpSpPr>
        <p:grpSpPr bwMode="auto">
          <a:xfrm>
            <a:off x="5495925" y="2185988"/>
            <a:ext cx="3048000" cy="644525"/>
            <a:chOff x="3315" y="1933"/>
            <a:chExt cx="1920" cy="406"/>
          </a:xfrm>
        </p:grpSpPr>
        <p:grpSp>
          <p:nvGrpSpPr>
            <p:cNvPr id="19483" name="Group 2090">
              <a:extLst>
                <a:ext uri="{FF2B5EF4-FFF2-40B4-BE49-F238E27FC236}">
                  <a16:creationId xmlns:a16="http://schemas.microsoft.com/office/drawing/2014/main" id="{2AFECD94-018C-64AA-2C16-8241C964426A}"/>
                </a:ext>
              </a:extLst>
            </p:cNvPr>
            <p:cNvGrpSpPr>
              <a:grpSpLocks/>
            </p:cNvGrpSpPr>
            <p:nvPr/>
          </p:nvGrpSpPr>
          <p:grpSpPr bwMode="auto">
            <a:xfrm>
              <a:off x="3315" y="1933"/>
              <a:ext cx="1920" cy="406"/>
              <a:chOff x="3315" y="1933"/>
              <a:chExt cx="1920" cy="406"/>
            </a:xfrm>
          </p:grpSpPr>
          <p:sp>
            <p:nvSpPr>
              <p:cNvPr id="19485" name="Freeform 2069">
                <a:extLst>
                  <a:ext uri="{FF2B5EF4-FFF2-40B4-BE49-F238E27FC236}">
                    <a16:creationId xmlns:a16="http://schemas.microsoft.com/office/drawing/2014/main" id="{3D8AD542-6528-B4BB-6B89-6103FE2EB544}"/>
                  </a:ext>
                </a:extLst>
              </p:cNvPr>
              <p:cNvSpPr>
                <a:spLocks noChangeArrowheads="1"/>
              </p:cNvSpPr>
              <p:nvPr/>
            </p:nvSpPr>
            <p:spPr bwMode="auto">
              <a:xfrm>
                <a:off x="3315" y="2042"/>
                <a:ext cx="1920" cy="297"/>
              </a:xfrm>
              <a:custGeom>
                <a:avLst/>
                <a:gdLst>
                  <a:gd name="T0" fmla="*/ 0 w 1920"/>
                  <a:gd name="T1" fmla="*/ 297 h 297"/>
                  <a:gd name="T2" fmla="*/ 354 w 1920"/>
                  <a:gd name="T3" fmla="*/ 160 h 297"/>
                  <a:gd name="T4" fmla="*/ 727 w 1920"/>
                  <a:gd name="T5" fmla="*/ 16 h 297"/>
                  <a:gd name="T6" fmla="*/ 1073 w 1920"/>
                  <a:gd name="T7" fmla="*/ 256 h 297"/>
                  <a:gd name="T8" fmla="*/ 1570 w 1920"/>
                  <a:gd name="T9" fmla="*/ 219 h 297"/>
                  <a:gd name="T10" fmla="*/ 1920 w 1920"/>
                  <a:gd name="T11" fmla="*/ 117 h 2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20" h="297">
                    <a:moveTo>
                      <a:pt x="0" y="297"/>
                    </a:moveTo>
                    <a:cubicBezTo>
                      <a:pt x="59" y="273"/>
                      <a:pt x="232" y="207"/>
                      <a:pt x="354" y="160"/>
                    </a:cubicBezTo>
                    <a:cubicBezTo>
                      <a:pt x="475" y="113"/>
                      <a:pt x="608" y="0"/>
                      <a:pt x="727" y="16"/>
                    </a:cubicBezTo>
                    <a:cubicBezTo>
                      <a:pt x="847" y="32"/>
                      <a:pt x="932" y="222"/>
                      <a:pt x="1073" y="256"/>
                    </a:cubicBezTo>
                    <a:cubicBezTo>
                      <a:pt x="1214" y="290"/>
                      <a:pt x="1429" y="242"/>
                      <a:pt x="1570" y="219"/>
                    </a:cubicBezTo>
                    <a:cubicBezTo>
                      <a:pt x="1711" y="196"/>
                      <a:pt x="1847" y="138"/>
                      <a:pt x="1920" y="117"/>
                    </a:cubicBezTo>
                  </a:path>
                </a:pathLst>
              </a:custGeom>
              <a:noFill/>
              <a:ln w="19050">
                <a:solidFill>
                  <a:srgbClr val="0000FF"/>
                </a:solidFill>
                <a:round/>
                <a:headEn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86" name="Text Box 2082">
                <a:extLst>
                  <a:ext uri="{FF2B5EF4-FFF2-40B4-BE49-F238E27FC236}">
                    <a16:creationId xmlns:a16="http://schemas.microsoft.com/office/drawing/2014/main" id="{072D359D-A51E-84A0-FBF4-925A295653AB}"/>
                  </a:ext>
                </a:extLst>
              </p:cNvPr>
              <p:cNvSpPr txBox="1">
                <a:spLocks noChangeArrowheads="1"/>
              </p:cNvSpPr>
              <p:nvPr/>
            </p:nvSpPr>
            <p:spPr bwMode="auto">
              <a:xfrm>
                <a:off x="4636" y="1933"/>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200" b="1" i="1">
                    <a:solidFill>
                      <a:srgbClr val="FF3300"/>
                    </a:solidFill>
                    <a:latin typeface="Times New Roman" panose="02020603050405020304" pitchFamily="18" charset="0"/>
                  </a:rPr>
                  <a:t>P</a:t>
                </a:r>
              </a:p>
            </p:txBody>
          </p:sp>
        </p:grpSp>
        <p:sp>
          <p:nvSpPr>
            <p:cNvPr id="19484" name="Oval 2091">
              <a:extLst>
                <a:ext uri="{FF2B5EF4-FFF2-40B4-BE49-F238E27FC236}">
                  <a16:creationId xmlns:a16="http://schemas.microsoft.com/office/drawing/2014/main" id="{6D0A8976-0C86-9B00-7894-08E1D550D7A4}"/>
                </a:ext>
              </a:extLst>
            </p:cNvPr>
            <p:cNvSpPr>
              <a:spLocks noChangeArrowheads="1"/>
            </p:cNvSpPr>
            <p:nvPr/>
          </p:nvSpPr>
          <p:spPr bwMode="auto">
            <a:xfrm>
              <a:off x="4676" y="2260"/>
              <a:ext cx="45" cy="45"/>
            </a:xfrm>
            <a:prstGeom prst="ellipse">
              <a:avLst/>
            </a:prstGeom>
            <a:solidFill>
              <a:srgbClr val="008000"/>
            </a:solidFill>
            <a:ln w="9525">
              <a:solidFill>
                <a:schemeClr val="tx1"/>
              </a:solidFill>
              <a:round/>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aphicFrame>
        <p:nvGraphicFramePr>
          <p:cNvPr id="35" name="Object 10">
            <a:extLst>
              <a:ext uri="{FF2B5EF4-FFF2-40B4-BE49-F238E27FC236}">
                <a16:creationId xmlns:a16="http://schemas.microsoft.com/office/drawing/2014/main" id="{EC691966-6E2B-5628-4072-F85D3346EBC3}"/>
              </a:ext>
            </a:extLst>
          </p:cNvPr>
          <p:cNvGraphicFramePr>
            <a:graphicFrameLocks noChangeAspect="1"/>
          </p:cNvGraphicFramePr>
          <p:nvPr/>
        </p:nvGraphicFramePr>
        <p:xfrm>
          <a:off x="6764338" y="2857500"/>
          <a:ext cx="395287" cy="533400"/>
        </p:xfrm>
        <a:graphic>
          <a:graphicData uri="http://schemas.openxmlformats.org/presentationml/2006/ole">
            <mc:AlternateContent xmlns:mc="http://schemas.openxmlformats.org/markup-compatibility/2006">
              <mc:Choice xmlns:v="urn:schemas-microsoft-com:vml" Requires="v">
                <p:oleObj r:id="rId16" imgW="126835" imgH="152202" progId="Equation.3">
                  <p:embed/>
                </p:oleObj>
              </mc:Choice>
              <mc:Fallback>
                <p:oleObj r:id="rId16" imgW="126835" imgH="152202" progId="Equation.3">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64338" y="2857500"/>
                        <a:ext cx="3952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8" name="组合 47">
            <a:extLst>
              <a:ext uri="{FF2B5EF4-FFF2-40B4-BE49-F238E27FC236}">
                <a16:creationId xmlns:a16="http://schemas.microsoft.com/office/drawing/2014/main" id="{984B3E8C-9C86-E5F8-228E-EB38E0DD8E36}"/>
              </a:ext>
            </a:extLst>
          </p:cNvPr>
          <p:cNvGrpSpPr>
            <a:grpSpLocks/>
          </p:cNvGrpSpPr>
          <p:nvPr/>
        </p:nvGrpSpPr>
        <p:grpSpPr bwMode="auto">
          <a:xfrm>
            <a:off x="5038725" y="2381250"/>
            <a:ext cx="2554288" cy="2519363"/>
            <a:chOff x="5039055" y="2380500"/>
            <a:chExt cx="2554288" cy="2520439"/>
          </a:xfrm>
        </p:grpSpPr>
        <p:sp>
          <p:nvSpPr>
            <p:cNvPr id="19474" name="Line 20">
              <a:extLst>
                <a:ext uri="{FF2B5EF4-FFF2-40B4-BE49-F238E27FC236}">
                  <a16:creationId xmlns:a16="http://schemas.microsoft.com/office/drawing/2014/main" id="{9FD39CDC-3A37-516B-2F05-3ED33349275A}"/>
                </a:ext>
              </a:extLst>
            </p:cNvPr>
            <p:cNvSpPr>
              <a:spLocks noChangeShapeType="1"/>
            </p:cNvSpPr>
            <p:nvPr/>
          </p:nvSpPr>
          <p:spPr bwMode="auto">
            <a:xfrm>
              <a:off x="6012160" y="2380500"/>
              <a:ext cx="0" cy="1567437"/>
            </a:xfrm>
            <a:prstGeom prst="line">
              <a:avLst/>
            </a:prstGeom>
            <a:noFill/>
            <a:ln w="12700">
              <a:solidFill>
                <a:srgbClr val="FF0066"/>
              </a:solidFill>
              <a:prstDash val="dash"/>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475" name="Object 24">
              <a:extLst>
                <a:ext uri="{FF2B5EF4-FFF2-40B4-BE49-F238E27FC236}">
                  <a16:creationId xmlns:a16="http://schemas.microsoft.com/office/drawing/2014/main" id="{54C0C54F-1F50-8FF1-F676-71C3C22CF1E2}"/>
                </a:ext>
              </a:extLst>
            </p:cNvPr>
            <p:cNvGraphicFramePr>
              <a:graphicFrameLocks noChangeAspect="1"/>
            </p:cNvGraphicFramePr>
            <p:nvPr/>
          </p:nvGraphicFramePr>
          <p:xfrm>
            <a:off x="5610185" y="2906069"/>
            <a:ext cx="357188" cy="446088"/>
          </p:xfrm>
          <a:graphic>
            <a:graphicData uri="http://schemas.openxmlformats.org/presentationml/2006/ole">
              <mc:AlternateContent xmlns:mc="http://schemas.openxmlformats.org/markup-compatibility/2006">
                <mc:Choice xmlns:v="urn:schemas-microsoft-com:vml" Requires="v">
                  <p:oleObj r:id="rId18" imgW="190417" imgH="241195" progId="Equation.3">
                    <p:embed/>
                  </p:oleObj>
                </mc:Choice>
                <mc:Fallback>
                  <p:oleObj r:id="rId18" imgW="190417" imgH="241195" progId="Equation.3">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10185" y="2906069"/>
                          <a:ext cx="35718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76" name="Line 14">
              <a:extLst>
                <a:ext uri="{FF2B5EF4-FFF2-40B4-BE49-F238E27FC236}">
                  <a16:creationId xmlns:a16="http://schemas.microsoft.com/office/drawing/2014/main" id="{F9866775-68B2-1FE9-3E58-A039A63E44F2}"/>
                </a:ext>
              </a:extLst>
            </p:cNvPr>
            <p:cNvSpPr>
              <a:spLocks noChangeShapeType="1"/>
            </p:cNvSpPr>
            <p:nvPr/>
          </p:nvSpPr>
          <p:spPr bwMode="auto">
            <a:xfrm flipH="1" flipV="1">
              <a:off x="5039055" y="4340325"/>
              <a:ext cx="817563" cy="7664"/>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7" name="Line 18">
              <a:extLst>
                <a:ext uri="{FF2B5EF4-FFF2-40B4-BE49-F238E27FC236}">
                  <a16:creationId xmlns:a16="http://schemas.microsoft.com/office/drawing/2014/main" id="{CC2B0E2D-4E3B-2174-11AA-5DC65655166E}"/>
                </a:ext>
              </a:extLst>
            </p:cNvPr>
            <p:cNvSpPr>
              <a:spLocks noChangeShapeType="1"/>
            </p:cNvSpPr>
            <p:nvPr/>
          </p:nvSpPr>
          <p:spPr bwMode="auto">
            <a:xfrm flipH="1">
              <a:off x="5541965" y="2380501"/>
              <a:ext cx="714375"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8" name="Line 19">
              <a:extLst>
                <a:ext uri="{FF2B5EF4-FFF2-40B4-BE49-F238E27FC236}">
                  <a16:creationId xmlns:a16="http://schemas.microsoft.com/office/drawing/2014/main" id="{C7FA0A72-74B7-C9DB-4F47-B1791E77D3F8}"/>
                </a:ext>
              </a:extLst>
            </p:cNvPr>
            <p:cNvSpPr>
              <a:spLocks noChangeShapeType="1"/>
            </p:cNvSpPr>
            <p:nvPr/>
          </p:nvSpPr>
          <p:spPr bwMode="auto">
            <a:xfrm flipH="1">
              <a:off x="5541965" y="3957464"/>
              <a:ext cx="714375"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9" name="Line 21">
              <a:extLst>
                <a:ext uri="{FF2B5EF4-FFF2-40B4-BE49-F238E27FC236}">
                  <a16:creationId xmlns:a16="http://schemas.microsoft.com/office/drawing/2014/main" id="{F30A3121-D0D1-A8F7-6DC4-438212677F15}"/>
                </a:ext>
              </a:extLst>
            </p:cNvPr>
            <p:cNvSpPr>
              <a:spLocks noChangeShapeType="1"/>
            </p:cNvSpPr>
            <p:nvPr/>
          </p:nvSpPr>
          <p:spPr bwMode="auto">
            <a:xfrm flipH="1">
              <a:off x="5399377" y="3968824"/>
              <a:ext cx="391035" cy="369640"/>
            </a:xfrm>
            <a:prstGeom prst="line">
              <a:avLst/>
            </a:prstGeom>
            <a:noFill/>
            <a:ln w="12700">
              <a:solidFill>
                <a:srgbClr val="FF0066"/>
              </a:solidFill>
              <a:prstDash val="dash"/>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9480" name="Line 22">
              <a:extLst>
                <a:ext uri="{FF2B5EF4-FFF2-40B4-BE49-F238E27FC236}">
                  <a16:creationId xmlns:a16="http://schemas.microsoft.com/office/drawing/2014/main" id="{B410052D-3434-CCFA-9C6B-114AC6D3CA71}"/>
                </a:ext>
              </a:extLst>
            </p:cNvPr>
            <p:cNvSpPr>
              <a:spLocks noChangeShapeType="1"/>
            </p:cNvSpPr>
            <p:nvPr/>
          </p:nvSpPr>
          <p:spPr bwMode="auto">
            <a:xfrm flipV="1">
              <a:off x="5671298" y="4535863"/>
              <a:ext cx="1922045" cy="17382"/>
            </a:xfrm>
            <a:prstGeom prst="line">
              <a:avLst/>
            </a:prstGeom>
            <a:noFill/>
            <a:ln w="12700">
              <a:solidFill>
                <a:srgbClr val="FF0066"/>
              </a:solidFill>
              <a:prstDash val="dash"/>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481" name="Object 23">
              <a:extLst>
                <a:ext uri="{FF2B5EF4-FFF2-40B4-BE49-F238E27FC236}">
                  <a16:creationId xmlns:a16="http://schemas.microsoft.com/office/drawing/2014/main" id="{EC06F459-7E34-A15E-732B-D3082E62D11D}"/>
                </a:ext>
              </a:extLst>
            </p:cNvPr>
            <p:cNvGraphicFramePr>
              <a:graphicFrameLocks noChangeAspect="1"/>
            </p:cNvGraphicFramePr>
            <p:nvPr/>
          </p:nvGraphicFramePr>
          <p:xfrm>
            <a:off x="6467220" y="4545339"/>
            <a:ext cx="330200" cy="355600"/>
          </p:xfrm>
          <a:graphic>
            <a:graphicData uri="http://schemas.openxmlformats.org/presentationml/2006/ole">
              <mc:AlternateContent xmlns:mc="http://schemas.openxmlformats.org/markup-compatibility/2006">
                <mc:Choice xmlns:v="urn:schemas-microsoft-com:vml" Requires="v">
                  <p:oleObj r:id="rId19" imgW="177646" imgH="190335" progId="Equation.3">
                    <p:embed/>
                  </p:oleObj>
                </mc:Choice>
                <mc:Fallback>
                  <p:oleObj r:id="rId19" imgW="177646" imgH="190335" progId="Equation.3">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67220" y="4545339"/>
                          <a:ext cx="330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82" name="Object 25">
              <a:extLst>
                <a:ext uri="{FF2B5EF4-FFF2-40B4-BE49-F238E27FC236}">
                  <a16:creationId xmlns:a16="http://schemas.microsoft.com/office/drawing/2014/main" id="{7B30F86D-BBF5-0404-51A7-D902CDA95F35}"/>
                </a:ext>
              </a:extLst>
            </p:cNvPr>
            <p:cNvGraphicFramePr>
              <a:graphicFrameLocks noChangeAspect="1"/>
            </p:cNvGraphicFramePr>
            <p:nvPr/>
          </p:nvGraphicFramePr>
          <p:xfrm>
            <a:off x="5232402" y="3994770"/>
            <a:ext cx="306388" cy="306388"/>
          </p:xfrm>
          <a:graphic>
            <a:graphicData uri="http://schemas.openxmlformats.org/presentationml/2006/ole">
              <mc:AlternateContent xmlns:mc="http://schemas.openxmlformats.org/markup-compatibility/2006">
                <mc:Choice xmlns:v="urn:schemas-microsoft-com:vml" Requires="v">
                  <p:oleObj r:id="rId20" imgW="164885" imgH="164885" progId="Equation.3">
                    <p:embed/>
                  </p:oleObj>
                </mc:Choice>
                <mc:Fallback>
                  <p:oleObj r:id="rId20" imgW="164885" imgH="164885" progId="Equation.3">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32402" y="3994770"/>
                          <a:ext cx="3063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9" name="Group 7">
            <a:extLst>
              <a:ext uri="{FF2B5EF4-FFF2-40B4-BE49-F238E27FC236}">
                <a16:creationId xmlns:a16="http://schemas.microsoft.com/office/drawing/2014/main" id="{E7A293D2-0DD1-DE60-E63C-C7498B4284C0}"/>
              </a:ext>
            </a:extLst>
          </p:cNvPr>
          <p:cNvGrpSpPr>
            <a:grpSpLocks/>
          </p:cNvGrpSpPr>
          <p:nvPr/>
        </p:nvGrpSpPr>
        <p:grpSpPr bwMode="auto">
          <a:xfrm>
            <a:off x="4611688" y="5446713"/>
            <a:ext cx="3429000" cy="892175"/>
            <a:chOff x="-5142" y="3470"/>
            <a:chExt cx="3994" cy="562"/>
          </a:xfrm>
        </p:grpSpPr>
        <p:graphicFrame>
          <p:nvGraphicFramePr>
            <p:cNvPr id="19472" name="Object 8">
              <a:extLst>
                <a:ext uri="{FF2B5EF4-FFF2-40B4-BE49-F238E27FC236}">
                  <a16:creationId xmlns:a16="http://schemas.microsoft.com/office/drawing/2014/main" id="{1652B4E6-8CCF-7F07-4F1B-9F80B195B6FD}"/>
                </a:ext>
              </a:extLst>
            </p:cNvPr>
            <p:cNvGraphicFramePr>
              <a:graphicFrameLocks/>
            </p:cNvGraphicFramePr>
            <p:nvPr/>
          </p:nvGraphicFramePr>
          <p:xfrm>
            <a:off x="-5091" y="3475"/>
            <a:ext cx="693" cy="360"/>
          </p:xfrm>
          <a:graphic>
            <a:graphicData uri="http://schemas.openxmlformats.org/presentationml/2006/ole">
              <mc:AlternateContent xmlns:mc="http://schemas.openxmlformats.org/markup-compatibility/2006">
                <mc:Choice xmlns:v="urn:schemas-microsoft-com:vml" Requires="v">
                  <p:oleObj r:id="rId21" imgW="406048" imgH="228402" progId="Equation.3">
                    <p:embed/>
                  </p:oleObj>
                </mc:Choice>
                <mc:Fallback>
                  <p:oleObj r:id="rId21" imgW="406048" imgH="228402" progId="Equation.3">
                    <p:embed/>
                    <p:pic>
                      <p:nvPicPr>
                        <p:cNvPr id="0" name="Object 8"/>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91" y="3475"/>
                          <a:ext cx="693"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73" name="Text Box 9">
              <a:extLst>
                <a:ext uri="{FF2B5EF4-FFF2-40B4-BE49-F238E27FC236}">
                  <a16:creationId xmlns:a16="http://schemas.microsoft.com/office/drawing/2014/main" id="{AFC630A2-6C92-99BA-6234-897DA348916F}"/>
                </a:ext>
              </a:extLst>
            </p:cNvPr>
            <p:cNvSpPr txBox="1">
              <a:spLocks noChangeArrowheads="1"/>
            </p:cNvSpPr>
            <p:nvPr/>
          </p:nvSpPr>
          <p:spPr bwMode="auto">
            <a:xfrm>
              <a:off x="-5142" y="3470"/>
              <a:ext cx="3994"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800" b="1">
                  <a:solidFill>
                    <a:schemeClr val="accent2"/>
                  </a:solidFill>
                  <a:latin typeface="宋体" panose="02010600030101010101" pitchFamily="2" charset="-122"/>
                </a:rPr>
                <a:t>   </a:t>
              </a:r>
              <a:r>
                <a:rPr lang="zh-CN" altLang="en-US" sz="2400" b="1">
                  <a:latin typeface="宋体" panose="02010600030101010101" pitchFamily="2" charset="-122"/>
                </a:rPr>
                <a:t>表示沿</a:t>
              </a:r>
              <a:r>
                <a:rPr lang="en-US" altLang="zh-CN" sz="2400" b="1" i="1">
                  <a:latin typeface="Times New Roman" panose="02020603050405020304" pitchFamily="18" charset="0"/>
                </a:rPr>
                <a:t>x,y,z </a:t>
              </a:r>
              <a:r>
                <a:rPr lang="zh-CN" altLang="en-US" sz="2400" b="1">
                  <a:latin typeface="宋体" panose="02010600030101010101" pitchFamily="2" charset="-122"/>
                </a:rPr>
                <a:t>轴正方向的单位矢量</a:t>
              </a:r>
              <a:r>
                <a:rPr lang="en-US" altLang="zh-CN" sz="2400" b="1">
                  <a:latin typeface="宋体" panose="02010600030101010101" pitchFamily="2" charset="-122"/>
                </a:rPr>
                <a:t>.</a:t>
              </a:r>
              <a:endParaRPr lang="zh-CN" altLang="en-US" sz="2400" b="1">
                <a:latin typeface="宋体" panose="02010600030101010101" pitchFamily="2" charset="-122"/>
              </a:endParaRPr>
            </a:p>
          </p:txBody>
        </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wipe(left)">
                                      <p:cBhvr>
                                        <p:cTn id="36" dur="500"/>
                                        <p:tgtEl>
                                          <p:spTgt spid="6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57731"/>
                                        </p:tgtEl>
                                        <p:attrNameLst>
                                          <p:attrName>style.visibility</p:attrName>
                                        </p:attrNameLst>
                                      </p:cBhvr>
                                      <p:to>
                                        <p:strVal val="visible"/>
                                      </p:to>
                                    </p:set>
                                    <p:animEffect transition="in" filter="blinds(horizontal)">
                                      <p:cBhvr>
                                        <p:cTn id="41" dur="500"/>
                                        <p:tgtEl>
                                          <p:spTgt spid="45773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48"/>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wipe(left)">
                                      <p:cBhvr>
                                        <p:cTn id="5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7731" name="Object 3">
            <a:extLst>
              <a:ext uri="{FF2B5EF4-FFF2-40B4-BE49-F238E27FC236}">
                <a16:creationId xmlns:a16="http://schemas.microsoft.com/office/drawing/2014/main" id="{7C26726C-5711-1B6D-95BD-6EF9C1F9170E}"/>
              </a:ext>
            </a:extLst>
          </p:cNvPr>
          <p:cNvGraphicFramePr>
            <a:graphicFrameLocks noChangeAspect="1"/>
          </p:cNvGraphicFramePr>
          <p:nvPr/>
        </p:nvGraphicFramePr>
        <p:xfrm>
          <a:off x="1119188" y="5346700"/>
          <a:ext cx="3063875" cy="696913"/>
        </p:xfrm>
        <a:graphic>
          <a:graphicData uri="http://schemas.openxmlformats.org/presentationml/2006/ole">
            <mc:AlternateContent xmlns:mc="http://schemas.openxmlformats.org/markup-compatibility/2006">
              <mc:Choice xmlns:v="urn:schemas-microsoft-com:vml" Requires="v">
                <p:oleObj r:id="rId2" imgW="1002865" imgH="228501" progId="Equation.3">
                  <p:embed/>
                </p:oleObj>
              </mc:Choice>
              <mc:Fallback>
                <p:oleObj r:id="rId2" imgW="1002865" imgH="228501"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188" y="5346700"/>
                        <a:ext cx="3063875" cy="696913"/>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07" name="Rectangle 61">
            <a:extLst>
              <a:ext uri="{FF2B5EF4-FFF2-40B4-BE49-F238E27FC236}">
                <a16:creationId xmlns:a16="http://schemas.microsoft.com/office/drawing/2014/main" id="{8B728671-7EB1-972C-5AB2-7E4C5347568D}"/>
              </a:ext>
            </a:extLst>
          </p:cNvPr>
          <p:cNvSpPr>
            <a:spLocks noChangeArrowheads="1"/>
          </p:cNvSpPr>
          <p:nvPr/>
        </p:nvSpPr>
        <p:spPr bwMode="auto">
          <a:xfrm>
            <a:off x="1143000" y="142875"/>
            <a:ext cx="729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3600" b="1">
                <a:solidFill>
                  <a:srgbClr val="CC0000"/>
                </a:solidFill>
                <a:latin typeface="宋体" panose="02010600030101010101" pitchFamily="2" charset="-122"/>
              </a:rPr>
              <a:t>位置矢量　运动方程　位移</a:t>
            </a:r>
          </a:p>
        </p:txBody>
      </p:sp>
      <p:grpSp>
        <p:nvGrpSpPr>
          <p:cNvPr id="2" name="组合 1">
            <a:extLst>
              <a:ext uri="{FF2B5EF4-FFF2-40B4-BE49-F238E27FC236}">
                <a16:creationId xmlns:a16="http://schemas.microsoft.com/office/drawing/2014/main" id="{1E66E790-E620-FD51-178C-6BA50FF24CE0}"/>
              </a:ext>
            </a:extLst>
          </p:cNvPr>
          <p:cNvGrpSpPr>
            <a:grpSpLocks/>
          </p:cNvGrpSpPr>
          <p:nvPr/>
        </p:nvGrpSpPr>
        <p:grpSpPr bwMode="auto">
          <a:xfrm>
            <a:off x="474663" y="2082800"/>
            <a:ext cx="3979862" cy="530225"/>
            <a:chOff x="474667" y="2348283"/>
            <a:chExt cx="3979863" cy="530586"/>
          </a:xfrm>
        </p:grpSpPr>
        <p:sp>
          <p:nvSpPr>
            <p:cNvPr id="21548" name="Rectangle 5">
              <a:extLst>
                <a:ext uri="{FF2B5EF4-FFF2-40B4-BE49-F238E27FC236}">
                  <a16:creationId xmlns:a16="http://schemas.microsoft.com/office/drawing/2014/main" id="{9AC6160C-A007-A412-D78C-B04CF8A47315}"/>
                </a:ext>
              </a:extLst>
            </p:cNvPr>
            <p:cNvSpPr>
              <a:spLocks noChangeArrowheads="1"/>
            </p:cNvSpPr>
            <p:nvPr/>
          </p:nvSpPr>
          <p:spPr bwMode="auto">
            <a:xfrm>
              <a:off x="3013080" y="2348283"/>
              <a:ext cx="1441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800" b="1">
                  <a:solidFill>
                    <a:srgbClr val="CC0000"/>
                  </a:solidFill>
                  <a:latin typeface="Times New Roman" panose="02020603050405020304" pitchFamily="18" charset="0"/>
                </a:rPr>
                <a:t>(</a:t>
              </a:r>
              <a:r>
                <a:rPr lang="zh-CN" altLang="en-US" sz="2800" b="1">
                  <a:solidFill>
                    <a:srgbClr val="CC0000"/>
                  </a:solidFill>
                  <a:latin typeface="Times New Roman" panose="02020603050405020304" pitchFamily="18" charset="0"/>
                </a:rPr>
                <a:t>位矢</a:t>
              </a:r>
              <a:r>
                <a:rPr lang="en-US" altLang="zh-CN" sz="2800" b="1">
                  <a:solidFill>
                    <a:srgbClr val="CC0000"/>
                  </a:solidFill>
                  <a:latin typeface="Times New Roman" panose="02020603050405020304" pitchFamily="18" charset="0"/>
                </a:rPr>
                <a:t>)</a:t>
              </a:r>
            </a:p>
          </p:txBody>
        </p:sp>
        <p:grpSp>
          <p:nvGrpSpPr>
            <p:cNvPr id="21549" name="Group 62">
              <a:extLst>
                <a:ext uri="{FF2B5EF4-FFF2-40B4-BE49-F238E27FC236}">
                  <a16:creationId xmlns:a16="http://schemas.microsoft.com/office/drawing/2014/main" id="{A766BC0C-D03B-DEDB-121B-50068FF5AA94}"/>
                </a:ext>
              </a:extLst>
            </p:cNvPr>
            <p:cNvGrpSpPr>
              <a:grpSpLocks/>
            </p:cNvGrpSpPr>
            <p:nvPr/>
          </p:nvGrpSpPr>
          <p:grpSpPr bwMode="auto">
            <a:xfrm>
              <a:off x="474667" y="2354994"/>
              <a:ext cx="2784475" cy="523875"/>
              <a:chOff x="904" y="897"/>
              <a:chExt cx="1754" cy="330"/>
            </a:xfrm>
          </p:grpSpPr>
          <p:sp>
            <p:nvSpPr>
              <p:cNvPr id="21550" name="Rectangle 63">
                <a:extLst>
                  <a:ext uri="{FF2B5EF4-FFF2-40B4-BE49-F238E27FC236}">
                    <a16:creationId xmlns:a16="http://schemas.microsoft.com/office/drawing/2014/main" id="{EEBE6B0C-2EDF-3105-E75A-94F6E4A1C35D}"/>
                  </a:ext>
                </a:extLst>
              </p:cNvPr>
              <p:cNvSpPr>
                <a:spLocks noChangeArrowheads="1"/>
              </p:cNvSpPr>
              <p:nvPr/>
            </p:nvSpPr>
            <p:spPr bwMode="auto">
              <a:xfrm>
                <a:off x="904" y="897"/>
                <a:ext cx="175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800" b="1">
                    <a:solidFill>
                      <a:srgbClr val="CC0000"/>
                    </a:solidFill>
                    <a:latin typeface="Times New Roman" panose="02020603050405020304" pitchFamily="18" charset="0"/>
                  </a:rPr>
                  <a:t>1</a:t>
                </a:r>
                <a:r>
                  <a:rPr lang="zh-CN" altLang="en-US" sz="2800" b="1">
                    <a:solidFill>
                      <a:srgbClr val="000000"/>
                    </a:solidFill>
                    <a:latin typeface="Times New Roman" panose="02020603050405020304" pitchFamily="18" charset="0"/>
                  </a:rPr>
                  <a:t>　位置矢量</a:t>
                </a:r>
              </a:p>
            </p:txBody>
          </p:sp>
          <p:graphicFrame>
            <p:nvGraphicFramePr>
              <p:cNvPr id="21551" name="Object 64">
                <a:extLst>
                  <a:ext uri="{FF2B5EF4-FFF2-40B4-BE49-F238E27FC236}">
                    <a16:creationId xmlns:a16="http://schemas.microsoft.com/office/drawing/2014/main" id="{E1C497DE-C07A-351A-3324-7CF273C8A3A6}"/>
                  </a:ext>
                </a:extLst>
              </p:cNvPr>
              <p:cNvGraphicFramePr>
                <a:graphicFrameLocks noChangeAspect="1"/>
              </p:cNvGraphicFramePr>
              <p:nvPr/>
            </p:nvGraphicFramePr>
            <p:xfrm>
              <a:off x="2254" y="897"/>
              <a:ext cx="238" cy="288"/>
            </p:xfrm>
            <a:graphic>
              <a:graphicData uri="http://schemas.openxmlformats.org/presentationml/2006/ole">
                <mc:AlternateContent xmlns:mc="http://schemas.openxmlformats.org/markup-compatibility/2006">
                  <mc:Choice xmlns:v="urn:schemas-microsoft-com:vml" Requires="v">
                    <p:oleObj r:id="rId4" imgW="177569" imgH="215619" progId="Equation.3">
                      <p:embed/>
                    </p:oleObj>
                  </mc:Choice>
                  <mc:Fallback>
                    <p:oleObj r:id="rId4" imgW="177569" imgH="215619" progId="Equation.3">
                      <p:embed/>
                      <p:pic>
                        <p:nvPicPr>
                          <p:cNvPr id="0" name="Object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4" y="897"/>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sp>
        <p:nvSpPr>
          <p:cNvPr id="60" name="Rectangle 37">
            <a:extLst>
              <a:ext uri="{FF2B5EF4-FFF2-40B4-BE49-F238E27FC236}">
                <a16:creationId xmlns:a16="http://schemas.microsoft.com/office/drawing/2014/main" id="{0AF021B1-2F7B-96B9-6AA1-0D48851DDF32}"/>
              </a:ext>
            </a:extLst>
          </p:cNvPr>
          <p:cNvSpPr>
            <a:spLocks noChangeArrowheads="1"/>
          </p:cNvSpPr>
          <p:nvPr/>
        </p:nvSpPr>
        <p:spPr bwMode="auto">
          <a:xfrm>
            <a:off x="728663" y="944563"/>
            <a:ext cx="83439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2800" b="1"/>
              <a:t>取一参考系并在其中确定一个参考点</a:t>
            </a:r>
            <a:r>
              <a:rPr lang="en-US" altLang="zh-CN" sz="2800" b="1" i="1">
                <a:latin typeface="Times New Roman" panose="02020603050405020304" pitchFamily="18" charset="0"/>
                <a:cs typeface="Times New Roman" panose="02020603050405020304" pitchFamily="18" charset="0"/>
              </a:rPr>
              <a:t>O</a:t>
            </a:r>
            <a:r>
              <a:rPr lang="zh-CN" altLang="en-US" sz="2800" b="1"/>
              <a:t>，以考察质点的运动。</a:t>
            </a:r>
            <a:endParaRPr lang="zh-CN" altLang="en-US" sz="2800" b="1">
              <a:latin typeface="Times New Roman" panose="02020603050405020304" pitchFamily="18" charset="0"/>
              <a:cs typeface="Times New Roman" panose="02020603050405020304" pitchFamily="18" charset="0"/>
            </a:endParaRPr>
          </a:p>
        </p:txBody>
      </p:sp>
      <p:sp>
        <p:nvSpPr>
          <p:cNvPr id="63" name="Text Box 14">
            <a:extLst>
              <a:ext uri="{FF2B5EF4-FFF2-40B4-BE49-F238E27FC236}">
                <a16:creationId xmlns:a16="http://schemas.microsoft.com/office/drawing/2014/main" id="{2A08310A-BB43-4D5C-2A6E-F355E106F9DF}"/>
              </a:ext>
            </a:extLst>
          </p:cNvPr>
          <p:cNvSpPr txBox="1">
            <a:spLocks noChangeArrowheads="1"/>
          </p:cNvSpPr>
          <p:nvPr/>
        </p:nvSpPr>
        <p:spPr bwMode="auto">
          <a:xfrm>
            <a:off x="669925" y="4711700"/>
            <a:ext cx="3017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800" b="1">
                <a:latin typeface="Times New Roman" panose="02020603050405020304" pitchFamily="18" charset="0"/>
              </a:rPr>
              <a:t>在直角坐标系中</a:t>
            </a:r>
          </a:p>
        </p:txBody>
      </p:sp>
      <p:sp>
        <p:nvSpPr>
          <p:cNvPr id="21511" name="Rectangle 8">
            <a:extLst>
              <a:ext uri="{FF2B5EF4-FFF2-40B4-BE49-F238E27FC236}">
                <a16:creationId xmlns:a16="http://schemas.microsoft.com/office/drawing/2014/main" id="{C2095A4D-2B9F-08C3-7DC3-F791EFC7A156}"/>
              </a:ext>
            </a:extLst>
          </p:cNvPr>
          <p:cNvSpPr>
            <a:spLocks noChangeArrowheads="1"/>
          </p:cNvSpPr>
          <p:nvPr/>
        </p:nvSpPr>
        <p:spPr bwMode="auto">
          <a:xfrm>
            <a:off x="4791075" y="2236788"/>
            <a:ext cx="4105275" cy="3457575"/>
          </a:xfrm>
          <a:prstGeom prst="rect">
            <a:avLst/>
          </a:prstGeom>
          <a:solidFill>
            <a:srgbClr val="FFFFFF"/>
          </a:solidFill>
          <a:ln w="12700">
            <a:solidFill>
              <a:srgbClr val="008080"/>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1512" name="Freeform 9">
            <a:extLst>
              <a:ext uri="{FF2B5EF4-FFF2-40B4-BE49-F238E27FC236}">
                <a16:creationId xmlns:a16="http://schemas.microsoft.com/office/drawing/2014/main" id="{702C457D-8290-00E4-398E-52B653897FF4}"/>
              </a:ext>
            </a:extLst>
          </p:cNvPr>
          <p:cNvSpPr>
            <a:spLocks noChangeArrowheads="1"/>
          </p:cNvSpPr>
          <p:nvPr/>
        </p:nvSpPr>
        <p:spPr bwMode="auto">
          <a:xfrm>
            <a:off x="6330950" y="3460750"/>
            <a:ext cx="1239838" cy="854075"/>
          </a:xfrm>
          <a:custGeom>
            <a:avLst/>
            <a:gdLst>
              <a:gd name="T0" fmla="*/ 0 w 781"/>
              <a:gd name="T1" fmla="*/ 854075 h 538"/>
              <a:gd name="T2" fmla="*/ 1239838 w 781"/>
              <a:gd name="T3" fmla="*/ 0 h 538"/>
              <a:gd name="T4" fmla="*/ 0 60000 65536"/>
              <a:gd name="T5" fmla="*/ 0 60000 65536"/>
            </a:gdLst>
            <a:ahLst/>
            <a:cxnLst>
              <a:cxn ang="T4">
                <a:pos x="T0" y="T1"/>
              </a:cxn>
              <a:cxn ang="T5">
                <a:pos x="T2" y="T3"/>
              </a:cxn>
            </a:cxnLst>
            <a:rect l="0" t="0" r="r" b="b"/>
            <a:pathLst>
              <a:path w="781" h="538">
                <a:moveTo>
                  <a:pt x="0" y="538"/>
                </a:moveTo>
                <a:lnTo>
                  <a:pt x="781" y="0"/>
                </a:lnTo>
              </a:path>
            </a:pathLst>
          </a:custGeom>
          <a:noFill/>
          <a:ln w="38100">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21513" name="Object 10">
            <a:extLst>
              <a:ext uri="{FF2B5EF4-FFF2-40B4-BE49-F238E27FC236}">
                <a16:creationId xmlns:a16="http://schemas.microsoft.com/office/drawing/2014/main" id="{96B76A62-6104-AB99-AD64-2A6846C0A047}"/>
              </a:ext>
            </a:extLst>
          </p:cNvPr>
          <p:cNvGraphicFramePr>
            <a:graphicFrameLocks noChangeAspect="1"/>
          </p:cNvGraphicFramePr>
          <p:nvPr/>
        </p:nvGraphicFramePr>
        <p:xfrm>
          <a:off x="6729413" y="3346450"/>
          <a:ext cx="395287" cy="533400"/>
        </p:xfrm>
        <a:graphic>
          <a:graphicData uri="http://schemas.openxmlformats.org/presentationml/2006/ole">
            <mc:AlternateContent xmlns:mc="http://schemas.openxmlformats.org/markup-compatibility/2006">
              <mc:Choice xmlns:v="urn:schemas-microsoft-com:vml" Requires="v">
                <p:oleObj r:id="rId6" imgW="126835" imgH="152202" progId="Equation.3">
                  <p:embed/>
                </p:oleObj>
              </mc:Choice>
              <mc:Fallback>
                <p:oleObj r:id="rId6" imgW="126835" imgH="152202"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9413" y="3346450"/>
                        <a:ext cx="3952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14" name="Text Box 11">
            <a:extLst>
              <a:ext uri="{FF2B5EF4-FFF2-40B4-BE49-F238E27FC236}">
                <a16:creationId xmlns:a16="http://schemas.microsoft.com/office/drawing/2014/main" id="{F5F20055-356E-EF69-24B0-545368E53380}"/>
              </a:ext>
            </a:extLst>
          </p:cNvPr>
          <p:cNvSpPr txBox="1">
            <a:spLocks noChangeArrowheads="1"/>
          </p:cNvSpPr>
          <p:nvPr/>
        </p:nvSpPr>
        <p:spPr bwMode="auto">
          <a:xfrm>
            <a:off x="7415213" y="3255963"/>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00"/>
                </a:solidFill>
                <a:latin typeface="Times New Roman" panose="02020603050405020304" pitchFamily="18" charset="0"/>
              </a:rPr>
              <a:t>*</a:t>
            </a:r>
            <a:endParaRPr lang="en-US" altLang="zh-CN" sz="2400" b="1">
              <a:latin typeface="Times New Roman" panose="02020603050405020304" pitchFamily="18" charset="0"/>
            </a:endParaRPr>
          </a:p>
        </p:txBody>
      </p:sp>
      <p:graphicFrame>
        <p:nvGraphicFramePr>
          <p:cNvPr id="21515" name="Object 12">
            <a:extLst>
              <a:ext uri="{FF2B5EF4-FFF2-40B4-BE49-F238E27FC236}">
                <a16:creationId xmlns:a16="http://schemas.microsoft.com/office/drawing/2014/main" id="{298C9D87-D7ED-EA3F-ED0D-F33B1205839F}"/>
              </a:ext>
            </a:extLst>
          </p:cNvPr>
          <p:cNvGraphicFramePr>
            <a:graphicFrameLocks noChangeAspect="1"/>
          </p:cNvGraphicFramePr>
          <p:nvPr/>
        </p:nvGraphicFramePr>
        <p:xfrm>
          <a:off x="7723188" y="3130550"/>
          <a:ext cx="352425" cy="373063"/>
        </p:xfrm>
        <a:graphic>
          <a:graphicData uri="http://schemas.openxmlformats.org/presentationml/2006/ole">
            <mc:AlternateContent xmlns:mc="http://schemas.openxmlformats.org/markup-compatibility/2006">
              <mc:Choice xmlns:v="urn:schemas-microsoft-com:vml" Requires="v">
                <p:oleObj r:id="rId8" imgW="260392" imgH="273185" progId="Equation.3">
                  <p:embed/>
                </p:oleObj>
              </mc:Choice>
              <mc:Fallback>
                <p:oleObj r:id="rId8" imgW="260392" imgH="273185"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3188" y="3130550"/>
                        <a:ext cx="352425"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16" name="Line 13">
            <a:extLst>
              <a:ext uri="{FF2B5EF4-FFF2-40B4-BE49-F238E27FC236}">
                <a16:creationId xmlns:a16="http://schemas.microsoft.com/office/drawing/2014/main" id="{55955CAC-B0E4-6C7A-DD88-5F603641F072}"/>
              </a:ext>
            </a:extLst>
          </p:cNvPr>
          <p:cNvSpPr>
            <a:spLocks noChangeShapeType="1"/>
          </p:cNvSpPr>
          <p:nvPr/>
        </p:nvSpPr>
        <p:spPr bwMode="auto">
          <a:xfrm>
            <a:off x="7567613" y="3408363"/>
            <a:ext cx="0" cy="1503362"/>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7" name="Line 14">
            <a:extLst>
              <a:ext uri="{FF2B5EF4-FFF2-40B4-BE49-F238E27FC236}">
                <a16:creationId xmlns:a16="http://schemas.microsoft.com/office/drawing/2014/main" id="{330D6359-3817-77DF-AA4D-F78F57A1AB73}"/>
              </a:ext>
            </a:extLst>
          </p:cNvPr>
          <p:cNvSpPr>
            <a:spLocks noChangeShapeType="1"/>
          </p:cNvSpPr>
          <p:nvPr/>
        </p:nvSpPr>
        <p:spPr bwMode="auto">
          <a:xfrm flipH="1">
            <a:off x="4900613" y="4932363"/>
            <a:ext cx="2667000" cy="0"/>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8" name="Line 15">
            <a:extLst>
              <a:ext uri="{FF2B5EF4-FFF2-40B4-BE49-F238E27FC236}">
                <a16:creationId xmlns:a16="http://schemas.microsoft.com/office/drawing/2014/main" id="{4A0FF7FA-50DA-5778-98F2-6CEBF0126743}"/>
              </a:ext>
            </a:extLst>
          </p:cNvPr>
          <p:cNvSpPr>
            <a:spLocks noChangeShapeType="1"/>
          </p:cNvSpPr>
          <p:nvPr/>
        </p:nvSpPr>
        <p:spPr bwMode="auto">
          <a:xfrm flipV="1">
            <a:off x="7567613" y="4322763"/>
            <a:ext cx="685800" cy="609600"/>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9" name="Line 16">
            <a:extLst>
              <a:ext uri="{FF2B5EF4-FFF2-40B4-BE49-F238E27FC236}">
                <a16:creationId xmlns:a16="http://schemas.microsoft.com/office/drawing/2014/main" id="{EB2A4266-6B1A-5C95-54D3-25A3B3742A0B}"/>
              </a:ext>
            </a:extLst>
          </p:cNvPr>
          <p:cNvSpPr>
            <a:spLocks noChangeShapeType="1"/>
          </p:cNvSpPr>
          <p:nvPr/>
        </p:nvSpPr>
        <p:spPr bwMode="auto">
          <a:xfrm>
            <a:off x="6348413" y="4322763"/>
            <a:ext cx="1219200" cy="609600"/>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0" name="Line 17">
            <a:extLst>
              <a:ext uri="{FF2B5EF4-FFF2-40B4-BE49-F238E27FC236}">
                <a16:creationId xmlns:a16="http://schemas.microsoft.com/office/drawing/2014/main" id="{47D250EC-8B15-E7F2-CF11-5570280E45F7}"/>
              </a:ext>
            </a:extLst>
          </p:cNvPr>
          <p:cNvSpPr>
            <a:spLocks noChangeShapeType="1"/>
          </p:cNvSpPr>
          <p:nvPr/>
        </p:nvSpPr>
        <p:spPr bwMode="auto">
          <a:xfrm flipH="1" flipV="1">
            <a:off x="6348413" y="2874963"/>
            <a:ext cx="1219200" cy="533400"/>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1" name="Line 18">
            <a:extLst>
              <a:ext uri="{FF2B5EF4-FFF2-40B4-BE49-F238E27FC236}">
                <a16:creationId xmlns:a16="http://schemas.microsoft.com/office/drawing/2014/main" id="{2597BA41-4769-ED36-DC1C-DD015EDE8AE3}"/>
              </a:ext>
            </a:extLst>
          </p:cNvPr>
          <p:cNvSpPr>
            <a:spLocks noChangeShapeType="1"/>
          </p:cNvSpPr>
          <p:nvPr/>
        </p:nvSpPr>
        <p:spPr bwMode="auto">
          <a:xfrm flipH="1">
            <a:off x="5586413" y="2874963"/>
            <a:ext cx="714375"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2" name="Line 19">
            <a:extLst>
              <a:ext uri="{FF2B5EF4-FFF2-40B4-BE49-F238E27FC236}">
                <a16:creationId xmlns:a16="http://schemas.microsoft.com/office/drawing/2014/main" id="{36B478B1-0731-6792-A9DE-789C2F1D1C10}"/>
              </a:ext>
            </a:extLst>
          </p:cNvPr>
          <p:cNvSpPr>
            <a:spLocks noChangeShapeType="1"/>
          </p:cNvSpPr>
          <p:nvPr/>
        </p:nvSpPr>
        <p:spPr bwMode="auto">
          <a:xfrm flipH="1">
            <a:off x="5541963" y="4298950"/>
            <a:ext cx="714375"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3" name="Line 20">
            <a:extLst>
              <a:ext uri="{FF2B5EF4-FFF2-40B4-BE49-F238E27FC236}">
                <a16:creationId xmlns:a16="http://schemas.microsoft.com/office/drawing/2014/main" id="{695C4AEC-AE71-F589-DD74-B2B2373ED2C7}"/>
              </a:ext>
            </a:extLst>
          </p:cNvPr>
          <p:cNvSpPr>
            <a:spLocks noChangeShapeType="1"/>
          </p:cNvSpPr>
          <p:nvPr/>
        </p:nvSpPr>
        <p:spPr bwMode="auto">
          <a:xfrm>
            <a:off x="5780088" y="2874963"/>
            <a:ext cx="0" cy="1423987"/>
          </a:xfrm>
          <a:prstGeom prst="line">
            <a:avLst/>
          </a:prstGeom>
          <a:noFill/>
          <a:ln w="12700">
            <a:solidFill>
              <a:srgbClr val="FF0066"/>
            </a:solidFill>
            <a:prstDash val="dash"/>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524" name="Line 21">
            <a:extLst>
              <a:ext uri="{FF2B5EF4-FFF2-40B4-BE49-F238E27FC236}">
                <a16:creationId xmlns:a16="http://schemas.microsoft.com/office/drawing/2014/main" id="{B897AA6F-D300-89ED-565B-06A06E0410A5}"/>
              </a:ext>
            </a:extLst>
          </p:cNvPr>
          <p:cNvSpPr>
            <a:spLocks noChangeShapeType="1"/>
          </p:cNvSpPr>
          <p:nvPr/>
        </p:nvSpPr>
        <p:spPr bwMode="auto">
          <a:xfrm flipH="1">
            <a:off x="4986338" y="4298950"/>
            <a:ext cx="793750" cy="633413"/>
          </a:xfrm>
          <a:prstGeom prst="line">
            <a:avLst/>
          </a:prstGeom>
          <a:noFill/>
          <a:ln w="12700">
            <a:solidFill>
              <a:srgbClr val="FF0066"/>
            </a:solidFill>
            <a:prstDash val="dash"/>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525" name="Line 22">
            <a:extLst>
              <a:ext uri="{FF2B5EF4-FFF2-40B4-BE49-F238E27FC236}">
                <a16:creationId xmlns:a16="http://schemas.microsoft.com/office/drawing/2014/main" id="{977B0C8B-6DFD-8790-7261-064A553E1910}"/>
              </a:ext>
            </a:extLst>
          </p:cNvPr>
          <p:cNvSpPr>
            <a:spLocks noChangeShapeType="1"/>
          </p:cNvSpPr>
          <p:nvPr/>
        </p:nvSpPr>
        <p:spPr bwMode="auto">
          <a:xfrm>
            <a:off x="5381625" y="5045075"/>
            <a:ext cx="2044700" cy="11113"/>
          </a:xfrm>
          <a:prstGeom prst="line">
            <a:avLst/>
          </a:prstGeom>
          <a:noFill/>
          <a:ln w="12700">
            <a:solidFill>
              <a:srgbClr val="FF0066"/>
            </a:solidFill>
            <a:prstDash val="dash"/>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526" name="Object 23">
            <a:extLst>
              <a:ext uri="{FF2B5EF4-FFF2-40B4-BE49-F238E27FC236}">
                <a16:creationId xmlns:a16="http://schemas.microsoft.com/office/drawing/2014/main" id="{9E9A498F-1E8D-CEF0-CCD9-7D051E08267A}"/>
              </a:ext>
            </a:extLst>
          </p:cNvPr>
          <p:cNvGraphicFramePr>
            <a:graphicFrameLocks noChangeAspect="1"/>
          </p:cNvGraphicFramePr>
          <p:nvPr/>
        </p:nvGraphicFramePr>
        <p:xfrm>
          <a:off x="6202363" y="5045075"/>
          <a:ext cx="330200" cy="355600"/>
        </p:xfrm>
        <a:graphic>
          <a:graphicData uri="http://schemas.openxmlformats.org/presentationml/2006/ole">
            <mc:AlternateContent xmlns:mc="http://schemas.openxmlformats.org/markup-compatibility/2006">
              <mc:Choice xmlns:v="urn:schemas-microsoft-com:vml" Requires="v">
                <p:oleObj r:id="rId10" imgW="177646" imgH="190335" progId="Equation.3">
                  <p:embed/>
                </p:oleObj>
              </mc:Choice>
              <mc:Fallback>
                <p:oleObj r:id="rId10" imgW="177646" imgH="190335" progId="Equation.3">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02363" y="5045075"/>
                        <a:ext cx="3302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27" name="Object 24">
            <a:extLst>
              <a:ext uri="{FF2B5EF4-FFF2-40B4-BE49-F238E27FC236}">
                <a16:creationId xmlns:a16="http://schemas.microsoft.com/office/drawing/2014/main" id="{5271AD5F-6728-F86B-BCC6-5E445DA01389}"/>
              </a:ext>
            </a:extLst>
          </p:cNvPr>
          <p:cNvGraphicFramePr>
            <a:graphicFrameLocks noChangeAspect="1"/>
          </p:cNvGraphicFramePr>
          <p:nvPr/>
        </p:nvGraphicFramePr>
        <p:xfrm>
          <a:off x="5410200" y="3375025"/>
          <a:ext cx="357188" cy="446088"/>
        </p:xfrm>
        <a:graphic>
          <a:graphicData uri="http://schemas.openxmlformats.org/presentationml/2006/ole">
            <mc:AlternateContent xmlns:mc="http://schemas.openxmlformats.org/markup-compatibility/2006">
              <mc:Choice xmlns:v="urn:schemas-microsoft-com:vml" Requires="v">
                <p:oleObj r:id="rId12" imgW="190417" imgH="241195" progId="Equation.3">
                  <p:embed/>
                </p:oleObj>
              </mc:Choice>
              <mc:Fallback>
                <p:oleObj r:id="rId12" imgW="190417" imgH="241195" progId="Equation.3">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10200" y="3375025"/>
                        <a:ext cx="35718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28" name="Object 25">
            <a:extLst>
              <a:ext uri="{FF2B5EF4-FFF2-40B4-BE49-F238E27FC236}">
                <a16:creationId xmlns:a16="http://schemas.microsoft.com/office/drawing/2014/main" id="{09B58422-5223-9B34-145C-9337DACFE6B3}"/>
              </a:ext>
            </a:extLst>
          </p:cNvPr>
          <p:cNvGraphicFramePr>
            <a:graphicFrameLocks noChangeAspect="1"/>
          </p:cNvGraphicFramePr>
          <p:nvPr/>
        </p:nvGraphicFramePr>
        <p:xfrm>
          <a:off x="5122863" y="4325938"/>
          <a:ext cx="306387" cy="306387"/>
        </p:xfrm>
        <a:graphic>
          <a:graphicData uri="http://schemas.openxmlformats.org/presentationml/2006/ole">
            <mc:AlternateContent xmlns:mc="http://schemas.openxmlformats.org/markup-compatibility/2006">
              <mc:Choice xmlns:v="urn:schemas-microsoft-com:vml" Requires="v">
                <p:oleObj r:id="rId14" imgW="164885" imgH="164885" progId="Equation.3">
                  <p:embed/>
                </p:oleObj>
              </mc:Choice>
              <mc:Fallback>
                <p:oleObj r:id="rId14" imgW="164885" imgH="164885" progId="Equation.3">
                  <p:embed/>
                  <p:pic>
                    <p:nvPicPr>
                      <p:cNvPr id="0" name="Object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22863" y="4325938"/>
                        <a:ext cx="3063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29" name="Line 26">
            <a:extLst>
              <a:ext uri="{FF2B5EF4-FFF2-40B4-BE49-F238E27FC236}">
                <a16:creationId xmlns:a16="http://schemas.microsoft.com/office/drawing/2014/main" id="{A8B27B97-E18F-346E-0D1F-A96011825010}"/>
              </a:ext>
            </a:extLst>
          </p:cNvPr>
          <p:cNvSpPr>
            <a:spLocks noChangeShapeType="1"/>
          </p:cNvSpPr>
          <p:nvPr/>
        </p:nvSpPr>
        <p:spPr bwMode="auto">
          <a:xfrm flipV="1">
            <a:off x="6348413" y="2341563"/>
            <a:ext cx="0" cy="198120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530" name="Line 27">
            <a:extLst>
              <a:ext uri="{FF2B5EF4-FFF2-40B4-BE49-F238E27FC236}">
                <a16:creationId xmlns:a16="http://schemas.microsoft.com/office/drawing/2014/main" id="{665CD274-B208-38BF-E204-74B9CB0CF52E}"/>
              </a:ext>
            </a:extLst>
          </p:cNvPr>
          <p:cNvSpPr>
            <a:spLocks noChangeShapeType="1"/>
          </p:cNvSpPr>
          <p:nvPr/>
        </p:nvSpPr>
        <p:spPr bwMode="auto">
          <a:xfrm>
            <a:off x="6296025" y="4322763"/>
            <a:ext cx="2566988" cy="158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1531" name="Line 28">
            <a:extLst>
              <a:ext uri="{FF2B5EF4-FFF2-40B4-BE49-F238E27FC236}">
                <a16:creationId xmlns:a16="http://schemas.microsoft.com/office/drawing/2014/main" id="{D591D5DA-CA3E-91BD-E32A-57216E06EABC}"/>
              </a:ext>
            </a:extLst>
          </p:cNvPr>
          <p:cNvSpPr>
            <a:spLocks noChangeShapeType="1"/>
          </p:cNvSpPr>
          <p:nvPr/>
        </p:nvSpPr>
        <p:spPr bwMode="auto">
          <a:xfrm flipH="1">
            <a:off x="5151438" y="4286250"/>
            <a:ext cx="1201737" cy="958850"/>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532" name="Object 29">
            <a:extLst>
              <a:ext uri="{FF2B5EF4-FFF2-40B4-BE49-F238E27FC236}">
                <a16:creationId xmlns:a16="http://schemas.microsoft.com/office/drawing/2014/main" id="{0293B22F-BB04-04C0-125A-DB1898CB2A9F}"/>
              </a:ext>
            </a:extLst>
          </p:cNvPr>
          <p:cNvGraphicFramePr>
            <a:graphicFrameLocks noChangeAspect="1"/>
          </p:cNvGraphicFramePr>
          <p:nvPr/>
        </p:nvGraphicFramePr>
        <p:xfrm>
          <a:off x="8405813" y="4398963"/>
          <a:ext cx="354012" cy="381000"/>
        </p:xfrm>
        <a:graphic>
          <a:graphicData uri="http://schemas.openxmlformats.org/presentationml/2006/ole">
            <mc:AlternateContent xmlns:mc="http://schemas.openxmlformats.org/markup-compatibility/2006">
              <mc:Choice xmlns:v="urn:schemas-microsoft-com:vml" Requires="v">
                <p:oleObj r:id="rId16" imgW="177646" imgH="190335" progId="Equation.3">
                  <p:embed/>
                </p:oleObj>
              </mc:Choice>
              <mc:Fallback>
                <p:oleObj r:id="rId16" imgW="177646" imgH="190335" progId="Equation.3">
                  <p:embed/>
                  <p:pic>
                    <p:nvPicPr>
                      <p:cNvPr id="0"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05813" y="4398963"/>
                        <a:ext cx="3540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33" name="Object 30">
            <a:extLst>
              <a:ext uri="{FF2B5EF4-FFF2-40B4-BE49-F238E27FC236}">
                <a16:creationId xmlns:a16="http://schemas.microsoft.com/office/drawing/2014/main" id="{D4C08501-6109-39D4-7164-5F85CD7163A3}"/>
              </a:ext>
            </a:extLst>
          </p:cNvPr>
          <p:cNvGraphicFramePr>
            <a:graphicFrameLocks noChangeAspect="1"/>
          </p:cNvGraphicFramePr>
          <p:nvPr/>
        </p:nvGraphicFramePr>
        <p:xfrm>
          <a:off x="5129213" y="5214938"/>
          <a:ext cx="327025" cy="327025"/>
        </p:xfrm>
        <a:graphic>
          <a:graphicData uri="http://schemas.openxmlformats.org/presentationml/2006/ole">
            <mc:AlternateContent xmlns:mc="http://schemas.openxmlformats.org/markup-compatibility/2006">
              <mc:Choice xmlns:v="urn:schemas-microsoft-com:vml" Requires="v">
                <p:oleObj r:id="rId17" imgW="164885" imgH="164885" progId="Equation.3">
                  <p:embed/>
                </p:oleObj>
              </mc:Choice>
              <mc:Fallback>
                <p:oleObj r:id="rId17" imgW="164885" imgH="164885" progId="Equation.3">
                  <p:embed/>
                  <p:pic>
                    <p:nvPicPr>
                      <p:cNvPr id="0" name="Object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29213" y="5214938"/>
                        <a:ext cx="327025" cy="327025"/>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34" name="Object 31">
            <a:extLst>
              <a:ext uri="{FF2B5EF4-FFF2-40B4-BE49-F238E27FC236}">
                <a16:creationId xmlns:a16="http://schemas.microsoft.com/office/drawing/2014/main" id="{396AFC4D-F57A-FF7C-E3C6-488469EFCB46}"/>
              </a:ext>
            </a:extLst>
          </p:cNvPr>
          <p:cNvGraphicFramePr>
            <a:graphicFrameLocks noChangeAspect="1"/>
          </p:cNvGraphicFramePr>
          <p:nvPr/>
        </p:nvGraphicFramePr>
        <p:xfrm>
          <a:off x="5915025" y="2417763"/>
          <a:ext cx="455613" cy="457200"/>
        </p:xfrm>
        <a:graphic>
          <a:graphicData uri="http://schemas.openxmlformats.org/presentationml/2006/ole">
            <mc:AlternateContent xmlns:mc="http://schemas.openxmlformats.org/markup-compatibility/2006">
              <mc:Choice xmlns:v="urn:schemas-microsoft-com:vml" Requires="v">
                <p:oleObj r:id="rId18" imgW="190417" imgH="241195" progId="Equation.3">
                  <p:embed/>
                </p:oleObj>
              </mc:Choice>
              <mc:Fallback>
                <p:oleObj r:id="rId18" imgW="190417" imgH="241195" progId="Equation.3">
                  <p:embed/>
                  <p:pic>
                    <p:nvPicPr>
                      <p:cNvPr id="0" name="Object 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15025" y="2417763"/>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35" name="Object 32">
            <a:extLst>
              <a:ext uri="{FF2B5EF4-FFF2-40B4-BE49-F238E27FC236}">
                <a16:creationId xmlns:a16="http://schemas.microsoft.com/office/drawing/2014/main" id="{1D14935F-CB13-A1DC-E06D-8BA3D9AB5BA5}"/>
              </a:ext>
            </a:extLst>
          </p:cNvPr>
          <p:cNvGraphicFramePr>
            <a:graphicFrameLocks noChangeAspect="1"/>
          </p:cNvGraphicFramePr>
          <p:nvPr/>
        </p:nvGraphicFramePr>
        <p:xfrm>
          <a:off x="6075363" y="4502150"/>
          <a:ext cx="415925" cy="457200"/>
        </p:xfrm>
        <a:graphic>
          <a:graphicData uri="http://schemas.openxmlformats.org/presentationml/2006/ole">
            <mc:AlternateContent xmlns:mc="http://schemas.openxmlformats.org/markup-compatibility/2006">
              <mc:Choice xmlns:v="urn:schemas-microsoft-com:vml" Requires="v">
                <p:oleObj r:id="rId19" imgW="126835" imgH="139518" progId="Equation.DSMT4">
                  <p:embed/>
                </p:oleObj>
              </mc:Choice>
              <mc:Fallback>
                <p:oleObj r:id="rId19" imgW="126835" imgH="139518" progId="Equation.DSMT4">
                  <p:embed/>
                  <p:pic>
                    <p:nvPicPr>
                      <p:cNvPr id="0" name="Object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75363" y="4502150"/>
                        <a:ext cx="415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36" name="Freeform 33">
            <a:extLst>
              <a:ext uri="{FF2B5EF4-FFF2-40B4-BE49-F238E27FC236}">
                <a16:creationId xmlns:a16="http://schemas.microsoft.com/office/drawing/2014/main" id="{6E5EABBC-6904-7C46-75D5-745DC11C2747}"/>
              </a:ext>
            </a:extLst>
          </p:cNvPr>
          <p:cNvSpPr>
            <a:spLocks noChangeArrowheads="1"/>
          </p:cNvSpPr>
          <p:nvPr/>
        </p:nvSpPr>
        <p:spPr bwMode="auto">
          <a:xfrm>
            <a:off x="7250113" y="4876800"/>
            <a:ext cx="392112" cy="333375"/>
          </a:xfrm>
          <a:custGeom>
            <a:avLst/>
            <a:gdLst>
              <a:gd name="T0" fmla="*/ 392113 w 247"/>
              <a:gd name="T1" fmla="*/ 0 h 210"/>
              <a:gd name="T2" fmla="*/ 0 w 247"/>
              <a:gd name="T3" fmla="*/ 333375 h 210"/>
              <a:gd name="T4" fmla="*/ 0 60000 65536"/>
              <a:gd name="T5" fmla="*/ 0 60000 65536"/>
            </a:gdLst>
            <a:ahLst/>
            <a:cxnLst>
              <a:cxn ang="T4">
                <a:pos x="T0" y="T1"/>
              </a:cxn>
              <a:cxn ang="T5">
                <a:pos x="T2" y="T3"/>
              </a:cxn>
            </a:cxnLst>
            <a:rect l="0" t="0" r="r" b="b"/>
            <a:pathLst>
              <a:path w="247" h="210">
                <a:moveTo>
                  <a:pt x="247" y="0"/>
                </a:moveTo>
                <a:lnTo>
                  <a:pt x="0" y="210"/>
                </a:lnTo>
              </a:path>
            </a:pathLst>
          </a:custGeom>
          <a:noFill/>
          <a:ln w="952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1537" name="Group 34">
            <a:extLst>
              <a:ext uri="{FF2B5EF4-FFF2-40B4-BE49-F238E27FC236}">
                <a16:creationId xmlns:a16="http://schemas.microsoft.com/office/drawing/2014/main" id="{4DBAADB5-473A-D2A5-D4DE-A5DE3E63BEE1}"/>
              </a:ext>
            </a:extLst>
          </p:cNvPr>
          <p:cNvGrpSpPr>
            <a:grpSpLocks/>
          </p:cNvGrpSpPr>
          <p:nvPr/>
        </p:nvGrpSpPr>
        <p:grpSpPr bwMode="auto">
          <a:xfrm>
            <a:off x="6062663" y="3517900"/>
            <a:ext cx="979487" cy="1438275"/>
            <a:chOff x="2112" y="2505"/>
            <a:chExt cx="617" cy="906"/>
          </a:xfrm>
        </p:grpSpPr>
        <p:sp>
          <p:nvSpPr>
            <p:cNvPr id="21542" name="Arc 35">
              <a:extLst>
                <a:ext uri="{FF2B5EF4-FFF2-40B4-BE49-F238E27FC236}">
                  <a16:creationId xmlns:a16="http://schemas.microsoft.com/office/drawing/2014/main" id="{6B58BC2B-BEE3-8D8B-59A6-DB334EB05BE6}"/>
                </a:ext>
              </a:extLst>
            </p:cNvPr>
            <p:cNvSpPr>
              <a:spLocks noChangeArrowheads="1"/>
            </p:cNvSpPr>
            <p:nvPr/>
          </p:nvSpPr>
          <p:spPr bwMode="auto">
            <a:xfrm>
              <a:off x="2304" y="2759"/>
              <a:ext cx="145" cy="124"/>
            </a:xfrm>
            <a:custGeom>
              <a:avLst/>
              <a:gdLst>
                <a:gd name="T0" fmla="*/ 0 w 21600"/>
                <a:gd name="T1" fmla="*/ 0 h 21600"/>
                <a:gd name="T2" fmla="*/ 145 w 21600"/>
                <a:gd name="T3" fmla="*/ 124 h 21600"/>
                <a:gd name="T4" fmla="*/ 0 w 21600"/>
                <a:gd name="T5" fmla="*/ 0 h 21600"/>
                <a:gd name="T6" fmla="*/ 145 w 21600"/>
                <a:gd name="T7" fmla="*/ 124 h 21600"/>
                <a:gd name="T8" fmla="*/ 0 w 21600"/>
                <a:gd name="T9" fmla="*/ 124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a:solidFill>
                <a:srgbClr val="33CC33"/>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3" name="Arc 36">
              <a:extLst>
                <a:ext uri="{FF2B5EF4-FFF2-40B4-BE49-F238E27FC236}">
                  <a16:creationId xmlns:a16="http://schemas.microsoft.com/office/drawing/2014/main" id="{B4B63912-B73A-9588-146E-F46D4291C59D}"/>
                </a:ext>
              </a:extLst>
            </p:cNvPr>
            <p:cNvSpPr>
              <a:spLocks noChangeArrowheads="1"/>
            </p:cNvSpPr>
            <p:nvPr/>
          </p:nvSpPr>
          <p:spPr bwMode="auto">
            <a:xfrm>
              <a:off x="2457" y="2869"/>
              <a:ext cx="87" cy="150"/>
            </a:xfrm>
            <a:custGeom>
              <a:avLst/>
              <a:gdLst>
                <a:gd name="T0" fmla="*/ 0 w 21600"/>
                <a:gd name="T1" fmla="*/ 0 h 21600"/>
                <a:gd name="T2" fmla="*/ 87 w 21600"/>
                <a:gd name="T3" fmla="*/ 150 h 21600"/>
                <a:gd name="T4" fmla="*/ 0 w 21600"/>
                <a:gd name="T5" fmla="*/ 0 h 21600"/>
                <a:gd name="T6" fmla="*/ 87 w 21600"/>
                <a:gd name="T7" fmla="*/ 150 h 21600"/>
                <a:gd name="T8" fmla="*/ 0 w 21600"/>
                <a:gd name="T9" fmla="*/ 15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8575">
              <a:solidFill>
                <a:srgbClr val="0000FF"/>
              </a:solidFill>
              <a:round/>
              <a:headEnd type="triangle" w="sm"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4" name="Arc 37">
              <a:extLst>
                <a:ext uri="{FF2B5EF4-FFF2-40B4-BE49-F238E27FC236}">
                  <a16:creationId xmlns:a16="http://schemas.microsoft.com/office/drawing/2014/main" id="{DEC8139A-8C21-38C4-5B95-A4200132D89E}"/>
                </a:ext>
              </a:extLst>
            </p:cNvPr>
            <p:cNvSpPr>
              <a:spLocks noChangeArrowheads="1"/>
            </p:cNvSpPr>
            <p:nvPr/>
          </p:nvSpPr>
          <p:spPr bwMode="auto">
            <a:xfrm flipV="1">
              <a:off x="2112" y="2908"/>
              <a:ext cx="337" cy="237"/>
            </a:xfrm>
            <a:custGeom>
              <a:avLst/>
              <a:gdLst>
                <a:gd name="T0" fmla="*/ 0 w 25202"/>
                <a:gd name="T1" fmla="*/ 3 h 21600"/>
                <a:gd name="T2" fmla="*/ 48 w 25202"/>
                <a:gd name="T3" fmla="*/ 0 h 21600"/>
                <a:gd name="T4" fmla="*/ 337 w 25202"/>
                <a:gd name="T5" fmla="*/ 237 h 21600"/>
                <a:gd name="T6" fmla="*/ 0 w 25202"/>
                <a:gd name="T7" fmla="*/ 3 h 21600"/>
                <a:gd name="T8" fmla="*/ 48 w 25202"/>
                <a:gd name="T9" fmla="*/ 0 h 21600"/>
                <a:gd name="T10" fmla="*/ 337 w 25202"/>
                <a:gd name="T11" fmla="*/ 237 h 21600"/>
                <a:gd name="T12" fmla="*/ 48 w 25202"/>
                <a:gd name="T13" fmla="*/ 237 h 21600"/>
                <a:gd name="T14" fmla="*/ 0 w 25202"/>
                <a:gd name="T15" fmla="*/ 3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202" h="21600" fill="none">
                  <a:moveTo>
                    <a:pt x="0" y="302"/>
                  </a:moveTo>
                  <a:cubicBezTo>
                    <a:pt x="1190" y="101"/>
                    <a:pt x="2395" y="-1"/>
                    <a:pt x="3602" y="0"/>
                  </a:cubicBezTo>
                  <a:cubicBezTo>
                    <a:pt x="15531" y="0"/>
                    <a:pt x="25202" y="9670"/>
                    <a:pt x="25202" y="21600"/>
                  </a:cubicBezTo>
                </a:path>
                <a:path w="25202" h="21600" stroke="0">
                  <a:moveTo>
                    <a:pt x="0" y="302"/>
                  </a:moveTo>
                  <a:cubicBezTo>
                    <a:pt x="1190" y="101"/>
                    <a:pt x="2395" y="-1"/>
                    <a:pt x="3602" y="0"/>
                  </a:cubicBezTo>
                  <a:cubicBezTo>
                    <a:pt x="15531" y="0"/>
                    <a:pt x="25202" y="9670"/>
                    <a:pt x="25202" y="21600"/>
                  </a:cubicBezTo>
                  <a:lnTo>
                    <a:pt x="3602" y="21600"/>
                  </a:lnTo>
                  <a:lnTo>
                    <a:pt x="0" y="302"/>
                  </a:lnTo>
                  <a:close/>
                </a:path>
              </a:pathLst>
            </a:custGeom>
            <a:noFill/>
            <a:ln w="28575">
              <a:solidFill>
                <a:srgbClr val="CC00FF"/>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21545" name="Object 38">
              <a:extLst>
                <a:ext uri="{FF2B5EF4-FFF2-40B4-BE49-F238E27FC236}">
                  <a16:creationId xmlns:a16="http://schemas.microsoft.com/office/drawing/2014/main" id="{FCFE8475-4452-FC0A-393D-FB76AE7D4BFF}"/>
                </a:ext>
              </a:extLst>
            </p:cNvPr>
            <p:cNvGraphicFramePr>
              <a:graphicFrameLocks noChangeAspect="1"/>
            </p:cNvGraphicFramePr>
            <p:nvPr/>
          </p:nvGraphicFramePr>
          <p:xfrm>
            <a:off x="2536" y="2848"/>
            <a:ext cx="193" cy="200"/>
          </p:xfrm>
          <a:graphic>
            <a:graphicData uri="http://schemas.openxmlformats.org/presentationml/2006/ole">
              <mc:AlternateContent xmlns:mc="http://schemas.openxmlformats.org/markup-compatibility/2006">
                <mc:Choice xmlns:v="urn:schemas-microsoft-com:vml" Requires="v">
                  <p:oleObj r:id="rId21" imgW="114102" imgH="114102" progId="Equation.3">
                    <p:embed/>
                  </p:oleObj>
                </mc:Choice>
                <mc:Fallback>
                  <p:oleObj r:id="rId21" imgW="114102" imgH="114102" progId="Equation.3">
                    <p:embed/>
                    <p:pic>
                      <p:nvPicPr>
                        <p:cNvPr id="0" name="Object 3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36" y="2848"/>
                          <a:ext cx="19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46" name="Object 39">
              <a:extLst>
                <a:ext uri="{FF2B5EF4-FFF2-40B4-BE49-F238E27FC236}">
                  <a16:creationId xmlns:a16="http://schemas.microsoft.com/office/drawing/2014/main" id="{36240B5A-69FC-7808-65C1-E3CC073FBC40}"/>
                </a:ext>
              </a:extLst>
            </p:cNvPr>
            <p:cNvGraphicFramePr>
              <a:graphicFrameLocks noChangeAspect="1"/>
            </p:cNvGraphicFramePr>
            <p:nvPr/>
          </p:nvGraphicFramePr>
          <p:xfrm>
            <a:off x="2333" y="2505"/>
            <a:ext cx="184" cy="237"/>
          </p:xfrm>
          <a:graphic>
            <a:graphicData uri="http://schemas.openxmlformats.org/presentationml/2006/ole">
              <mc:AlternateContent xmlns:mc="http://schemas.openxmlformats.org/markup-compatibility/2006">
                <mc:Choice xmlns:v="urn:schemas-microsoft-com:vml" Requires="v">
                  <p:oleObj r:id="rId23" imgW="126835" imgH="152202" progId="Equation.3">
                    <p:embed/>
                  </p:oleObj>
                </mc:Choice>
                <mc:Fallback>
                  <p:oleObj r:id="rId23" imgW="126835" imgH="152202" progId="Equation.3">
                    <p:embed/>
                    <p:pic>
                      <p:nvPicPr>
                        <p:cNvPr id="0" name="Object 3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333" y="2505"/>
                          <a:ext cx="18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47" name="Object 40">
              <a:extLst>
                <a:ext uri="{FF2B5EF4-FFF2-40B4-BE49-F238E27FC236}">
                  <a16:creationId xmlns:a16="http://schemas.microsoft.com/office/drawing/2014/main" id="{EF3E99E7-2E71-EF81-BBAE-D468AA9B02E1}"/>
                </a:ext>
              </a:extLst>
            </p:cNvPr>
            <p:cNvGraphicFramePr>
              <a:graphicFrameLocks noChangeAspect="1"/>
            </p:cNvGraphicFramePr>
            <p:nvPr/>
          </p:nvGraphicFramePr>
          <p:xfrm>
            <a:off x="2276" y="3103"/>
            <a:ext cx="289" cy="308"/>
          </p:xfrm>
          <a:graphic>
            <a:graphicData uri="http://schemas.openxmlformats.org/presentationml/2006/ole">
              <mc:AlternateContent xmlns:mc="http://schemas.openxmlformats.org/markup-compatibility/2006">
                <mc:Choice xmlns:v="urn:schemas-microsoft-com:vml" Requires="v">
                  <p:oleObj r:id="rId25" imgW="101424" imgH="126780" progId="Equation.3">
                    <p:embed/>
                  </p:oleObj>
                </mc:Choice>
                <mc:Fallback>
                  <p:oleObj r:id="rId25" imgW="101424" imgH="126780" progId="Equation.3">
                    <p:embed/>
                    <p:pic>
                      <p:nvPicPr>
                        <p:cNvPr id="0" name="Object 4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76" y="3103"/>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7" name="组合 6">
            <a:extLst>
              <a:ext uri="{FF2B5EF4-FFF2-40B4-BE49-F238E27FC236}">
                <a16:creationId xmlns:a16="http://schemas.microsoft.com/office/drawing/2014/main" id="{00E2435C-4B41-6095-56FB-6CE0689C3FAB}"/>
              </a:ext>
            </a:extLst>
          </p:cNvPr>
          <p:cNvGrpSpPr>
            <a:grpSpLocks/>
          </p:cNvGrpSpPr>
          <p:nvPr/>
        </p:nvGrpSpPr>
        <p:grpSpPr bwMode="auto">
          <a:xfrm>
            <a:off x="552450" y="2646363"/>
            <a:ext cx="4094163" cy="2076450"/>
            <a:chOff x="552742" y="2647113"/>
            <a:chExt cx="4094161" cy="2076026"/>
          </a:xfrm>
        </p:grpSpPr>
        <p:sp>
          <p:nvSpPr>
            <p:cNvPr id="61" name="Rectangle 35">
              <a:extLst>
                <a:ext uri="{FF2B5EF4-FFF2-40B4-BE49-F238E27FC236}">
                  <a16:creationId xmlns:a16="http://schemas.microsoft.com/office/drawing/2014/main" id="{D5936FBB-F5CB-2D65-0393-E1A0F8D9DE71}"/>
                </a:ext>
              </a:extLst>
            </p:cNvPr>
            <p:cNvSpPr>
              <a:spLocks noChangeArrowheads="1"/>
            </p:cNvSpPr>
            <p:nvPr/>
          </p:nvSpPr>
          <p:spPr bwMode="auto">
            <a:xfrm>
              <a:off x="552742" y="2647113"/>
              <a:ext cx="1697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b="1" dirty="0"/>
                <a:t>定义：</a:t>
              </a:r>
              <a:endParaRPr lang="zh-CN" altLang="en-US" sz="2800" b="1" dirty="0">
                <a:cs typeface="Times New Roman" panose="02020603050405020304" pitchFamily="18" charset="0"/>
              </a:endParaRPr>
            </a:p>
          </p:txBody>
        </p:sp>
        <p:graphicFrame>
          <p:nvGraphicFramePr>
            <p:cNvPr id="21540" name="Object 53">
              <a:extLst>
                <a:ext uri="{FF2B5EF4-FFF2-40B4-BE49-F238E27FC236}">
                  <a16:creationId xmlns:a16="http://schemas.microsoft.com/office/drawing/2014/main" id="{C0CFBB36-1667-8174-03B9-48CA0C5BF802}"/>
                </a:ext>
              </a:extLst>
            </p:cNvPr>
            <p:cNvGraphicFramePr>
              <a:graphicFrameLocks noChangeAspect="1"/>
            </p:cNvGraphicFramePr>
            <p:nvPr/>
          </p:nvGraphicFramePr>
          <p:xfrm>
            <a:off x="1384297" y="4171113"/>
            <a:ext cx="377825" cy="457200"/>
          </p:xfrm>
          <a:graphic>
            <a:graphicData uri="http://schemas.openxmlformats.org/presentationml/2006/ole">
              <mc:AlternateContent xmlns:mc="http://schemas.openxmlformats.org/markup-compatibility/2006">
                <mc:Choice xmlns:v="urn:schemas-microsoft-com:vml" Requires="v">
                  <p:oleObj r:id="rId27" imgW="177569" imgH="215619" progId="Equation.3">
                    <p:embed/>
                  </p:oleObj>
                </mc:Choice>
                <mc:Fallback>
                  <p:oleObj r:id="rId27" imgW="177569" imgH="215619" progId="Equation.3">
                    <p:embed/>
                    <p:pic>
                      <p:nvPicPr>
                        <p:cNvPr id="0"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4297" y="4171113"/>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Rectangle 37">
              <a:extLst>
                <a:ext uri="{FF2B5EF4-FFF2-40B4-BE49-F238E27FC236}">
                  <a16:creationId xmlns:a16="http://schemas.microsoft.com/office/drawing/2014/main" id="{5E686CB2-A33E-0B99-8E88-72AA8EDC68E4}"/>
                </a:ext>
              </a:extLst>
            </p:cNvPr>
            <p:cNvSpPr>
              <a:spLocks noChangeArrowheads="1"/>
            </p:cNvSpPr>
            <p:nvPr/>
          </p:nvSpPr>
          <p:spPr bwMode="auto">
            <a:xfrm>
              <a:off x="574966" y="3129113"/>
              <a:ext cx="4071937" cy="159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2800" b="1"/>
                <a:t>由参考点</a:t>
              </a:r>
              <a:r>
                <a:rPr lang="en-US" altLang="zh-CN" sz="2800" i="1">
                  <a:latin typeface="Times New Roman" panose="02020603050405020304" pitchFamily="18" charset="0"/>
                  <a:cs typeface="Times New Roman" panose="02020603050405020304" pitchFamily="18" charset="0"/>
                </a:rPr>
                <a:t>O</a:t>
              </a:r>
              <a:r>
                <a:rPr lang="zh-CN" altLang="en-US" sz="2800" b="1">
                  <a:latin typeface="Times New Roman" panose="02020603050405020304" pitchFamily="18" charset="0"/>
                  <a:cs typeface="Times New Roman" panose="02020603050405020304" pitchFamily="18" charset="0"/>
                </a:rPr>
                <a:t>指</a:t>
              </a:r>
              <a:r>
                <a:rPr lang="zh-CN" altLang="en-US" sz="2800" b="1"/>
                <a:t>向质点瞬时位置</a:t>
              </a:r>
              <a:r>
                <a:rPr lang="en-US" altLang="zh-CN" sz="2800" i="1">
                  <a:latin typeface="Times New Roman" panose="02020603050405020304" pitchFamily="18" charset="0"/>
                  <a:cs typeface="Times New Roman" panose="02020603050405020304" pitchFamily="18" charset="0"/>
                </a:rPr>
                <a:t>P</a:t>
              </a:r>
              <a:r>
                <a:rPr lang="zh-CN" altLang="en-US" sz="2800" b="1"/>
                <a:t>所确定的矢量，用符号  表示</a:t>
              </a:r>
              <a:r>
                <a:rPr lang="en-US" altLang="zh-CN" sz="2800" b="1">
                  <a:latin typeface="Times New Roman" panose="02020603050405020304" pitchFamily="18" charset="0"/>
                </a:rPr>
                <a:t>.</a:t>
              </a:r>
              <a:endParaRPr lang="zh-CN" altLang="en-US" sz="2800" b="1">
                <a:latin typeface="Times New Roman" panose="02020603050405020304" pitchFamily="18" charset="0"/>
                <a:cs typeface="Times New Roman" panose="02020603050405020304" pitchFamily="18" charset="0"/>
              </a:endParaRPr>
            </a:p>
          </p:txBody>
        </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wipe(left)">
                                      <p:cBhvr>
                                        <p:cTn id="20" dur="500"/>
                                        <p:tgtEl>
                                          <p:spTgt spid="6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57731"/>
                                        </p:tgtEl>
                                        <p:attrNameLst>
                                          <p:attrName>style.visibility</p:attrName>
                                        </p:attrNameLst>
                                      </p:cBhvr>
                                      <p:to>
                                        <p:strVal val="visible"/>
                                      </p:to>
                                    </p:set>
                                    <p:animEffect transition="in" filter="blinds(horizontal)">
                                      <p:cBhvr>
                                        <p:cTn id="25" dur="500"/>
                                        <p:tgtEl>
                                          <p:spTgt spid="457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7731" name="Object 3">
            <a:extLst>
              <a:ext uri="{FF2B5EF4-FFF2-40B4-BE49-F238E27FC236}">
                <a16:creationId xmlns:a16="http://schemas.microsoft.com/office/drawing/2014/main" id="{4BFCFAA9-7245-1943-4DD0-C65B3C684D75}"/>
              </a:ext>
            </a:extLst>
          </p:cNvPr>
          <p:cNvGraphicFramePr>
            <a:graphicFrameLocks noChangeAspect="1"/>
          </p:cNvGraphicFramePr>
          <p:nvPr/>
        </p:nvGraphicFramePr>
        <p:xfrm>
          <a:off x="938213" y="1457325"/>
          <a:ext cx="3063875" cy="696913"/>
        </p:xfrm>
        <a:graphic>
          <a:graphicData uri="http://schemas.openxmlformats.org/presentationml/2006/ole">
            <mc:AlternateContent xmlns:mc="http://schemas.openxmlformats.org/markup-compatibility/2006">
              <mc:Choice xmlns:v="urn:schemas-microsoft-com:vml" Requires="v">
                <p:oleObj r:id="rId2" imgW="1002865" imgH="228501" progId="Equation.3">
                  <p:embed/>
                </p:oleObj>
              </mc:Choice>
              <mc:Fallback>
                <p:oleObj r:id="rId2" imgW="1002865" imgH="228501"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1457325"/>
                        <a:ext cx="3063875" cy="696913"/>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31" name="Rectangle 5">
            <a:extLst>
              <a:ext uri="{FF2B5EF4-FFF2-40B4-BE49-F238E27FC236}">
                <a16:creationId xmlns:a16="http://schemas.microsoft.com/office/drawing/2014/main" id="{0430B08C-6057-72DC-8A9C-64FA98A9D5FB}"/>
              </a:ext>
            </a:extLst>
          </p:cNvPr>
          <p:cNvSpPr>
            <a:spLocks noChangeArrowheads="1"/>
          </p:cNvSpPr>
          <p:nvPr/>
        </p:nvSpPr>
        <p:spPr bwMode="auto">
          <a:xfrm>
            <a:off x="1503363" y="834232"/>
            <a:ext cx="1441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800" b="1" dirty="0">
                <a:solidFill>
                  <a:srgbClr val="CC0000"/>
                </a:solidFill>
                <a:latin typeface="Times New Roman" panose="02020603050405020304" pitchFamily="18" charset="0"/>
              </a:rPr>
              <a:t>(</a:t>
            </a:r>
            <a:r>
              <a:rPr lang="zh-CN" altLang="en-US" sz="2800" b="1" dirty="0">
                <a:solidFill>
                  <a:srgbClr val="CC0000"/>
                </a:solidFill>
                <a:latin typeface="Times New Roman" panose="02020603050405020304" pitchFamily="18" charset="0"/>
              </a:rPr>
              <a:t>位矢</a:t>
            </a:r>
            <a:r>
              <a:rPr lang="en-US" altLang="zh-CN" sz="2800" b="1" dirty="0">
                <a:solidFill>
                  <a:srgbClr val="CC0000"/>
                </a:solidFill>
                <a:latin typeface="Times New Roman" panose="02020603050405020304" pitchFamily="18" charset="0"/>
              </a:rPr>
              <a:t>)</a:t>
            </a:r>
          </a:p>
        </p:txBody>
      </p:sp>
      <p:sp>
        <p:nvSpPr>
          <p:cNvPr id="22532" name="Rectangle 61">
            <a:extLst>
              <a:ext uri="{FF2B5EF4-FFF2-40B4-BE49-F238E27FC236}">
                <a16:creationId xmlns:a16="http://schemas.microsoft.com/office/drawing/2014/main" id="{2EC6811D-4CC4-0BCC-737A-BD50FE195EC7}"/>
              </a:ext>
            </a:extLst>
          </p:cNvPr>
          <p:cNvSpPr>
            <a:spLocks noChangeArrowheads="1"/>
          </p:cNvSpPr>
          <p:nvPr/>
        </p:nvSpPr>
        <p:spPr bwMode="auto">
          <a:xfrm>
            <a:off x="1143000" y="142875"/>
            <a:ext cx="729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3600" b="1">
                <a:solidFill>
                  <a:srgbClr val="CC0000"/>
                </a:solidFill>
                <a:latin typeface="宋体" panose="02010600030101010101" pitchFamily="2" charset="-122"/>
              </a:rPr>
              <a:t>位置矢量　运动方程　位移</a:t>
            </a:r>
          </a:p>
        </p:txBody>
      </p:sp>
      <p:graphicFrame>
        <p:nvGraphicFramePr>
          <p:cNvPr id="22533" name="Object 64">
            <a:extLst>
              <a:ext uri="{FF2B5EF4-FFF2-40B4-BE49-F238E27FC236}">
                <a16:creationId xmlns:a16="http://schemas.microsoft.com/office/drawing/2014/main" id="{A9EBB29D-5AE2-8C61-1BC4-A8EF31562738}"/>
              </a:ext>
            </a:extLst>
          </p:cNvPr>
          <p:cNvGraphicFramePr>
            <a:graphicFrameLocks noChangeAspect="1"/>
          </p:cNvGraphicFramePr>
          <p:nvPr>
            <p:extLst>
              <p:ext uri="{D42A27DB-BD31-4B8C-83A1-F6EECF244321}">
                <p14:modId xmlns:p14="http://schemas.microsoft.com/office/powerpoint/2010/main" val="1553499664"/>
              </p:ext>
            </p:extLst>
          </p:nvPr>
        </p:nvGraphicFramePr>
        <p:xfrm>
          <a:off x="1184276" y="859559"/>
          <a:ext cx="377825" cy="457200"/>
        </p:xfrm>
        <a:graphic>
          <a:graphicData uri="http://schemas.openxmlformats.org/presentationml/2006/ole">
            <mc:AlternateContent xmlns:mc="http://schemas.openxmlformats.org/markup-compatibility/2006">
              <mc:Choice xmlns:v="urn:schemas-microsoft-com:vml" Requires="v">
                <p:oleObj r:id="rId4" imgW="177569" imgH="215619" progId="Equation.3">
                  <p:embed/>
                </p:oleObj>
              </mc:Choice>
              <mc:Fallback>
                <p:oleObj r:id="rId4" imgW="177569" imgH="215619" progId="Equation.3">
                  <p:embed/>
                  <p:pic>
                    <p:nvPicPr>
                      <p:cNvPr id="0" name="Object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4276" y="859559"/>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 name="组合 68">
            <a:extLst>
              <a:ext uri="{FF2B5EF4-FFF2-40B4-BE49-F238E27FC236}">
                <a16:creationId xmlns:a16="http://schemas.microsoft.com/office/drawing/2014/main" id="{E1EE3B53-0744-EB8F-86BC-A3F11D8F4F0C}"/>
              </a:ext>
            </a:extLst>
          </p:cNvPr>
          <p:cNvGrpSpPr>
            <a:grpSpLocks/>
          </p:cNvGrpSpPr>
          <p:nvPr/>
        </p:nvGrpSpPr>
        <p:grpSpPr bwMode="auto">
          <a:xfrm>
            <a:off x="219075" y="2633663"/>
            <a:ext cx="4686300" cy="1343025"/>
            <a:chOff x="285722" y="3571879"/>
            <a:chExt cx="4686301" cy="1343026"/>
          </a:xfrm>
        </p:grpSpPr>
        <p:grpSp>
          <p:nvGrpSpPr>
            <p:cNvPr id="22576" name="Group 54">
              <a:extLst>
                <a:ext uri="{FF2B5EF4-FFF2-40B4-BE49-F238E27FC236}">
                  <a16:creationId xmlns:a16="http://schemas.microsoft.com/office/drawing/2014/main" id="{CF8FBACF-BA8E-FBF8-69A2-13EA50604FF1}"/>
                </a:ext>
              </a:extLst>
            </p:cNvPr>
            <p:cNvGrpSpPr>
              <a:grpSpLocks/>
            </p:cNvGrpSpPr>
            <p:nvPr/>
          </p:nvGrpSpPr>
          <p:grpSpPr bwMode="auto">
            <a:xfrm>
              <a:off x="285722" y="3571879"/>
              <a:ext cx="4686301" cy="1343026"/>
              <a:chOff x="531" y="1840"/>
              <a:chExt cx="2952" cy="846"/>
            </a:xfrm>
          </p:grpSpPr>
          <p:graphicFrame>
            <p:nvGraphicFramePr>
              <p:cNvPr id="22578" name="Object 56">
                <a:extLst>
                  <a:ext uri="{FF2B5EF4-FFF2-40B4-BE49-F238E27FC236}">
                    <a16:creationId xmlns:a16="http://schemas.microsoft.com/office/drawing/2014/main" id="{9652ADF7-DE07-510C-8D2F-DD2512E554B3}"/>
                  </a:ext>
                </a:extLst>
              </p:cNvPr>
              <p:cNvGraphicFramePr>
                <a:graphicFrameLocks noChangeAspect="1"/>
              </p:cNvGraphicFramePr>
              <p:nvPr/>
            </p:nvGraphicFramePr>
            <p:xfrm>
              <a:off x="981" y="2155"/>
              <a:ext cx="2502" cy="531"/>
            </p:xfrm>
            <a:graphic>
              <a:graphicData uri="http://schemas.openxmlformats.org/presentationml/2006/ole">
                <mc:AlternateContent xmlns:mc="http://schemas.openxmlformats.org/markup-compatibility/2006">
                  <mc:Choice xmlns:v="urn:schemas-microsoft-com:vml" Requires="v">
                    <p:oleObj r:id="rId6" imgW="1371600" imgH="292100" progId="Equation.3">
                      <p:embed/>
                    </p:oleObj>
                  </mc:Choice>
                  <mc:Fallback>
                    <p:oleObj r:id="rId6" imgW="1371600" imgH="292100" progId="Equation.3">
                      <p:embed/>
                      <p:pic>
                        <p:nvPicPr>
                          <p:cNvPr id="0" name="Object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1" y="2155"/>
                            <a:ext cx="2502"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79" name="Text Box 59">
                <a:extLst>
                  <a:ext uri="{FF2B5EF4-FFF2-40B4-BE49-F238E27FC236}">
                    <a16:creationId xmlns:a16="http://schemas.microsoft.com/office/drawing/2014/main" id="{FA1E5808-0DBB-4FE1-0ED1-95490E65AD72}"/>
                  </a:ext>
                </a:extLst>
              </p:cNvPr>
              <p:cNvSpPr txBox="1">
                <a:spLocks noChangeArrowheads="1"/>
              </p:cNvSpPr>
              <p:nvPr/>
            </p:nvSpPr>
            <p:spPr bwMode="auto">
              <a:xfrm>
                <a:off x="531" y="1840"/>
                <a:ext cx="230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solidFill>
                      <a:srgbClr val="CC0000"/>
                    </a:solidFill>
                    <a:latin typeface="Times New Roman" panose="02020603050405020304" pitchFamily="18" charset="0"/>
                  </a:rPr>
                  <a:t>     的大小（值）：</a:t>
                </a:r>
                <a:endParaRPr lang="zh-CN" altLang="en-US" sz="3200">
                  <a:solidFill>
                    <a:srgbClr val="CC0000"/>
                  </a:solidFill>
                  <a:latin typeface="Times New Roman" panose="02020603050405020304" pitchFamily="18" charset="0"/>
                </a:endParaRPr>
              </a:p>
            </p:txBody>
          </p:sp>
        </p:grpSp>
        <p:graphicFrame>
          <p:nvGraphicFramePr>
            <p:cNvPr id="22577" name="Object 20">
              <a:extLst>
                <a:ext uri="{FF2B5EF4-FFF2-40B4-BE49-F238E27FC236}">
                  <a16:creationId xmlns:a16="http://schemas.microsoft.com/office/drawing/2014/main" id="{067ABA52-DF84-9486-DA54-E895173B1760}"/>
                </a:ext>
              </a:extLst>
            </p:cNvPr>
            <p:cNvGraphicFramePr>
              <a:graphicFrameLocks noChangeAspect="1"/>
            </p:cNvGraphicFramePr>
            <p:nvPr/>
          </p:nvGraphicFramePr>
          <p:xfrm>
            <a:off x="428596" y="3643314"/>
            <a:ext cx="377825" cy="457200"/>
          </p:xfrm>
          <a:graphic>
            <a:graphicData uri="http://schemas.openxmlformats.org/presentationml/2006/ole">
              <mc:AlternateContent xmlns:mc="http://schemas.openxmlformats.org/markup-compatibility/2006">
                <mc:Choice xmlns:v="urn:schemas-microsoft-com:vml" Requires="v">
                  <p:oleObj r:id="rId8" imgW="177569" imgH="215619" progId="Equation.3">
                    <p:embed/>
                  </p:oleObj>
                </mc:Choice>
                <mc:Fallback>
                  <p:oleObj r:id="rId8" imgW="177569" imgH="215619"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596" y="3643314"/>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5" name="组合 69">
            <a:extLst>
              <a:ext uri="{FF2B5EF4-FFF2-40B4-BE49-F238E27FC236}">
                <a16:creationId xmlns:a16="http://schemas.microsoft.com/office/drawing/2014/main" id="{862C9B66-CA83-BEDF-1CD1-1F4435D74B12}"/>
              </a:ext>
            </a:extLst>
          </p:cNvPr>
          <p:cNvGrpSpPr>
            <a:grpSpLocks/>
          </p:cNvGrpSpPr>
          <p:nvPr/>
        </p:nvGrpSpPr>
        <p:grpSpPr bwMode="auto">
          <a:xfrm>
            <a:off x="311150" y="4175125"/>
            <a:ext cx="2952750" cy="579438"/>
            <a:chOff x="428596" y="5143512"/>
            <a:chExt cx="2952750" cy="579438"/>
          </a:xfrm>
        </p:grpSpPr>
        <p:sp>
          <p:nvSpPr>
            <p:cNvPr id="22574" name="Text Box 42">
              <a:extLst>
                <a:ext uri="{FF2B5EF4-FFF2-40B4-BE49-F238E27FC236}">
                  <a16:creationId xmlns:a16="http://schemas.microsoft.com/office/drawing/2014/main" id="{A94C2381-5D1B-D565-9DA1-EC88B594AC7E}"/>
                </a:ext>
              </a:extLst>
            </p:cNvPr>
            <p:cNvSpPr txBox="1">
              <a:spLocks noChangeArrowheads="1"/>
            </p:cNvSpPr>
            <p:nvPr/>
          </p:nvSpPr>
          <p:spPr bwMode="auto">
            <a:xfrm>
              <a:off x="428596" y="5143512"/>
              <a:ext cx="2952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solidFill>
                    <a:srgbClr val="CC0000"/>
                  </a:solidFill>
                  <a:latin typeface="Times New Roman" panose="02020603050405020304" pitchFamily="18" charset="0"/>
                </a:rPr>
                <a:t>     的方向余弦：</a:t>
              </a:r>
              <a:endParaRPr lang="zh-CN" altLang="en-US" sz="3200">
                <a:solidFill>
                  <a:srgbClr val="CC0000"/>
                </a:solidFill>
                <a:latin typeface="Times New Roman" panose="02020603050405020304" pitchFamily="18" charset="0"/>
              </a:endParaRPr>
            </a:p>
          </p:txBody>
        </p:sp>
        <p:graphicFrame>
          <p:nvGraphicFramePr>
            <p:cNvPr id="22575" name="Object 7">
              <a:extLst>
                <a:ext uri="{FF2B5EF4-FFF2-40B4-BE49-F238E27FC236}">
                  <a16:creationId xmlns:a16="http://schemas.microsoft.com/office/drawing/2014/main" id="{D5C9E863-0A2A-42EC-1A68-2265528DE25A}"/>
                </a:ext>
              </a:extLst>
            </p:cNvPr>
            <p:cNvGraphicFramePr>
              <a:graphicFrameLocks noChangeAspect="1"/>
            </p:cNvGraphicFramePr>
            <p:nvPr/>
          </p:nvGraphicFramePr>
          <p:xfrm>
            <a:off x="642910" y="5214950"/>
            <a:ext cx="377825" cy="490542"/>
          </p:xfrm>
          <a:graphic>
            <a:graphicData uri="http://schemas.openxmlformats.org/presentationml/2006/ole">
              <mc:AlternateContent xmlns:mc="http://schemas.openxmlformats.org/markup-compatibility/2006">
                <mc:Choice xmlns:v="urn:schemas-microsoft-com:vml" Requires="v">
                  <p:oleObj r:id="rId9" imgW="177569" imgH="215619" progId="Equation.3">
                    <p:embed/>
                  </p:oleObj>
                </mc:Choice>
                <mc:Fallback>
                  <p:oleObj r:id="rId9" imgW="177569" imgH="215619"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10" y="5214950"/>
                          <a:ext cx="377825" cy="49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6" name="Group 2">
            <a:extLst>
              <a:ext uri="{FF2B5EF4-FFF2-40B4-BE49-F238E27FC236}">
                <a16:creationId xmlns:a16="http://schemas.microsoft.com/office/drawing/2014/main" id="{A4374F1F-F75C-26BF-C59B-11E1DAC79672}"/>
              </a:ext>
            </a:extLst>
          </p:cNvPr>
          <p:cNvGrpSpPr>
            <a:grpSpLocks/>
          </p:cNvGrpSpPr>
          <p:nvPr/>
        </p:nvGrpSpPr>
        <p:grpSpPr bwMode="auto">
          <a:xfrm>
            <a:off x="681038" y="4906963"/>
            <a:ext cx="4700587" cy="1055687"/>
            <a:chOff x="1020" y="608"/>
            <a:chExt cx="2961" cy="665"/>
          </a:xfrm>
        </p:grpSpPr>
        <p:graphicFrame>
          <p:nvGraphicFramePr>
            <p:cNvPr id="22571" name="Object 8">
              <a:extLst>
                <a:ext uri="{FF2B5EF4-FFF2-40B4-BE49-F238E27FC236}">
                  <a16:creationId xmlns:a16="http://schemas.microsoft.com/office/drawing/2014/main" id="{DA7366E8-5DD1-37A9-5A7A-BECA92410E38}"/>
                </a:ext>
              </a:extLst>
            </p:cNvPr>
            <p:cNvGraphicFramePr>
              <a:graphicFrameLocks noChangeAspect="1"/>
            </p:cNvGraphicFramePr>
            <p:nvPr/>
          </p:nvGraphicFramePr>
          <p:xfrm>
            <a:off x="1020" y="653"/>
            <a:ext cx="972" cy="602"/>
          </p:xfrm>
          <a:graphic>
            <a:graphicData uri="http://schemas.openxmlformats.org/presentationml/2006/ole">
              <mc:AlternateContent xmlns:mc="http://schemas.openxmlformats.org/markup-compatibility/2006">
                <mc:Choice xmlns:v="urn:schemas-microsoft-com:vml" Requires="v">
                  <p:oleObj r:id="rId10" imgW="685800" imgH="393700" progId="Equation.3">
                    <p:embed/>
                  </p:oleObj>
                </mc:Choice>
                <mc:Fallback>
                  <p:oleObj r:id="rId10" imgW="685800" imgH="3937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0" y="653"/>
                          <a:ext cx="972" cy="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72" name="Object 9">
              <a:extLst>
                <a:ext uri="{FF2B5EF4-FFF2-40B4-BE49-F238E27FC236}">
                  <a16:creationId xmlns:a16="http://schemas.microsoft.com/office/drawing/2014/main" id="{9A1B8F1C-51BE-910D-1DCE-980A592C5870}"/>
                </a:ext>
              </a:extLst>
            </p:cNvPr>
            <p:cNvGraphicFramePr>
              <a:graphicFrameLocks noChangeAspect="1"/>
            </p:cNvGraphicFramePr>
            <p:nvPr/>
          </p:nvGraphicFramePr>
          <p:xfrm>
            <a:off x="3126" y="608"/>
            <a:ext cx="855" cy="658"/>
          </p:xfrm>
          <a:graphic>
            <a:graphicData uri="http://schemas.openxmlformats.org/presentationml/2006/ole">
              <mc:AlternateContent xmlns:mc="http://schemas.openxmlformats.org/markup-compatibility/2006">
                <mc:Choice xmlns:v="urn:schemas-microsoft-com:vml" Requires="v">
                  <p:oleObj r:id="rId12" imgW="609336" imgH="393529" progId="Equation.3">
                    <p:embed/>
                  </p:oleObj>
                </mc:Choice>
                <mc:Fallback>
                  <p:oleObj r:id="rId12" imgW="609336" imgH="393529"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26" y="608"/>
                          <a:ext cx="855"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73" name="Object 5">
              <a:extLst>
                <a:ext uri="{FF2B5EF4-FFF2-40B4-BE49-F238E27FC236}">
                  <a16:creationId xmlns:a16="http://schemas.microsoft.com/office/drawing/2014/main" id="{ECE4FC95-BF30-E37F-44E9-9A59F0F86AB3}"/>
                </a:ext>
              </a:extLst>
            </p:cNvPr>
            <p:cNvGraphicFramePr>
              <a:graphicFrameLocks noChangeAspect="1"/>
            </p:cNvGraphicFramePr>
            <p:nvPr/>
          </p:nvGraphicFramePr>
          <p:xfrm>
            <a:off x="2008" y="698"/>
            <a:ext cx="1050" cy="575"/>
          </p:xfrm>
          <a:graphic>
            <a:graphicData uri="http://schemas.openxmlformats.org/presentationml/2006/ole">
              <mc:AlternateContent xmlns:mc="http://schemas.openxmlformats.org/markup-compatibility/2006">
                <mc:Choice xmlns:v="urn:schemas-microsoft-com:vml" Requires="v">
                  <p:oleObj r:id="rId14" imgW="698197" imgH="393529" progId="Equation.3">
                    <p:embed/>
                  </p:oleObj>
                </mc:Choice>
                <mc:Fallback>
                  <p:oleObj r:id="rId14" imgW="698197" imgH="393529" progId="Equation.3">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08" y="698"/>
                          <a:ext cx="1050"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22537" name="Group 7">
            <a:extLst>
              <a:ext uri="{FF2B5EF4-FFF2-40B4-BE49-F238E27FC236}">
                <a16:creationId xmlns:a16="http://schemas.microsoft.com/office/drawing/2014/main" id="{DF849988-4433-39DE-5311-F0DDD93BBC1A}"/>
              </a:ext>
            </a:extLst>
          </p:cNvPr>
          <p:cNvGrpSpPr>
            <a:grpSpLocks/>
          </p:cNvGrpSpPr>
          <p:nvPr/>
        </p:nvGrpSpPr>
        <p:grpSpPr bwMode="auto">
          <a:xfrm>
            <a:off x="5038725" y="1143000"/>
            <a:ext cx="4105275" cy="3457575"/>
            <a:chOff x="2880" y="890"/>
            <a:chExt cx="2586" cy="2178"/>
          </a:xfrm>
        </p:grpSpPr>
        <p:sp>
          <p:nvSpPr>
            <p:cNvPr id="22545" name="Rectangle 8">
              <a:extLst>
                <a:ext uri="{FF2B5EF4-FFF2-40B4-BE49-F238E27FC236}">
                  <a16:creationId xmlns:a16="http://schemas.microsoft.com/office/drawing/2014/main" id="{9C84D710-D983-29D9-938C-449CB8C5A4D3}"/>
                </a:ext>
              </a:extLst>
            </p:cNvPr>
            <p:cNvSpPr>
              <a:spLocks noChangeArrowheads="1"/>
            </p:cNvSpPr>
            <p:nvPr/>
          </p:nvSpPr>
          <p:spPr bwMode="auto">
            <a:xfrm>
              <a:off x="2880" y="890"/>
              <a:ext cx="2586" cy="2178"/>
            </a:xfrm>
            <a:prstGeom prst="rect">
              <a:avLst/>
            </a:prstGeom>
            <a:solidFill>
              <a:srgbClr val="FFFFFF"/>
            </a:solidFill>
            <a:ln w="12700">
              <a:solidFill>
                <a:srgbClr val="008080"/>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2546" name="Freeform 9">
              <a:extLst>
                <a:ext uri="{FF2B5EF4-FFF2-40B4-BE49-F238E27FC236}">
                  <a16:creationId xmlns:a16="http://schemas.microsoft.com/office/drawing/2014/main" id="{6FF0B57C-3BFA-9833-C9A1-C4BD141418D2}"/>
                </a:ext>
              </a:extLst>
            </p:cNvPr>
            <p:cNvSpPr>
              <a:spLocks noChangeArrowheads="1"/>
            </p:cNvSpPr>
            <p:nvPr/>
          </p:nvSpPr>
          <p:spPr bwMode="auto">
            <a:xfrm>
              <a:off x="3850" y="1661"/>
              <a:ext cx="781" cy="538"/>
            </a:xfrm>
            <a:custGeom>
              <a:avLst/>
              <a:gdLst>
                <a:gd name="T0" fmla="*/ 0 w 781"/>
                <a:gd name="T1" fmla="*/ 538 h 538"/>
                <a:gd name="T2" fmla="*/ 781 w 781"/>
                <a:gd name="T3" fmla="*/ 0 h 538"/>
                <a:gd name="T4" fmla="*/ 0 60000 65536"/>
                <a:gd name="T5" fmla="*/ 0 60000 65536"/>
              </a:gdLst>
              <a:ahLst/>
              <a:cxnLst>
                <a:cxn ang="T4">
                  <a:pos x="T0" y="T1"/>
                </a:cxn>
                <a:cxn ang="T5">
                  <a:pos x="T2" y="T3"/>
                </a:cxn>
              </a:cxnLst>
              <a:rect l="0" t="0" r="r" b="b"/>
              <a:pathLst>
                <a:path w="781" h="538">
                  <a:moveTo>
                    <a:pt x="0" y="538"/>
                  </a:moveTo>
                  <a:lnTo>
                    <a:pt x="781" y="0"/>
                  </a:lnTo>
                </a:path>
              </a:pathLst>
            </a:custGeom>
            <a:noFill/>
            <a:ln w="38100">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22547" name="Object 10">
              <a:extLst>
                <a:ext uri="{FF2B5EF4-FFF2-40B4-BE49-F238E27FC236}">
                  <a16:creationId xmlns:a16="http://schemas.microsoft.com/office/drawing/2014/main" id="{B5CFD047-D66D-A478-EC90-D9A0F9754A8F}"/>
                </a:ext>
              </a:extLst>
            </p:cNvPr>
            <p:cNvGraphicFramePr>
              <a:graphicFrameLocks noChangeAspect="1"/>
            </p:cNvGraphicFramePr>
            <p:nvPr/>
          </p:nvGraphicFramePr>
          <p:xfrm>
            <a:off x="4101" y="1589"/>
            <a:ext cx="249" cy="336"/>
          </p:xfrm>
          <a:graphic>
            <a:graphicData uri="http://schemas.openxmlformats.org/presentationml/2006/ole">
              <mc:AlternateContent xmlns:mc="http://schemas.openxmlformats.org/markup-compatibility/2006">
                <mc:Choice xmlns:v="urn:schemas-microsoft-com:vml" Requires="v">
                  <p:oleObj r:id="rId16" imgW="126835" imgH="152202" progId="Equation.3">
                    <p:embed/>
                  </p:oleObj>
                </mc:Choice>
                <mc:Fallback>
                  <p:oleObj r:id="rId16" imgW="126835" imgH="152202" progId="Equation.3">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01" y="1589"/>
                          <a:ext cx="24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48" name="Text Box 11">
              <a:extLst>
                <a:ext uri="{FF2B5EF4-FFF2-40B4-BE49-F238E27FC236}">
                  <a16:creationId xmlns:a16="http://schemas.microsoft.com/office/drawing/2014/main" id="{0775E0DA-858C-3F1A-A255-1D2996F35529}"/>
                </a:ext>
              </a:extLst>
            </p:cNvPr>
            <p:cNvSpPr txBox="1">
              <a:spLocks noChangeArrowheads="1"/>
            </p:cNvSpPr>
            <p:nvPr/>
          </p:nvSpPr>
          <p:spPr bwMode="auto">
            <a:xfrm>
              <a:off x="4533" y="15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CC0000"/>
                  </a:solidFill>
                  <a:latin typeface="Times New Roman" panose="02020603050405020304" pitchFamily="18" charset="0"/>
                </a:rPr>
                <a:t>*</a:t>
              </a:r>
              <a:endParaRPr lang="en-US" altLang="zh-CN" sz="2400" b="1">
                <a:latin typeface="Times New Roman" panose="02020603050405020304" pitchFamily="18" charset="0"/>
              </a:endParaRPr>
            </a:p>
          </p:txBody>
        </p:sp>
        <p:graphicFrame>
          <p:nvGraphicFramePr>
            <p:cNvPr id="22549" name="Object 12">
              <a:extLst>
                <a:ext uri="{FF2B5EF4-FFF2-40B4-BE49-F238E27FC236}">
                  <a16:creationId xmlns:a16="http://schemas.microsoft.com/office/drawing/2014/main" id="{BA0DC3DC-0385-739E-DC3A-016B101981FD}"/>
                </a:ext>
              </a:extLst>
            </p:cNvPr>
            <p:cNvGraphicFramePr>
              <a:graphicFrameLocks noChangeAspect="1"/>
            </p:cNvGraphicFramePr>
            <p:nvPr/>
          </p:nvGraphicFramePr>
          <p:xfrm>
            <a:off x="4727" y="1453"/>
            <a:ext cx="222" cy="235"/>
          </p:xfrm>
          <a:graphic>
            <a:graphicData uri="http://schemas.openxmlformats.org/presentationml/2006/ole">
              <mc:AlternateContent xmlns:mc="http://schemas.openxmlformats.org/markup-compatibility/2006">
                <mc:Choice xmlns:v="urn:schemas-microsoft-com:vml" Requires="v">
                  <p:oleObj r:id="rId18" imgW="260392" imgH="273185" progId="Equation.3">
                    <p:embed/>
                  </p:oleObj>
                </mc:Choice>
                <mc:Fallback>
                  <p:oleObj r:id="rId18" imgW="260392" imgH="273185" progId="Equation.3">
                    <p:embed/>
                    <p:pic>
                      <p:nvPicPr>
                        <p:cNvPr id="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27" y="1453"/>
                          <a:ext cx="222"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50" name="Line 13">
              <a:extLst>
                <a:ext uri="{FF2B5EF4-FFF2-40B4-BE49-F238E27FC236}">
                  <a16:creationId xmlns:a16="http://schemas.microsoft.com/office/drawing/2014/main" id="{4F014246-0C6D-2385-7B81-31ED5C178310}"/>
                </a:ext>
              </a:extLst>
            </p:cNvPr>
            <p:cNvSpPr>
              <a:spLocks noChangeShapeType="1"/>
            </p:cNvSpPr>
            <p:nvPr/>
          </p:nvSpPr>
          <p:spPr bwMode="auto">
            <a:xfrm>
              <a:off x="4629" y="1628"/>
              <a:ext cx="0" cy="947"/>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Line 14">
              <a:extLst>
                <a:ext uri="{FF2B5EF4-FFF2-40B4-BE49-F238E27FC236}">
                  <a16:creationId xmlns:a16="http://schemas.microsoft.com/office/drawing/2014/main" id="{83533C90-8105-F195-209C-FB1BFBBD23AC}"/>
                </a:ext>
              </a:extLst>
            </p:cNvPr>
            <p:cNvSpPr>
              <a:spLocks noChangeShapeType="1"/>
            </p:cNvSpPr>
            <p:nvPr/>
          </p:nvSpPr>
          <p:spPr bwMode="auto">
            <a:xfrm flipH="1">
              <a:off x="2949" y="2588"/>
              <a:ext cx="1680" cy="0"/>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2" name="Line 15">
              <a:extLst>
                <a:ext uri="{FF2B5EF4-FFF2-40B4-BE49-F238E27FC236}">
                  <a16:creationId xmlns:a16="http://schemas.microsoft.com/office/drawing/2014/main" id="{E2FE8511-90EE-51CF-EF35-B5FD5003A5C8}"/>
                </a:ext>
              </a:extLst>
            </p:cNvPr>
            <p:cNvSpPr>
              <a:spLocks noChangeShapeType="1"/>
            </p:cNvSpPr>
            <p:nvPr/>
          </p:nvSpPr>
          <p:spPr bwMode="auto">
            <a:xfrm flipV="1">
              <a:off x="4629" y="2204"/>
              <a:ext cx="432" cy="384"/>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3" name="Line 16">
              <a:extLst>
                <a:ext uri="{FF2B5EF4-FFF2-40B4-BE49-F238E27FC236}">
                  <a16:creationId xmlns:a16="http://schemas.microsoft.com/office/drawing/2014/main" id="{32EB5A1B-82C6-C886-78A6-2F99E8D6C5CB}"/>
                </a:ext>
              </a:extLst>
            </p:cNvPr>
            <p:cNvSpPr>
              <a:spLocks noChangeShapeType="1"/>
            </p:cNvSpPr>
            <p:nvPr/>
          </p:nvSpPr>
          <p:spPr bwMode="auto">
            <a:xfrm>
              <a:off x="3861" y="2204"/>
              <a:ext cx="768" cy="384"/>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4" name="Line 17">
              <a:extLst>
                <a:ext uri="{FF2B5EF4-FFF2-40B4-BE49-F238E27FC236}">
                  <a16:creationId xmlns:a16="http://schemas.microsoft.com/office/drawing/2014/main" id="{8B39A905-A563-E22A-ED9F-EC662E802386}"/>
                </a:ext>
              </a:extLst>
            </p:cNvPr>
            <p:cNvSpPr>
              <a:spLocks noChangeShapeType="1"/>
            </p:cNvSpPr>
            <p:nvPr/>
          </p:nvSpPr>
          <p:spPr bwMode="auto">
            <a:xfrm flipH="1" flipV="1">
              <a:off x="3861" y="1292"/>
              <a:ext cx="768" cy="336"/>
            </a:xfrm>
            <a:prstGeom prst="line">
              <a:avLst/>
            </a:prstGeom>
            <a:noFill/>
            <a:ln w="127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5" name="Line 18">
              <a:extLst>
                <a:ext uri="{FF2B5EF4-FFF2-40B4-BE49-F238E27FC236}">
                  <a16:creationId xmlns:a16="http://schemas.microsoft.com/office/drawing/2014/main" id="{2AD2B448-8BC5-CD58-619A-2043418499DF}"/>
                </a:ext>
              </a:extLst>
            </p:cNvPr>
            <p:cNvSpPr>
              <a:spLocks noChangeShapeType="1"/>
            </p:cNvSpPr>
            <p:nvPr/>
          </p:nvSpPr>
          <p:spPr bwMode="auto">
            <a:xfrm flipH="1">
              <a:off x="3381" y="1292"/>
              <a:ext cx="45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6" name="Line 19">
              <a:extLst>
                <a:ext uri="{FF2B5EF4-FFF2-40B4-BE49-F238E27FC236}">
                  <a16:creationId xmlns:a16="http://schemas.microsoft.com/office/drawing/2014/main" id="{3245AA92-A162-7495-9B7B-D9D8774E947E}"/>
                </a:ext>
              </a:extLst>
            </p:cNvPr>
            <p:cNvSpPr>
              <a:spLocks noChangeShapeType="1"/>
            </p:cNvSpPr>
            <p:nvPr/>
          </p:nvSpPr>
          <p:spPr bwMode="auto">
            <a:xfrm flipH="1">
              <a:off x="3353" y="2189"/>
              <a:ext cx="45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7" name="Line 20">
              <a:extLst>
                <a:ext uri="{FF2B5EF4-FFF2-40B4-BE49-F238E27FC236}">
                  <a16:creationId xmlns:a16="http://schemas.microsoft.com/office/drawing/2014/main" id="{D477C659-A714-553A-7FE6-1DA4441BB3B8}"/>
                </a:ext>
              </a:extLst>
            </p:cNvPr>
            <p:cNvSpPr>
              <a:spLocks noChangeShapeType="1"/>
            </p:cNvSpPr>
            <p:nvPr/>
          </p:nvSpPr>
          <p:spPr bwMode="auto">
            <a:xfrm>
              <a:off x="3503" y="1292"/>
              <a:ext cx="0" cy="897"/>
            </a:xfrm>
            <a:prstGeom prst="line">
              <a:avLst/>
            </a:prstGeom>
            <a:noFill/>
            <a:ln w="12700">
              <a:solidFill>
                <a:srgbClr val="FF0066"/>
              </a:solidFill>
              <a:prstDash val="dash"/>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58" name="Line 21">
              <a:extLst>
                <a:ext uri="{FF2B5EF4-FFF2-40B4-BE49-F238E27FC236}">
                  <a16:creationId xmlns:a16="http://schemas.microsoft.com/office/drawing/2014/main" id="{9FC402F6-3D2E-7441-BA80-129EA641C5C3}"/>
                </a:ext>
              </a:extLst>
            </p:cNvPr>
            <p:cNvSpPr>
              <a:spLocks noChangeShapeType="1"/>
            </p:cNvSpPr>
            <p:nvPr/>
          </p:nvSpPr>
          <p:spPr bwMode="auto">
            <a:xfrm flipH="1">
              <a:off x="3003" y="2189"/>
              <a:ext cx="500" cy="399"/>
            </a:xfrm>
            <a:prstGeom prst="line">
              <a:avLst/>
            </a:prstGeom>
            <a:noFill/>
            <a:ln w="12700">
              <a:solidFill>
                <a:srgbClr val="FF0066"/>
              </a:solidFill>
              <a:prstDash val="dash"/>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59" name="Line 22">
              <a:extLst>
                <a:ext uri="{FF2B5EF4-FFF2-40B4-BE49-F238E27FC236}">
                  <a16:creationId xmlns:a16="http://schemas.microsoft.com/office/drawing/2014/main" id="{4308FF7B-670A-F7B4-FCB1-900E9C5599EF}"/>
                </a:ext>
              </a:extLst>
            </p:cNvPr>
            <p:cNvSpPr>
              <a:spLocks noChangeShapeType="1"/>
            </p:cNvSpPr>
            <p:nvPr/>
          </p:nvSpPr>
          <p:spPr bwMode="auto">
            <a:xfrm>
              <a:off x="3252" y="2659"/>
              <a:ext cx="1288" cy="7"/>
            </a:xfrm>
            <a:prstGeom prst="line">
              <a:avLst/>
            </a:prstGeom>
            <a:noFill/>
            <a:ln w="12700">
              <a:solidFill>
                <a:srgbClr val="FF0066"/>
              </a:solidFill>
              <a:prstDash val="dash"/>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560" name="Object 23">
              <a:extLst>
                <a:ext uri="{FF2B5EF4-FFF2-40B4-BE49-F238E27FC236}">
                  <a16:creationId xmlns:a16="http://schemas.microsoft.com/office/drawing/2014/main" id="{939D0F4F-E117-4434-9880-2FB8CE350118}"/>
                </a:ext>
              </a:extLst>
            </p:cNvPr>
            <p:cNvGraphicFramePr>
              <a:graphicFrameLocks noChangeAspect="1"/>
            </p:cNvGraphicFramePr>
            <p:nvPr/>
          </p:nvGraphicFramePr>
          <p:xfrm>
            <a:off x="3769" y="2659"/>
            <a:ext cx="208" cy="224"/>
          </p:xfrm>
          <a:graphic>
            <a:graphicData uri="http://schemas.openxmlformats.org/presentationml/2006/ole">
              <mc:AlternateContent xmlns:mc="http://schemas.openxmlformats.org/markup-compatibility/2006">
                <mc:Choice xmlns:v="urn:schemas-microsoft-com:vml" Requires="v">
                  <p:oleObj r:id="rId20" imgW="177646" imgH="190335" progId="Equation.3">
                    <p:embed/>
                  </p:oleObj>
                </mc:Choice>
                <mc:Fallback>
                  <p:oleObj r:id="rId20" imgW="177646" imgH="190335" progId="Equation.3">
                    <p:embed/>
                    <p:pic>
                      <p:nvPicPr>
                        <p:cNvPr id="0" name="Object 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69" y="2659"/>
                          <a:ext cx="20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61" name="Object 24">
              <a:extLst>
                <a:ext uri="{FF2B5EF4-FFF2-40B4-BE49-F238E27FC236}">
                  <a16:creationId xmlns:a16="http://schemas.microsoft.com/office/drawing/2014/main" id="{6D4039AD-4869-8142-4D7B-33EB6845D3FA}"/>
                </a:ext>
              </a:extLst>
            </p:cNvPr>
            <p:cNvGraphicFramePr>
              <a:graphicFrameLocks noChangeAspect="1"/>
            </p:cNvGraphicFramePr>
            <p:nvPr/>
          </p:nvGraphicFramePr>
          <p:xfrm>
            <a:off x="3270" y="1607"/>
            <a:ext cx="225" cy="281"/>
          </p:xfrm>
          <a:graphic>
            <a:graphicData uri="http://schemas.openxmlformats.org/presentationml/2006/ole">
              <mc:AlternateContent xmlns:mc="http://schemas.openxmlformats.org/markup-compatibility/2006">
                <mc:Choice xmlns:v="urn:schemas-microsoft-com:vml" Requires="v">
                  <p:oleObj r:id="rId22" imgW="190417" imgH="241195" progId="Equation.3">
                    <p:embed/>
                  </p:oleObj>
                </mc:Choice>
                <mc:Fallback>
                  <p:oleObj r:id="rId22" imgW="190417" imgH="241195" progId="Equation.3">
                    <p:embed/>
                    <p:pic>
                      <p:nvPicPr>
                        <p:cNvPr id="0" name="Object 2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70" y="1607"/>
                          <a:ext cx="22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62" name="Object 25">
              <a:extLst>
                <a:ext uri="{FF2B5EF4-FFF2-40B4-BE49-F238E27FC236}">
                  <a16:creationId xmlns:a16="http://schemas.microsoft.com/office/drawing/2014/main" id="{CD4669B9-55F2-B0E3-FEDB-36D363A9F6C9}"/>
                </a:ext>
              </a:extLst>
            </p:cNvPr>
            <p:cNvGraphicFramePr>
              <a:graphicFrameLocks noChangeAspect="1"/>
            </p:cNvGraphicFramePr>
            <p:nvPr/>
          </p:nvGraphicFramePr>
          <p:xfrm>
            <a:off x="3089" y="2206"/>
            <a:ext cx="193" cy="193"/>
          </p:xfrm>
          <a:graphic>
            <a:graphicData uri="http://schemas.openxmlformats.org/presentationml/2006/ole">
              <mc:AlternateContent xmlns:mc="http://schemas.openxmlformats.org/markup-compatibility/2006">
                <mc:Choice xmlns:v="urn:schemas-microsoft-com:vml" Requires="v">
                  <p:oleObj r:id="rId24" imgW="164885" imgH="164885" progId="Equation.3">
                    <p:embed/>
                  </p:oleObj>
                </mc:Choice>
                <mc:Fallback>
                  <p:oleObj r:id="rId24" imgW="164885" imgH="164885" progId="Equation.3">
                    <p:embed/>
                    <p:pic>
                      <p:nvPicPr>
                        <p:cNvPr id="0" name="Object 2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089" y="2206"/>
                          <a:ext cx="19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63" name="Line 26">
              <a:extLst>
                <a:ext uri="{FF2B5EF4-FFF2-40B4-BE49-F238E27FC236}">
                  <a16:creationId xmlns:a16="http://schemas.microsoft.com/office/drawing/2014/main" id="{EDF1FA2E-0078-1C7A-A674-79EB228A3440}"/>
                </a:ext>
              </a:extLst>
            </p:cNvPr>
            <p:cNvSpPr>
              <a:spLocks noChangeShapeType="1"/>
            </p:cNvSpPr>
            <p:nvPr/>
          </p:nvSpPr>
          <p:spPr bwMode="auto">
            <a:xfrm flipV="1">
              <a:off x="3861" y="956"/>
              <a:ext cx="0" cy="1248"/>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64" name="Line 27">
              <a:extLst>
                <a:ext uri="{FF2B5EF4-FFF2-40B4-BE49-F238E27FC236}">
                  <a16:creationId xmlns:a16="http://schemas.microsoft.com/office/drawing/2014/main" id="{B658C29A-01F2-CB11-ABA7-E4BE2CD0E5DB}"/>
                </a:ext>
              </a:extLst>
            </p:cNvPr>
            <p:cNvSpPr>
              <a:spLocks noChangeShapeType="1"/>
            </p:cNvSpPr>
            <p:nvPr/>
          </p:nvSpPr>
          <p:spPr bwMode="auto">
            <a:xfrm>
              <a:off x="3828" y="2204"/>
              <a:ext cx="1617" cy="1"/>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2565" name="Line 28">
              <a:extLst>
                <a:ext uri="{FF2B5EF4-FFF2-40B4-BE49-F238E27FC236}">
                  <a16:creationId xmlns:a16="http://schemas.microsoft.com/office/drawing/2014/main" id="{0EE534BA-F089-4D6E-E530-69813A4C97E6}"/>
                </a:ext>
              </a:extLst>
            </p:cNvPr>
            <p:cNvSpPr>
              <a:spLocks noChangeShapeType="1"/>
            </p:cNvSpPr>
            <p:nvPr/>
          </p:nvSpPr>
          <p:spPr bwMode="auto">
            <a:xfrm flipH="1">
              <a:off x="3107" y="2181"/>
              <a:ext cx="757" cy="604"/>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566" name="Object 29">
              <a:extLst>
                <a:ext uri="{FF2B5EF4-FFF2-40B4-BE49-F238E27FC236}">
                  <a16:creationId xmlns:a16="http://schemas.microsoft.com/office/drawing/2014/main" id="{6664F1CA-2A89-FDA6-3400-5630A6022B3D}"/>
                </a:ext>
              </a:extLst>
            </p:cNvPr>
            <p:cNvGraphicFramePr>
              <a:graphicFrameLocks noChangeAspect="1"/>
            </p:cNvGraphicFramePr>
            <p:nvPr/>
          </p:nvGraphicFramePr>
          <p:xfrm>
            <a:off x="5157" y="2252"/>
            <a:ext cx="223" cy="240"/>
          </p:xfrm>
          <a:graphic>
            <a:graphicData uri="http://schemas.openxmlformats.org/presentationml/2006/ole">
              <mc:AlternateContent xmlns:mc="http://schemas.openxmlformats.org/markup-compatibility/2006">
                <mc:Choice xmlns:v="urn:schemas-microsoft-com:vml" Requires="v">
                  <p:oleObj r:id="rId26" imgW="177646" imgH="190335" progId="Equation.3">
                    <p:embed/>
                  </p:oleObj>
                </mc:Choice>
                <mc:Fallback>
                  <p:oleObj r:id="rId26" imgW="177646" imgH="190335" progId="Equation.3">
                    <p:embed/>
                    <p:pic>
                      <p:nvPicPr>
                        <p:cNvPr id="0" name="Object 2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57" y="2252"/>
                          <a:ext cx="22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67" name="Object 30">
              <a:extLst>
                <a:ext uri="{FF2B5EF4-FFF2-40B4-BE49-F238E27FC236}">
                  <a16:creationId xmlns:a16="http://schemas.microsoft.com/office/drawing/2014/main" id="{F809DB00-9DD3-9945-452A-CC4C16A7F1E2}"/>
                </a:ext>
              </a:extLst>
            </p:cNvPr>
            <p:cNvGraphicFramePr>
              <a:graphicFrameLocks noChangeAspect="1"/>
            </p:cNvGraphicFramePr>
            <p:nvPr/>
          </p:nvGraphicFramePr>
          <p:xfrm>
            <a:off x="3093" y="2766"/>
            <a:ext cx="206" cy="206"/>
          </p:xfrm>
          <a:graphic>
            <a:graphicData uri="http://schemas.openxmlformats.org/presentationml/2006/ole">
              <mc:AlternateContent xmlns:mc="http://schemas.openxmlformats.org/markup-compatibility/2006">
                <mc:Choice xmlns:v="urn:schemas-microsoft-com:vml" Requires="v">
                  <p:oleObj r:id="rId27" imgW="164885" imgH="164885" progId="Equation.3">
                    <p:embed/>
                  </p:oleObj>
                </mc:Choice>
                <mc:Fallback>
                  <p:oleObj r:id="rId27" imgW="164885" imgH="164885" progId="Equation.3">
                    <p:embed/>
                    <p:pic>
                      <p:nvPicPr>
                        <p:cNvPr id="0" name="Object 3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093" y="2766"/>
                          <a:ext cx="206" cy="206"/>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68" name="Object 31">
              <a:extLst>
                <a:ext uri="{FF2B5EF4-FFF2-40B4-BE49-F238E27FC236}">
                  <a16:creationId xmlns:a16="http://schemas.microsoft.com/office/drawing/2014/main" id="{8EFA8A81-E2FC-F919-6C83-262F032EB049}"/>
                </a:ext>
              </a:extLst>
            </p:cNvPr>
            <p:cNvGraphicFramePr>
              <a:graphicFrameLocks noChangeAspect="1"/>
            </p:cNvGraphicFramePr>
            <p:nvPr/>
          </p:nvGraphicFramePr>
          <p:xfrm>
            <a:off x="3588" y="1004"/>
            <a:ext cx="287" cy="288"/>
          </p:xfrm>
          <a:graphic>
            <a:graphicData uri="http://schemas.openxmlformats.org/presentationml/2006/ole">
              <mc:AlternateContent xmlns:mc="http://schemas.openxmlformats.org/markup-compatibility/2006">
                <mc:Choice xmlns:v="urn:schemas-microsoft-com:vml" Requires="v">
                  <p:oleObj r:id="rId28" imgW="190417" imgH="241195" progId="Equation.3">
                    <p:embed/>
                  </p:oleObj>
                </mc:Choice>
                <mc:Fallback>
                  <p:oleObj r:id="rId28" imgW="190417" imgH="241195" progId="Equation.3">
                    <p:embed/>
                    <p:pic>
                      <p:nvPicPr>
                        <p:cNvPr id="0" name="Object 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588" y="1004"/>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69" name="Object 32">
              <a:extLst>
                <a:ext uri="{FF2B5EF4-FFF2-40B4-BE49-F238E27FC236}">
                  <a16:creationId xmlns:a16="http://schemas.microsoft.com/office/drawing/2014/main" id="{AD1EC421-4754-315B-7EA6-B1C9F2FFE5F0}"/>
                </a:ext>
              </a:extLst>
            </p:cNvPr>
            <p:cNvGraphicFramePr>
              <a:graphicFrameLocks noChangeAspect="1"/>
            </p:cNvGraphicFramePr>
            <p:nvPr/>
          </p:nvGraphicFramePr>
          <p:xfrm>
            <a:off x="3689" y="2317"/>
            <a:ext cx="262" cy="288"/>
          </p:xfrm>
          <a:graphic>
            <a:graphicData uri="http://schemas.openxmlformats.org/presentationml/2006/ole">
              <mc:AlternateContent xmlns:mc="http://schemas.openxmlformats.org/markup-compatibility/2006">
                <mc:Choice xmlns:v="urn:schemas-microsoft-com:vml" Requires="v">
                  <p:oleObj r:id="rId29" imgW="126835" imgH="139518" progId="Equation.DSMT4">
                    <p:embed/>
                  </p:oleObj>
                </mc:Choice>
                <mc:Fallback>
                  <p:oleObj r:id="rId29" imgW="126835" imgH="139518" progId="Equation.DSMT4">
                    <p:embed/>
                    <p:pic>
                      <p:nvPicPr>
                        <p:cNvPr id="0" name="Object 3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89" y="2317"/>
                          <a:ext cx="2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70" name="Freeform 33">
              <a:extLst>
                <a:ext uri="{FF2B5EF4-FFF2-40B4-BE49-F238E27FC236}">
                  <a16:creationId xmlns:a16="http://schemas.microsoft.com/office/drawing/2014/main" id="{F2BA7236-4259-9D1C-35D3-B2EF785F81F5}"/>
                </a:ext>
              </a:extLst>
            </p:cNvPr>
            <p:cNvSpPr>
              <a:spLocks noChangeArrowheads="1"/>
            </p:cNvSpPr>
            <p:nvPr/>
          </p:nvSpPr>
          <p:spPr bwMode="auto">
            <a:xfrm>
              <a:off x="4429" y="2553"/>
              <a:ext cx="247" cy="210"/>
            </a:xfrm>
            <a:custGeom>
              <a:avLst/>
              <a:gdLst>
                <a:gd name="T0" fmla="*/ 247 w 247"/>
                <a:gd name="T1" fmla="*/ 0 h 210"/>
                <a:gd name="T2" fmla="*/ 0 w 247"/>
                <a:gd name="T3" fmla="*/ 210 h 210"/>
                <a:gd name="T4" fmla="*/ 0 60000 65536"/>
                <a:gd name="T5" fmla="*/ 0 60000 65536"/>
              </a:gdLst>
              <a:ahLst/>
              <a:cxnLst>
                <a:cxn ang="T4">
                  <a:pos x="T0" y="T1"/>
                </a:cxn>
                <a:cxn ang="T5">
                  <a:pos x="T2" y="T3"/>
                </a:cxn>
              </a:cxnLst>
              <a:rect l="0" t="0" r="r" b="b"/>
              <a:pathLst>
                <a:path w="247" h="210">
                  <a:moveTo>
                    <a:pt x="247" y="0"/>
                  </a:moveTo>
                  <a:lnTo>
                    <a:pt x="0" y="210"/>
                  </a:lnTo>
                </a:path>
              </a:pathLst>
            </a:custGeom>
            <a:noFill/>
            <a:ln w="952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538" name="Group 34">
            <a:extLst>
              <a:ext uri="{FF2B5EF4-FFF2-40B4-BE49-F238E27FC236}">
                <a16:creationId xmlns:a16="http://schemas.microsoft.com/office/drawing/2014/main" id="{2E51461D-C35A-1EBE-D81D-B5B31F936CD6}"/>
              </a:ext>
            </a:extLst>
          </p:cNvPr>
          <p:cNvGrpSpPr>
            <a:grpSpLocks/>
          </p:cNvGrpSpPr>
          <p:nvPr/>
        </p:nvGrpSpPr>
        <p:grpSpPr bwMode="auto">
          <a:xfrm>
            <a:off x="6310313" y="2424113"/>
            <a:ext cx="979487" cy="1438275"/>
            <a:chOff x="2112" y="2505"/>
            <a:chExt cx="617" cy="906"/>
          </a:xfrm>
        </p:grpSpPr>
        <p:sp>
          <p:nvSpPr>
            <p:cNvPr id="22539" name="Arc 35">
              <a:extLst>
                <a:ext uri="{FF2B5EF4-FFF2-40B4-BE49-F238E27FC236}">
                  <a16:creationId xmlns:a16="http://schemas.microsoft.com/office/drawing/2014/main" id="{C0361DDA-5C64-DC6C-5E1F-7B077807AF0C}"/>
                </a:ext>
              </a:extLst>
            </p:cNvPr>
            <p:cNvSpPr>
              <a:spLocks noChangeArrowheads="1"/>
            </p:cNvSpPr>
            <p:nvPr/>
          </p:nvSpPr>
          <p:spPr bwMode="auto">
            <a:xfrm>
              <a:off x="2304" y="2759"/>
              <a:ext cx="145" cy="124"/>
            </a:xfrm>
            <a:custGeom>
              <a:avLst/>
              <a:gdLst>
                <a:gd name="T0" fmla="*/ 0 w 21600"/>
                <a:gd name="T1" fmla="*/ 0 h 21600"/>
                <a:gd name="T2" fmla="*/ 145 w 21600"/>
                <a:gd name="T3" fmla="*/ 124 h 21600"/>
                <a:gd name="T4" fmla="*/ 0 w 21600"/>
                <a:gd name="T5" fmla="*/ 0 h 21600"/>
                <a:gd name="T6" fmla="*/ 145 w 21600"/>
                <a:gd name="T7" fmla="*/ 124 h 21600"/>
                <a:gd name="T8" fmla="*/ 0 w 21600"/>
                <a:gd name="T9" fmla="*/ 124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a:solidFill>
                <a:srgbClr val="33CC33"/>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0" name="Arc 36">
              <a:extLst>
                <a:ext uri="{FF2B5EF4-FFF2-40B4-BE49-F238E27FC236}">
                  <a16:creationId xmlns:a16="http://schemas.microsoft.com/office/drawing/2014/main" id="{5FA0999B-5FD8-BB46-1B4B-0285CEB31897}"/>
                </a:ext>
              </a:extLst>
            </p:cNvPr>
            <p:cNvSpPr>
              <a:spLocks noChangeArrowheads="1"/>
            </p:cNvSpPr>
            <p:nvPr/>
          </p:nvSpPr>
          <p:spPr bwMode="auto">
            <a:xfrm>
              <a:off x="2457" y="2869"/>
              <a:ext cx="87" cy="150"/>
            </a:xfrm>
            <a:custGeom>
              <a:avLst/>
              <a:gdLst>
                <a:gd name="T0" fmla="*/ 0 w 21600"/>
                <a:gd name="T1" fmla="*/ 0 h 21600"/>
                <a:gd name="T2" fmla="*/ 87 w 21600"/>
                <a:gd name="T3" fmla="*/ 150 h 21600"/>
                <a:gd name="T4" fmla="*/ 0 w 21600"/>
                <a:gd name="T5" fmla="*/ 0 h 21600"/>
                <a:gd name="T6" fmla="*/ 87 w 21600"/>
                <a:gd name="T7" fmla="*/ 150 h 21600"/>
                <a:gd name="T8" fmla="*/ 0 w 21600"/>
                <a:gd name="T9" fmla="*/ 15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8575">
              <a:solidFill>
                <a:srgbClr val="0000FF"/>
              </a:solidFill>
              <a:round/>
              <a:headEnd type="triangle" w="sm"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1" name="Arc 37">
              <a:extLst>
                <a:ext uri="{FF2B5EF4-FFF2-40B4-BE49-F238E27FC236}">
                  <a16:creationId xmlns:a16="http://schemas.microsoft.com/office/drawing/2014/main" id="{AEB9DE90-1E5A-13F0-2FED-83CC86A27C10}"/>
                </a:ext>
              </a:extLst>
            </p:cNvPr>
            <p:cNvSpPr>
              <a:spLocks noChangeArrowheads="1"/>
            </p:cNvSpPr>
            <p:nvPr/>
          </p:nvSpPr>
          <p:spPr bwMode="auto">
            <a:xfrm flipV="1">
              <a:off x="2112" y="2908"/>
              <a:ext cx="337" cy="237"/>
            </a:xfrm>
            <a:custGeom>
              <a:avLst/>
              <a:gdLst>
                <a:gd name="T0" fmla="*/ 0 w 25202"/>
                <a:gd name="T1" fmla="*/ 3 h 21600"/>
                <a:gd name="T2" fmla="*/ 48 w 25202"/>
                <a:gd name="T3" fmla="*/ 0 h 21600"/>
                <a:gd name="T4" fmla="*/ 337 w 25202"/>
                <a:gd name="T5" fmla="*/ 237 h 21600"/>
                <a:gd name="T6" fmla="*/ 0 w 25202"/>
                <a:gd name="T7" fmla="*/ 3 h 21600"/>
                <a:gd name="T8" fmla="*/ 48 w 25202"/>
                <a:gd name="T9" fmla="*/ 0 h 21600"/>
                <a:gd name="T10" fmla="*/ 337 w 25202"/>
                <a:gd name="T11" fmla="*/ 237 h 21600"/>
                <a:gd name="T12" fmla="*/ 48 w 25202"/>
                <a:gd name="T13" fmla="*/ 237 h 21600"/>
                <a:gd name="T14" fmla="*/ 0 w 25202"/>
                <a:gd name="T15" fmla="*/ 3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202" h="21600" fill="none">
                  <a:moveTo>
                    <a:pt x="0" y="302"/>
                  </a:moveTo>
                  <a:cubicBezTo>
                    <a:pt x="1190" y="101"/>
                    <a:pt x="2395" y="-1"/>
                    <a:pt x="3602" y="0"/>
                  </a:cubicBezTo>
                  <a:cubicBezTo>
                    <a:pt x="15531" y="0"/>
                    <a:pt x="25202" y="9670"/>
                    <a:pt x="25202" y="21600"/>
                  </a:cubicBezTo>
                </a:path>
                <a:path w="25202" h="21600" stroke="0">
                  <a:moveTo>
                    <a:pt x="0" y="302"/>
                  </a:moveTo>
                  <a:cubicBezTo>
                    <a:pt x="1190" y="101"/>
                    <a:pt x="2395" y="-1"/>
                    <a:pt x="3602" y="0"/>
                  </a:cubicBezTo>
                  <a:cubicBezTo>
                    <a:pt x="15531" y="0"/>
                    <a:pt x="25202" y="9670"/>
                    <a:pt x="25202" y="21600"/>
                  </a:cubicBezTo>
                  <a:lnTo>
                    <a:pt x="3602" y="21600"/>
                  </a:lnTo>
                  <a:lnTo>
                    <a:pt x="0" y="302"/>
                  </a:lnTo>
                  <a:close/>
                </a:path>
              </a:pathLst>
            </a:custGeom>
            <a:noFill/>
            <a:ln w="28575">
              <a:solidFill>
                <a:srgbClr val="CC00FF"/>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22542" name="Object 38">
              <a:extLst>
                <a:ext uri="{FF2B5EF4-FFF2-40B4-BE49-F238E27FC236}">
                  <a16:creationId xmlns:a16="http://schemas.microsoft.com/office/drawing/2014/main" id="{5E277863-D90D-BE86-DEE8-64289071B5B4}"/>
                </a:ext>
              </a:extLst>
            </p:cNvPr>
            <p:cNvGraphicFramePr>
              <a:graphicFrameLocks noChangeAspect="1"/>
            </p:cNvGraphicFramePr>
            <p:nvPr/>
          </p:nvGraphicFramePr>
          <p:xfrm>
            <a:off x="2536" y="2848"/>
            <a:ext cx="193" cy="200"/>
          </p:xfrm>
          <a:graphic>
            <a:graphicData uri="http://schemas.openxmlformats.org/presentationml/2006/ole">
              <mc:AlternateContent xmlns:mc="http://schemas.openxmlformats.org/markup-compatibility/2006">
                <mc:Choice xmlns:v="urn:schemas-microsoft-com:vml" Requires="v">
                  <p:oleObj r:id="rId31" imgW="114102" imgH="114102" progId="Equation.3">
                    <p:embed/>
                  </p:oleObj>
                </mc:Choice>
                <mc:Fallback>
                  <p:oleObj r:id="rId31" imgW="114102" imgH="114102" progId="Equation.3">
                    <p:embed/>
                    <p:pic>
                      <p:nvPicPr>
                        <p:cNvPr id="0" name="Object 3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536" y="2848"/>
                          <a:ext cx="193"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43" name="Object 39">
              <a:extLst>
                <a:ext uri="{FF2B5EF4-FFF2-40B4-BE49-F238E27FC236}">
                  <a16:creationId xmlns:a16="http://schemas.microsoft.com/office/drawing/2014/main" id="{89ABBFE9-E9D2-8577-FFA8-B4D52301CDE6}"/>
                </a:ext>
              </a:extLst>
            </p:cNvPr>
            <p:cNvGraphicFramePr>
              <a:graphicFrameLocks noChangeAspect="1"/>
            </p:cNvGraphicFramePr>
            <p:nvPr/>
          </p:nvGraphicFramePr>
          <p:xfrm>
            <a:off x="2333" y="2505"/>
            <a:ext cx="184" cy="237"/>
          </p:xfrm>
          <a:graphic>
            <a:graphicData uri="http://schemas.openxmlformats.org/presentationml/2006/ole">
              <mc:AlternateContent xmlns:mc="http://schemas.openxmlformats.org/markup-compatibility/2006">
                <mc:Choice xmlns:v="urn:schemas-microsoft-com:vml" Requires="v">
                  <p:oleObj r:id="rId33" imgW="126835" imgH="152202" progId="Equation.3">
                    <p:embed/>
                  </p:oleObj>
                </mc:Choice>
                <mc:Fallback>
                  <p:oleObj r:id="rId33" imgW="126835" imgH="152202" progId="Equation.3">
                    <p:embed/>
                    <p:pic>
                      <p:nvPicPr>
                        <p:cNvPr id="0" name="Object 3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333" y="2505"/>
                          <a:ext cx="18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44" name="Object 40">
              <a:extLst>
                <a:ext uri="{FF2B5EF4-FFF2-40B4-BE49-F238E27FC236}">
                  <a16:creationId xmlns:a16="http://schemas.microsoft.com/office/drawing/2014/main" id="{BB7F0230-CF43-2C86-41FB-6AE60E597B92}"/>
                </a:ext>
              </a:extLst>
            </p:cNvPr>
            <p:cNvGraphicFramePr>
              <a:graphicFrameLocks noChangeAspect="1"/>
            </p:cNvGraphicFramePr>
            <p:nvPr/>
          </p:nvGraphicFramePr>
          <p:xfrm>
            <a:off x="2276" y="3103"/>
            <a:ext cx="289" cy="308"/>
          </p:xfrm>
          <a:graphic>
            <a:graphicData uri="http://schemas.openxmlformats.org/presentationml/2006/ole">
              <mc:AlternateContent xmlns:mc="http://schemas.openxmlformats.org/markup-compatibility/2006">
                <mc:Choice xmlns:v="urn:schemas-microsoft-com:vml" Requires="v">
                  <p:oleObj r:id="rId35" imgW="101424" imgH="126780" progId="Equation.3">
                    <p:embed/>
                  </p:oleObj>
                </mc:Choice>
                <mc:Fallback>
                  <p:oleObj r:id="rId35" imgW="101424" imgH="126780" progId="Equation.3">
                    <p:embed/>
                    <p:pic>
                      <p:nvPicPr>
                        <p:cNvPr id="0" name="Object 4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276" y="3103"/>
                          <a:ext cx="2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7731"/>
                                        </p:tgtEl>
                                        <p:attrNameLst>
                                          <p:attrName>style.visibility</p:attrName>
                                        </p:attrNameLst>
                                      </p:cBhvr>
                                      <p:to>
                                        <p:strVal val="visible"/>
                                      </p:to>
                                    </p:set>
                                    <p:animEffect transition="in" filter="blinds(horizontal)">
                                      <p:cBhvr>
                                        <p:cTn id="7" dur="500"/>
                                        <p:tgtEl>
                                          <p:spTgt spid="4577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1234" name="Object 2050">
            <a:extLst>
              <a:ext uri="{FF2B5EF4-FFF2-40B4-BE49-F238E27FC236}">
                <a16:creationId xmlns:a16="http://schemas.microsoft.com/office/drawing/2014/main" id="{D3480227-2300-DA8A-FE53-D5E87CEA6C43}"/>
              </a:ext>
            </a:extLst>
          </p:cNvPr>
          <p:cNvGraphicFramePr>
            <a:graphicFrameLocks noChangeAspect="1"/>
          </p:cNvGraphicFramePr>
          <p:nvPr/>
        </p:nvGraphicFramePr>
        <p:xfrm>
          <a:off x="214313" y="2589213"/>
          <a:ext cx="4887912" cy="700087"/>
        </p:xfrm>
        <a:graphic>
          <a:graphicData uri="http://schemas.openxmlformats.org/presentationml/2006/ole">
            <mc:AlternateContent xmlns:mc="http://schemas.openxmlformats.org/markup-compatibility/2006">
              <mc:Choice xmlns:v="urn:schemas-microsoft-com:vml" Requires="v">
                <p:oleObj r:id="rId2" imgW="1676400" imgH="228600" progId="Equation.3">
                  <p:embed/>
                </p:oleObj>
              </mc:Choice>
              <mc:Fallback>
                <p:oleObj r:id="rId2" imgW="1676400" imgH="228600" progId="Equation.3">
                  <p:embed/>
                  <p:pic>
                    <p:nvPicPr>
                      <p:cNvPr id="0" name="Object 20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2589213"/>
                        <a:ext cx="4887912" cy="70008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2098">
            <a:extLst>
              <a:ext uri="{FF2B5EF4-FFF2-40B4-BE49-F238E27FC236}">
                <a16:creationId xmlns:a16="http://schemas.microsoft.com/office/drawing/2014/main" id="{6FC09741-6EEA-D124-5AA0-6F5CD98FA36C}"/>
              </a:ext>
            </a:extLst>
          </p:cNvPr>
          <p:cNvGrpSpPr>
            <a:grpSpLocks/>
          </p:cNvGrpSpPr>
          <p:nvPr/>
        </p:nvGrpSpPr>
        <p:grpSpPr bwMode="auto">
          <a:xfrm>
            <a:off x="5154613" y="1035050"/>
            <a:ext cx="3505200" cy="2924175"/>
            <a:chOff x="2200" y="2160"/>
            <a:chExt cx="2208" cy="1842"/>
          </a:xfrm>
        </p:grpSpPr>
        <p:grpSp>
          <p:nvGrpSpPr>
            <p:cNvPr id="23591" name="Group 2097">
              <a:extLst>
                <a:ext uri="{FF2B5EF4-FFF2-40B4-BE49-F238E27FC236}">
                  <a16:creationId xmlns:a16="http://schemas.microsoft.com/office/drawing/2014/main" id="{A63816A6-6803-DBA5-CFB5-6ECB59FAE4E5}"/>
                </a:ext>
              </a:extLst>
            </p:cNvPr>
            <p:cNvGrpSpPr>
              <a:grpSpLocks/>
            </p:cNvGrpSpPr>
            <p:nvPr/>
          </p:nvGrpSpPr>
          <p:grpSpPr bwMode="auto">
            <a:xfrm>
              <a:off x="2200" y="2160"/>
              <a:ext cx="2208" cy="1842"/>
              <a:chOff x="2200" y="2160"/>
              <a:chExt cx="2208" cy="1842"/>
            </a:xfrm>
          </p:grpSpPr>
          <p:sp>
            <p:nvSpPr>
              <p:cNvPr id="23593" name="Line 2062">
                <a:extLst>
                  <a:ext uri="{FF2B5EF4-FFF2-40B4-BE49-F238E27FC236}">
                    <a16:creationId xmlns:a16="http://schemas.microsoft.com/office/drawing/2014/main" id="{3E828312-FC11-7491-A9C9-83D5B17BAE1C}"/>
                  </a:ext>
                </a:extLst>
              </p:cNvPr>
              <p:cNvSpPr>
                <a:spLocks noChangeShapeType="1"/>
              </p:cNvSpPr>
              <p:nvPr/>
            </p:nvSpPr>
            <p:spPr bwMode="auto">
              <a:xfrm flipV="1">
                <a:off x="2920" y="2160"/>
                <a:ext cx="0" cy="1344"/>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594" name="Line 2063">
                <a:extLst>
                  <a:ext uri="{FF2B5EF4-FFF2-40B4-BE49-F238E27FC236}">
                    <a16:creationId xmlns:a16="http://schemas.microsoft.com/office/drawing/2014/main" id="{FBB20793-7719-61AD-60A2-CDFA18D242A4}"/>
                  </a:ext>
                </a:extLst>
              </p:cNvPr>
              <p:cNvSpPr>
                <a:spLocks noChangeShapeType="1"/>
              </p:cNvSpPr>
              <p:nvPr/>
            </p:nvSpPr>
            <p:spPr bwMode="auto">
              <a:xfrm>
                <a:off x="2920" y="3504"/>
                <a:ext cx="1488" cy="0"/>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595" name="Line 2064">
                <a:extLst>
                  <a:ext uri="{FF2B5EF4-FFF2-40B4-BE49-F238E27FC236}">
                    <a16:creationId xmlns:a16="http://schemas.microsoft.com/office/drawing/2014/main" id="{C2D5B8EF-EBA6-1F14-8460-E551193D8530}"/>
                  </a:ext>
                </a:extLst>
              </p:cNvPr>
              <p:cNvSpPr>
                <a:spLocks noChangeShapeType="1"/>
              </p:cNvSpPr>
              <p:nvPr/>
            </p:nvSpPr>
            <p:spPr bwMode="auto">
              <a:xfrm flipH="1">
                <a:off x="2440" y="3499"/>
                <a:ext cx="483" cy="503"/>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3596" name="Object 2065">
                <a:extLst>
                  <a:ext uri="{FF2B5EF4-FFF2-40B4-BE49-F238E27FC236}">
                    <a16:creationId xmlns:a16="http://schemas.microsoft.com/office/drawing/2014/main" id="{B02CE0EF-EE6E-0B9B-26EB-33D1A4C27C3A}"/>
                  </a:ext>
                </a:extLst>
              </p:cNvPr>
              <p:cNvGraphicFramePr>
                <a:graphicFrameLocks noChangeAspect="1"/>
              </p:cNvGraphicFramePr>
              <p:nvPr/>
            </p:nvGraphicFramePr>
            <p:xfrm>
              <a:off x="4120" y="3552"/>
              <a:ext cx="223" cy="240"/>
            </p:xfrm>
            <a:graphic>
              <a:graphicData uri="http://schemas.openxmlformats.org/presentationml/2006/ole">
                <mc:AlternateContent xmlns:mc="http://schemas.openxmlformats.org/markup-compatibility/2006">
                  <mc:Choice xmlns:v="urn:schemas-microsoft-com:vml" Requires="v">
                    <p:oleObj r:id="rId4" imgW="177646" imgH="190335" progId="Equation.3">
                      <p:embed/>
                    </p:oleObj>
                  </mc:Choice>
                  <mc:Fallback>
                    <p:oleObj r:id="rId4" imgW="177646" imgH="190335" progId="Equation.3">
                      <p:embed/>
                      <p:pic>
                        <p:nvPicPr>
                          <p:cNvPr id="0" name="Object 20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0" y="3552"/>
                            <a:ext cx="22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97" name="Object 2066">
                <a:extLst>
                  <a:ext uri="{FF2B5EF4-FFF2-40B4-BE49-F238E27FC236}">
                    <a16:creationId xmlns:a16="http://schemas.microsoft.com/office/drawing/2014/main" id="{8775C3CA-13F7-E4E4-A386-68FB36371A4D}"/>
                  </a:ext>
                </a:extLst>
              </p:cNvPr>
              <p:cNvGraphicFramePr>
                <a:graphicFrameLocks noChangeAspect="1"/>
              </p:cNvGraphicFramePr>
              <p:nvPr/>
            </p:nvGraphicFramePr>
            <p:xfrm>
              <a:off x="2200" y="3792"/>
              <a:ext cx="206" cy="206"/>
            </p:xfrm>
            <a:graphic>
              <a:graphicData uri="http://schemas.openxmlformats.org/presentationml/2006/ole">
                <mc:AlternateContent xmlns:mc="http://schemas.openxmlformats.org/markup-compatibility/2006">
                  <mc:Choice xmlns:v="urn:schemas-microsoft-com:vml" Requires="v">
                    <p:oleObj r:id="rId6" imgW="164885" imgH="164885" progId="Equation.3">
                      <p:embed/>
                    </p:oleObj>
                  </mc:Choice>
                  <mc:Fallback>
                    <p:oleObj r:id="rId6" imgW="164885" imgH="164885" progId="Equation.3">
                      <p:embed/>
                      <p:pic>
                        <p:nvPicPr>
                          <p:cNvPr id="0" name="Object 20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0" y="3792"/>
                            <a:ext cx="206"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98" name="Object 2067">
                <a:extLst>
                  <a:ext uri="{FF2B5EF4-FFF2-40B4-BE49-F238E27FC236}">
                    <a16:creationId xmlns:a16="http://schemas.microsoft.com/office/drawing/2014/main" id="{0FDC8B96-46AA-7BE8-1D34-A4365D702DFA}"/>
                  </a:ext>
                </a:extLst>
              </p:cNvPr>
              <p:cNvGraphicFramePr>
                <a:graphicFrameLocks noChangeAspect="1"/>
              </p:cNvGraphicFramePr>
              <p:nvPr/>
            </p:nvGraphicFramePr>
            <p:xfrm>
              <a:off x="2680" y="2160"/>
              <a:ext cx="239" cy="240"/>
            </p:xfrm>
            <a:graphic>
              <a:graphicData uri="http://schemas.openxmlformats.org/presentationml/2006/ole">
                <mc:AlternateContent xmlns:mc="http://schemas.openxmlformats.org/markup-compatibility/2006">
                  <mc:Choice xmlns:v="urn:schemas-microsoft-com:vml" Requires="v">
                    <p:oleObj r:id="rId8" imgW="190417" imgH="241195" progId="Equation.3">
                      <p:embed/>
                    </p:oleObj>
                  </mc:Choice>
                  <mc:Fallback>
                    <p:oleObj r:id="rId8" imgW="190417" imgH="241195" progId="Equation.3">
                      <p:embed/>
                      <p:pic>
                        <p:nvPicPr>
                          <p:cNvPr id="0" name="Object 206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80" y="2160"/>
                            <a:ext cx="23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23592" name="Object 2068">
              <a:extLst>
                <a:ext uri="{FF2B5EF4-FFF2-40B4-BE49-F238E27FC236}">
                  <a16:creationId xmlns:a16="http://schemas.microsoft.com/office/drawing/2014/main" id="{0870DB67-F61A-0E88-5F1F-B1096FFBB8EB}"/>
                </a:ext>
              </a:extLst>
            </p:cNvPr>
            <p:cNvGraphicFramePr>
              <a:graphicFrameLocks noChangeAspect="1"/>
            </p:cNvGraphicFramePr>
            <p:nvPr/>
          </p:nvGraphicFramePr>
          <p:xfrm>
            <a:off x="2699" y="3294"/>
            <a:ext cx="262" cy="288"/>
          </p:xfrm>
          <a:graphic>
            <a:graphicData uri="http://schemas.openxmlformats.org/presentationml/2006/ole">
              <mc:AlternateContent xmlns:mc="http://schemas.openxmlformats.org/markup-compatibility/2006">
                <mc:Choice xmlns:v="urn:schemas-microsoft-com:vml" Requires="v">
                  <p:oleObj r:id="rId10" imgW="126835" imgH="139518" progId="Equation.DSMT4">
                    <p:embed/>
                  </p:oleObj>
                </mc:Choice>
                <mc:Fallback>
                  <p:oleObj r:id="rId10" imgW="126835" imgH="139518" progId="Equation.DSMT4">
                    <p:embed/>
                    <p:pic>
                      <p:nvPicPr>
                        <p:cNvPr id="0" name="Object 206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9" y="3294"/>
                          <a:ext cx="2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 name="Group 2070">
            <a:extLst>
              <a:ext uri="{FF2B5EF4-FFF2-40B4-BE49-F238E27FC236}">
                <a16:creationId xmlns:a16="http://schemas.microsoft.com/office/drawing/2014/main" id="{BEC4B9CF-B33B-D353-462A-3CB53F0F1BD5}"/>
              </a:ext>
            </a:extLst>
          </p:cNvPr>
          <p:cNvGrpSpPr>
            <a:grpSpLocks/>
          </p:cNvGrpSpPr>
          <p:nvPr/>
        </p:nvGrpSpPr>
        <p:grpSpPr bwMode="auto">
          <a:xfrm>
            <a:off x="6318250" y="1933575"/>
            <a:ext cx="1447800" cy="1219200"/>
            <a:chOff x="4080" y="2784"/>
            <a:chExt cx="912" cy="768"/>
          </a:xfrm>
        </p:grpSpPr>
        <p:sp>
          <p:nvSpPr>
            <p:cNvPr id="23589" name="Line 2071">
              <a:extLst>
                <a:ext uri="{FF2B5EF4-FFF2-40B4-BE49-F238E27FC236}">
                  <a16:creationId xmlns:a16="http://schemas.microsoft.com/office/drawing/2014/main" id="{421F11C5-BEE8-2022-8B5C-13DA8C301FF0}"/>
                </a:ext>
              </a:extLst>
            </p:cNvPr>
            <p:cNvSpPr>
              <a:spLocks noChangeShapeType="1"/>
            </p:cNvSpPr>
            <p:nvPr/>
          </p:nvSpPr>
          <p:spPr bwMode="auto">
            <a:xfrm flipV="1">
              <a:off x="4080" y="2784"/>
              <a:ext cx="912" cy="768"/>
            </a:xfrm>
            <a:prstGeom prst="line">
              <a:avLst/>
            </a:prstGeom>
            <a:noFill/>
            <a:ln w="28575">
              <a:solidFill>
                <a:srgbClr val="FF33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3590" name="Object 2072">
              <a:extLst>
                <a:ext uri="{FF2B5EF4-FFF2-40B4-BE49-F238E27FC236}">
                  <a16:creationId xmlns:a16="http://schemas.microsoft.com/office/drawing/2014/main" id="{88189105-3EDE-6F08-49E9-9475712DC99B}"/>
                </a:ext>
              </a:extLst>
            </p:cNvPr>
            <p:cNvGraphicFramePr>
              <a:graphicFrameLocks noChangeAspect="1"/>
            </p:cNvGraphicFramePr>
            <p:nvPr/>
          </p:nvGraphicFramePr>
          <p:xfrm>
            <a:off x="4320" y="2788"/>
            <a:ext cx="432" cy="306"/>
          </p:xfrm>
          <a:graphic>
            <a:graphicData uri="http://schemas.openxmlformats.org/presentationml/2006/ole">
              <mc:AlternateContent xmlns:mc="http://schemas.openxmlformats.org/markup-compatibility/2006">
                <mc:Choice xmlns:v="urn:schemas-microsoft-com:vml" Requires="v">
                  <p:oleObj r:id="rId12" imgW="431613" imgH="304668" progId="Equation.DSMT4">
                    <p:embed/>
                  </p:oleObj>
                </mc:Choice>
                <mc:Fallback>
                  <p:oleObj r:id="rId12" imgW="431613" imgH="304668" progId="Equation.DSMT4">
                    <p:embed/>
                    <p:pic>
                      <p:nvPicPr>
                        <p:cNvPr id="0" name="Object 207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20" y="2788"/>
                          <a:ext cx="43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5" name="Group 2089">
            <a:extLst>
              <a:ext uri="{FF2B5EF4-FFF2-40B4-BE49-F238E27FC236}">
                <a16:creationId xmlns:a16="http://schemas.microsoft.com/office/drawing/2014/main" id="{E292EF6E-7851-92C8-9F5E-004E53CC8708}"/>
              </a:ext>
            </a:extLst>
          </p:cNvPr>
          <p:cNvGrpSpPr>
            <a:grpSpLocks/>
          </p:cNvGrpSpPr>
          <p:nvPr/>
        </p:nvGrpSpPr>
        <p:grpSpPr bwMode="auto">
          <a:xfrm>
            <a:off x="5297488" y="1322388"/>
            <a:ext cx="3200400" cy="2289175"/>
            <a:chOff x="3288" y="255"/>
            <a:chExt cx="2016" cy="1442"/>
          </a:xfrm>
        </p:grpSpPr>
        <p:graphicFrame>
          <p:nvGraphicFramePr>
            <p:cNvPr id="23581" name="Object 2074">
              <a:extLst>
                <a:ext uri="{FF2B5EF4-FFF2-40B4-BE49-F238E27FC236}">
                  <a16:creationId xmlns:a16="http://schemas.microsoft.com/office/drawing/2014/main" id="{2314197B-472E-C7C8-8F34-9BE5190E479B}"/>
                </a:ext>
              </a:extLst>
            </p:cNvPr>
            <p:cNvGraphicFramePr>
              <a:graphicFrameLocks noChangeAspect="1"/>
            </p:cNvGraphicFramePr>
            <p:nvPr/>
          </p:nvGraphicFramePr>
          <p:xfrm>
            <a:off x="4872" y="1119"/>
            <a:ext cx="432" cy="304"/>
          </p:xfrm>
          <a:graphic>
            <a:graphicData uri="http://schemas.openxmlformats.org/presentationml/2006/ole">
              <mc:AlternateContent xmlns:mc="http://schemas.openxmlformats.org/markup-compatibility/2006">
                <mc:Choice xmlns:v="urn:schemas-microsoft-com:vml" Requires="v">
                  <p:oleObj r:id="rId14" imgW="431613" imgH="304668" progId="Equation.3">
                    <p:embed/>
                  </p:oleObj>
                </mc:Choice>
                <mc:Fallback>
                  <p:oleObj r:id="rId14" imgW="431613" imgH="304668" progId="Equation.3">
                    <p:embed/>
                    <p:pic>
                      <p:nvPicPr>
                        <p:cNvPr id="0" name="Object 207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72" y="1119"/>
                          <a:ext cx="43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82" name="Object 2075">
              <a:extLst>
                <a:ext uri="{FF2B5EF4-FFF2-40B4-BE49-F238E27FC236}">
                  <a16:creationId xmlns:a16="http://schemas.microsoft.com/office/drawing/2014/main" id="{4AF46AB4-CA65-6843-D8AD-2CDA9F5464C5}"/>
                </a:ext>
              </a:extLst>
            </p:cNvPr>
            <p:cNvGraphicFramePr>
              <a:graphicFrameLocks noChangeAspect="1"/>
            </p:cNvGraphicFramePr>
            <p:nvPr/>
          </p:nvGraphicFramePr>
          <p:xfrm>
            <a:off x="3480" y="255"/>
            <a:ext cx="384" cy="262"/>
          </p:xfrm>
          <a:graphic>
            <a:graphicData uri="http://schemas.openxmlformats.org/presentationml/2006/ole">
              <mc:AlternateContent xmlns:mc="http://schemas.openxmlformats.org/markup-compatibility/2006">
                <mc:Choice xmlns:v="urn:schemas-microsoft-com:vml" Requires="v">
                  <p:oleObj r:id="rId16" imgW="444114" imgH="304536" progId="Equation.3">
                    <p:embed/>
                  </p:oleObj>
                </mc:Choice>
                <mc:Fallback>
                  <p:oleObj r:id="rId16" imgW="444114" imgH="304536" progId="Equation.3">
                    <p:embed/>
                    <p:pic>
                      <p:nvPicPr>
                        <p:cNvPr id="0" name="Object 207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80" y="255"/>
                          <a:ext cx="38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83" name="Object 2076">
              <a:extLst>
                <a:ext uri="{FF2B5EF4-FFF2-40B4-BE49-F238E27FC236}">
                  <a16:creationId xmlns:a16="http://schemas.microsoft.com/office/drawing/2014/main" id="{24449D0B-8B84-A33E-682B-56DBAE77CF9B}"/>
                </a:ext>
              </a:extLst>
            </p:cNvPr>
            <p:cNvGraphicFramePr>
              <a:graphicFrameLocks noChangeAspect="1"/>
            </p:cNvGraphicFramePr>
            <p:nvPr/>
          </p:nvGraphicFramePr>
          <p:xfrm>
            <a:off x="3288" y="1407"/>
            <a:ext cx="411" cy="290"/>
          </p:xfrm>
          <a:graphic>
            <a:graphicData uri="http://schemas.openxmlformats.org/presentationml/2006/ole">
              <mc:AlternateContent xmlns:mc="http://schemas.openxmlformats.org/markup-compatibility/2006">
                <mc:Choice xmlns:v="urn:schemas-microsoft-com:vml" Requires="v">
                  <p:oleObj r:id="rId18" imgW="418918" imgH="304668" progId="Equation.3">
                    <p:embed/>
                  </p:oleObj>
                </mc:Choice>
                <mc:Fallback>
                  <p:oleObj r:id="rId18" imgW="418918" imgH="304668" progId="Equation.3">
                    <p:embed/>
                    <p:pic>
                      <p:nvPicPr>
                        <p:cNvPr id="0" name="Object 207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88" y="1407"/>
                          <a:ext cx="41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84" name="Freeform 2077">
              <a:extLst>
                <a:ext uri="{FF2B5EF4-FFF2-40B4-BE49-F238E27FC236}">
                  <a16:creationId xmlns:a16="http://schemas.microsoft.com/office/drawing/2014/main" id="{D29D0394-1564-4A26-D2C0-CB0B36DCD061}"/>
                </a:ext>
              </a:extLst>
            </p:cNvPr>
            <p:cNvSpPr>
              <a:spLocks noChangeArrowheads="1"/>
            </p:cNvSpPr>
            <p:nvPr/>
          </p:nvSpPr>
          <p:spPr bwMode="auto">
            <a:xfrm>
              <a:off x="4818" y="639"/>
              <a:ext cx="6" cy="998"/>
            </a:xfrm>
            <a:custGeom>
              <a:avLst/>
              <a:gdLst>
                <a:gd name="T0" fmla="*/ 6 w 6"/>
                <a:gd name="T1" fmla="*/ 0 h 998"/>
                <a:gd name="T2" fmla="*/ 0 w 6"/>
                <a:gd name="T3" fmla="*/ 998 h 998"/>
                <a:gd name="T4" fmla="*/ 0 60000 65536"/>
                <a:gd name="T5" fmla="*/ 0 60000 65536"/>
              </a:gdLst>
              <a:ahLst/>
              <a:cxnLst>
                <a:cxn ang="T4">
                  <a:pos x="T0" y="T1"/>
                </a:cxn>
                <a:cxn ang="T5">
                  <a:pos x="T2" y="T3"/>
                </a:cxn>
              </a:cxnLst>
              <a:rect l="0" t="0" r="r" b="b"/>
              <a:pathLst>
                <a:path w="6" h="998">
                  <a:moveTo>
                    <a:pt x="6" y="0"/>
                  </a:moveTo>
                  <a:lnTo>
                    <a:pt x="0" y="998"/>
                  </a:lnTo>
                </a:path>
              </a:pathLst>
            </a:custGeom>
            <a:noFill/>
            <a:ln w="19050">
              <a:solidFill>
                <a:srgbClr val="1C1C1C"/>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85" name="Line 2078">
              <a:extLst>
                <a:ext uri="{FF2B5EF4-FFF2-40B4-BE49-F238E27FC236}">
                  <a16:creationId xmlns:a16="http://schemas.microsoft.com/office/drawing/2014/main" id="{59D4FA1F-0A21-3A3A-56F0-D947D2168417}"/>
                </a:ext>
              </a:extLst>
            </p:cNvPr>
            <p:cNvSpPr>
              <a:spLocks noChangeShapeType="1"/>
            </p:cNvSpPr>
            <p:nvPr/>
          </p:nvSpPr>
          <p:spPr bwMode="auto">
            <a:xfrm flipH="1">
              <a:off x="4824" y="1407"/>
              <a:ext cx="240" cy="240"/>
            </a:xfrm>
            <a:prstGeom prst="line">
              <a:avLst/>
            </a:prstGeom>
            <a:noFill/>
            <a:ln w="19050">
              <a:solidFill>
                <a:srgbClr val="1C1C1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6" name="Line 2079">
              <a:extLst>
                <a:ext uri="{FF2B5EF4-FFF2-40B4-BE49-F238E27FC236}">
                  <a16:creationId xmlns:a16="http://schemas.microsoft.com/office/drawing/2014/main" id="{4C862A0D-EF9B-2467-C6F0-F565FA09F346}"/>
                </a:ext>
              </a:extLst>
            </p:cNvPr>
            <p:cNvSpPr>
              <a:spLocks noChangeShapeType="1"/>
            </p:cNvSpPr>
            <p:nvPr/>
          </p:nvSpPr>
          <p:spPr bwMode="auto">
            <a:xfrm flipH="1">
              <a:off x="3672" y="1647"/>
              <a:ext cx="1152" cy="0"/>
            </a:xfrm>
            <a:prstGeom prst="line">
              <a:avLst/>
            </a:prstGeom>
            <a:noFill/>
            <a:ln w="19050">
              <a:solidFill>
                <a:srgbClr val="1C1C1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7" name="Line 2080">
              <a:extLst>
                <a:ext uri="{FF2B5EF4-FFF2-40B4-BE49-F238E27FC236}">
                  <a16:creationId xmlns:a16="http://schemas.microsoft.com/office/drawing/2014/main" id="{20D673C3-1882-E070-010E-B1B07B72DBDB}"/>
                </a:ext>
              </a:extLst>
            </p:cNvPr>
            <p:cNvSpPr>
              <a:spLocks noChangeShapeType="1"/>
            </p:cNvSpPr>
            <p:nvPr/>
          </p:nvSpPr>
          <p:spPr bwMode="auto">
            <a:xfrm flipH="1" flipV="1">
              <a:off x="3912" y="399"/>
              <a:ext cx="912" cy="240"/>
            </a:xfrm>
            <a:prstGeom prst="line">
              <a:avLst/>
            </a:prstGeom>
            <a:noFill/>
            <a:ln w="19050">
              <a:solidFill>
                <a:srgbClr val="1C1C1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8" name="Line 2081">
              <a:extLst>
                <a:ext uri="{FF2B5EF4-FFF2-40B4-BE49-F238E27FC236}">
                  <a16:creationId xmlns:a16="http://schemas.microsoft.com/office/drawing/2014/main" id="{FABCB069-3391-3DFD-8D81-6FB8E5C8633E}"/>
                </a:ext>
              </a:extLst>
            </p:cNvPr>
            <p:cNvSpPr>
              <a:spLocks noChangeShapeType="1"/>
            </p:cNvSpPr>
            <p:nvPr/>
          </p:nvSpPr>
          <p:spPr bwMode="auto">
            <a:xfrm flipH="1" flipV="1">
              <a:off x="3912" y="1407"/>
              <a:ext cx="912" cy="240"/>
            </a:xfrm>
            <a:prstGeom prst="line">
              <a:avLst/>
            </a:prstGeom>
            <a:noFill/>
            <a:ln w="12700">
              <a:solidFill>
                <a:srgbClr val="1C1C1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58" name="Rectangle 2083">
            <a:extLst>
              <a:ext uri="{FF2B5EF4-FFF2-40B4-BE49-F238E27FC236}">
                <a16:creationId xmlns:a16="http://schemas.microsoft.com/office/drawing/2014/main" id="{A64A528A-75B3-361E-4749-C0E0DF7889DD}"/>
              </a:ext>
            </a:extLst>
          </p:cNvPr>
          <p:cNvSpPr>
            <a:spLocks noChangeArrowheads="1"/>
          </p:cNvSpPr>
          <p:nvPr/>
        </p:nvSpPr>
        <p:spPr bwMode="auto">
          <a:xfrm>
            <a:off x="5167313" y="884238"/>
            <a:ext cx="3600450" cy="3476625"/>
          </a:xfrm>
          <a:prstGeom prst="rect">
            <a:avLst/>
          </a:prstGeom>
          <a:noFill/>
          <a:ln w="12700">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3559" name="Text Box 2085">
            <a:extLst>
              <a:ext uri="{FF2B5EF4-FFF2-40B4-BE49-F238E27FC236}">
                <a16:creationId xmlns:a16="http://schemas.microsoft.com/office/drawing/2014/main" id="{A4ED6BA2-A1C0-E5DF-CF6B-D51C4BAB626B}"/>
              </a:ext>
            </a:extLst>
          </p:cNvPr>
          <p:cNvSpPr txBox="1">
            <a:spLocks noChangeArrowheads="1"/>
          </p:cNvSpPr>
          <p:nvPr/>
        </p:nvSpPr>
        <p:spPr bwMode="auto">
          <a:xfrm>
            <a:off x="825500" y="873125"/>
            <a:ext cx="2497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200" b="1">
                <a:solidFill>
                  <a:srgbClr val="CC0000"/>
                </a:solidFill>
                <a:latin typeface="Times New Roman" panose="02020603050405020304" pitchFamily="18" charset="0"/>
              </a:rPr>
              <a:t>2</a:t>
            </a:r>
            <a:r>
              <a:rPr lang="zh-CN" altLang="en-US" sz="3200" b="1">
                <a:solidFill>
                  <a:srgbClr val="1C1C1C"/>
                </a:solidFill>
                <a:latin typeface="Times New Roman" panose="02020603050405020304" pitchFamily="18" charset="0"/>
              </a:rPr>
              <a:t>　运动方程</a:t>
            </a:r>
          </a:p>
        </p:txBody>
      </p:sp>
      <p:grpSp>
        <p:nvGrpSpPr>
          <p:cNvPr id="6" name="Group 2092">
            <a:extLst>
              <a:ext uri="{FF2B5EF4-FFF2-40B4-BE49-F238E27FC236}">
                <a16:creationId xmlns:a16="http://schemas.microsoft.com/office/drawing/2014/main" id="{20039D28-313B-5167-77E6-7D596F77AFF3}"/>
              </a:ext>
            </a:extLst>
          </p:cNvPr>
          <p:cNvGrpSpPr>
            <a:grpSpLocks/>
          </p:cNvGrpSpPr>
          <p:nvPr/>
        </p:nvGrpSpPr>
        <p:grpSpPr bwMode="auto">
          <a:xfrm>
            <a:off x="5556250" y="1379538"/>
            <a:ext cx="3048000" cy="644525"/>
            <a:chOff x="3315" y="1933"/>
            <a:chExt cx="1920" cy="406"/>
          </a:xfrm>
        </p:grpSpPr>
        <p:grpSp>
          <p:nvGrpSpPr>
            <p:cNvPr id="23577" name="Group 2090">
              <a:extLst>
                <a:ext uri="{FF2B5EF4-FFF2-40B4-BE49-F238E27FC236}">
                  <a16:creationId xmlns:a16="http://schemas.microsoft.com/office/drawing/2014/main" id="{03F5D2CA-57AA-8D1E-D27A-5D88F164D68C}"/>
                </a:ext>
              </a:extLst>
            </p:cNvPr>
            <p:cNvGrpSpPr>
              <a:grpSpLocks/>
            </p:cNvGrpSpPr>
            <p:nvPr/>
          </p:nvGrpSpPr>
          <p:grpSpPr bwMode="auto">
            <a:xfrm>
              <a:off x="3315" y="1933"/>
              <a:ext cx="1920" cy="406"/>
              <a:chOff x="3315" y="1933"/>
              <a:chExt cx="1920" cy="406"/>
            </a:xfrm>
          </p:grpSpPr>
          <p:sp>
            <p:nvSpPr>
              <p:cNvPr id="23579" name="Freeform 2069">
                <a:extLst>
                  <a:ext uri="{FF2B5EF4-FFF2-40B4-BE49-F238E27FC236}">
                    <a16:creationId xmlns:a16="http://schemas.microsoft.com/office/drawing/2014/main" id="{609282E9-D4EB-7EBD-C225-D6DDC22E0DEE}"/>
                  </a:ext>
                </a:extLst>
              </p:cNvPr>
              <p:cNvSpPr>
                <a:spLocks noChangeArrowheads="1"/>
              </p:cNvSpPr>
              <p:nvPr/>
            </p:nvSpPr>
            <p:spPr bwMode="auto">
              <a:xfrm>
                <a:off x="3315" y="2042"/>
                <a:ext cx="1920" cy="297"/>
              </a:xfrm>
              <a:custGeom>
                <a:avLst/>
                <a:gdLst>
                  <a:gd name="T0" fmla="*/ 0 w 1920"/>
                  <a:gd name="T1" fmla="*/ 297 h 297"/>
                  <a:gd name="T2" fmla="*/ 354 w 1920"/>
                  <a:gd name="T3" fmla="*/ 160 h 297"/>
                  <a:gd name="T4" fmla="*/ 727 w 1920"/>
                  <a:gd name="T5" fmla="*/ 16 h 297"/>
                  <a:gd name="T6" fmla="*/ 1073 w 1920"/>
                  <a:gd name="T7" fmla="*/ 256 h 297"/>
                  <a:gd name="T8" fmla="*/ 1570 w 1920"/>
                  <a:gd name="T9" fmla="*/ 219 h 297"/>
                  <a:gd name="T10" fmla="*/ 1920 w 1920"/>
                  <a:gd name="T11" fmla="*/ 117 h 2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20" h="297">
                    <a:moveTo>
                      <a:pt x="0" y="297"/>
                    </a:moveTo>
                    <a:cubicBezTo>
                      <a:pt x="59" y="273"/>
                      <a:pt x="232" y="207"/>
                      <a:pt x="354" y="160"/>
                    </a:cubicBezTo>
                    <a:cubicBezTo>
                      <a:pt x="475" y="113"/>
                      <a:pt x="608" y="0"/>
                      <a:pt x="727" y="16"/>
                    </a:cubicBezTo>
                    <a:cubicBezTo>
                      <a:pt x="847" y="32"/>
                      <a:pt x="932" y="222"/>
                      <a:pt x="1073" y="256"/>
                    </a:cubicBezTo>
                    <a:cubicBezTo>
                      <a:pt x="1214" y="290"/>
                      <a:pt x="1429" y="242"/>
                      <a:pt x="1570" y="219"/>
                    </a:cubicBezTo>
                    <a:cubicBezTo>
                      <a:pt x="1711" y="196"/>
                      <a:pt x="1847" y="138"/>
                      <a:pt x="1920" y="117"/>
                    </a:cubicBezTo>
                  </a:path>
                </a:pathLst>
              </a:custGeom>
              <a:noFill/>
              <a:ln w="19050">
                <a:solidFill>
                  <a:srgbClr val="0000FF"/>
                </a:solidFill>
                <a:round/>
                <a:headEn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80" name="Text Box 2082">
                <a:extLst>
                  <a:ext uri="{FF2B5EF4-FFF2-40B4-BE49-F238E27FC236}">
                    <a16:creationId xmlns:a16="http://schemas.microsoft.com/office/drawing/2014/main" id="{81DACA8E-C297-FF30-743C-81F6FDCE1A00}"/>
                  </a:ext>
                </a:extLst>
              </p:cNvPr>
              <p:cNvSpPr txBox="1">
                <a:spLocks noChangeArrowheads="1"/>
              </p:cNvSpPr>
              <p:nvPr/>
            </p:nvSpPr>
            <p:spPr bwMode="auto">
              <a:xfrm>
                <a:off x="4636" y="1933"/>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200" b="1" i="1">
                    <a:solidFill>
                      <a:srgbClr val="FF3300"/>
                    </a:solidFill>
                    <a:latin typeface="Times New Roman" panose="02020603050405020304" pitchFamily="18" charset="0"/>
                  </a:rPr>
                  <a:t>P</a:t>
                </a:r>
              </a:p>
            </p:txBody>
          </p:sp>
        </p:grpSp>
        <p:sp>
          <p:nvSpPr>
            <p:cNvPr id="23578" name="Oval 2091">
              <a:extLst>
                <a:ext uri="{FF2B5EF4-FFF2-40B4-BE49-F238E27FC236}">
                  <a16:creationId xmlns:a16="http://schemas.microsoft.com/office/drawing/2014/main" id="{06095A04-0D7B-4C57-1C43-BC95D8797241}"/>
                </a:ext>
              </a:extLst>
            </p:cNvPr>
            <p:cNvSpPr>
              <a:spLocks noChangeArrowheads="1"/>
            </p:cNvSpPr>
            <p:nvPr/>
          </p:nvSpPr>
          <p:spPr bwMode="auto">
            <a:xfrm>
              <a:off x="4676" y="2260"/>
              <a:ext cx="45" cy="45"/>
            </a:xfrm>
            <a:prstGeom prst="ellipse">
              <a:avLst/>
            </a:prstGeom>
            <a:solidFill>
              <a:srgbClr val="008000"/>
            </a:solidFill>
            <a:ln w="9525">
              <a:solidFill>
                <a:schemeClr val="tx1"/>
              </a:solidFill>
              <a:round/>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8" name="组合 43">
            <a:extLst>
              <a:ext uri="{FF2B5EF4-FFF2-40B4-BE49-F238E27FC236}">
                <a16:creationId xmlns:a16="http://schemas.microsoft.com/office/drawing/2014/main" id="{EF34A909-B87E-3A4D-326A-387C7212ACF1}"/>
              </a:ext>
            </a:extLst>
          </p:cNvPr>
          <p:cNvGrpSpPr>
            <a:grpSpLocks/>
          </p:cNvGrpSpPr>
          <p:nvPr/>
        </p:nvGrpSpPr>
        <p:grpSpPr bwMode="auto">
          <a:xfrm>
            <a:off x="455613" y="1465263"/>
            <a:ext cx="4889500" cy="954087"/>
            <a:chOff x="591599" y="928670"/>
            <a:chExt cx="4013739" cy="954617"/>
          </a:xfrm>
        </p:grpSpPr>
        <p:sp>
          <p:nvSpPr>
            <p:cNvPr id="23575" name="Text Box 1194">
              <a:extLst>
                <a:ext uri="{FF2B5EF4-FFF2-40B4-BE49-F238E27FC236}">
                  <a16:creationId xmlns:a16="http://schemas.microsoft.com/office/drawing/2014/main" id="{3E1A01E5-3616-6FCB-4504-9CC0E1EB31E1}"/>
                </a:ext>
              </a:extLst>
            </p:cNvPr>
            <p:cNvSpPr txBox="1">
              <a:spLocks noChangeArrowheads="1"/>
            </p:cNvSpPr>
            <p:nvPr/>
          </p:nvSpPr>
          <p:spPr bwMode="auto">
            <a:xfrm>
              <a:off x="591599" y="928688"/>
              <a:ext cx="4013739" cy="95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a:solidFill>
                    <a:srgbClr val="1C1C1C"/>
                  </a:solidFill>
                  <a:latin typeface="Times New Roman" panose="02020603050405020304" pitchFamily="18" charset="0"/>
                </a:rPr>
                <a:t>定义：质点运动时，位矢      随时间变化的函数关系</a:t>
              </a:r>
              <a:r>
                <a:rPr lang="en-US" altLang="zh-CN" sz="2800" b="1">
                  <a:solidFill>
                    <a:srgbClr val="1C1C1C"/>
                  </a:solidFill>
                  <a:latin typeface="Times New Roman" panose="02020603050405020304" pitchFamily="18" charset="0"/>
                </a:rPr>
                <a:t>.</a:t>
              </a:r>
            </a:p>
          </p:txBody>
        </p:sp>
        <p:graphicFrame>
          <p:nvGraphicFramePr>
            <p:cNvPr id="23576" name="Object 1195">
              <a:extLst>
                <a:ext uri="{FF2B5EF4-FFF2-40B4-BE49-F238E27FC236}">
                  <a16:creationId xmlns:a16="http://schemas.microsoft.com/office/drawing/2014/main" id="{498FCD38-CBF1-6DF7-D356-A71C4E98FA83}"/>
                </a:ext>
              </a:extLst>
            </p:cNvPr>
            <p:cNvGraphicFramePr>
              <a:graphicFrameLocks noChangeAspect="1"/>
            </p:cNvGraphicFramePr>
            <p:nvPr/>
          </p:nvGraphicFramePr>
          <p:xfrm>
            <a:off x="3842925" y="928670"/>
            <a:ext cx="423863" cy="508000"/>
          </p:xfrm>
          <a:graphic>
            <a:graphicData uri="http://schemas.openxmlformats.org/presentationml/2006/ole">
              <mc:AlternateContent xmlns:mc="http://schemas.openxmlformats.org/markup-compatibility/2006">
                <mc:Choice xmlns:v="urn:schemas-microsoft-com:vml" Requires="v">
                  <p:oleObj r:id="rId20" imgW="126835" imgH="152202" progId="Equation.3">
                    <p:embed/>
                  </p:oleObj>
                </mc:Choice>
                <mc:Fallback>
                  <p:oleObj r:id="rId20" imgW="126835" imgH="152202" progId="Equation.3">
                    <p:embed/>
                    <p:pic>
                      <p:nvPicPr>
                        <p:cNvPr id="0" name="Object 119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42925" y="928670"/>
                          <a:ext cx="4238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9" name="Group 1208">
            <a:extLst>
              <a:ext uri="{FF2B5EF4-FFF2-40B4-BE49-F238E27FC236}">
                <a16:creationId xmlns:a16="http://schemas.microsoft.com/office/drawing/2014/main" id="{A1E9F3AA-9D30-758B-912C-849BEDACEABA}"/>
              </a:ext>
            </a:extLst>
          </p:cNvPr>
          <p:cNvGrpSpPr>
            <a:grpSpLocks/>
          </p:cNvGrpSpPr>
          <p:nvPr/>
        </p:nvGrpSpPr>
        <p:grpSpPr bwMode="auto">
          <a:xfrm>
            <a:off x="287338" y="3409950"/>
            <a:ext cx="3968750" cy="1447800"/>
            <a:chOff x="-180" y="1843"/>
            <a:chExt cx="1996" cy="912"/>
          </a:xfrm>
        </p:grpSpPr>
        <p:graphicFrame>
          <p:nvGraphicFramePr>
            <p:cNvPr id="23570" name="Object 1197">
              <a:extLst>
                <a:ext uri="{FF2B5EF4-FFF2-40B4-BE49-F238E27FC236}">
                  <a16:creationId xmlns:a16="http://schemas.microsoft.com/office/drawing/2014/main" id="{0EE0DFB5-AA50-BF1F-20F2-49399038EE6E}"/>
                </a:ext>
              </a:extLst>
            </p:cNvPr>
            <p:cNvGraphicFramePr>
              <a:graphicFrameLocks noChangeAspect="1"/>
            </p:cNvGraphicFramePr>
            <p:nvPr/>
          </p:nvGraphicFramePr>
          <p:xfrm>
            <a:off x="862" y="1843"/>
            <a:ext cx="912" cy="353"/>
          </p:xfrm>
          <a:graphic>
            <a:graphicData uri="http://schemas.openxmlformats.org/presentationml/2006/ole">
              <mc:AlternateContent xmlns:mc="http://schemas.openxmlformats.org/markup-compatibility/2006">
                <mc:Choice xmlns:v="urn:schemas-microsoft-com:vml" Requires="v">
                  <p:oleObj r:id="rId22" imgW="520474" imgH="203112" progId="Equation.3">
                    <p:embed/>
                  </p:oleObj>
                </mc:Choice>
                <mc:Fallback>
                  <p:oleObj r:id="rId22" imgW="520474" imgH="203112" progId="Equation.3">
                    <p:embed/>
                    <p:pic>
                      <p:nvPicPr>
                        <p:cNvPr id="0" name="Object 119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62" y="1843"/>
                          <a:ext cx="912"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71" name="Object 1198">
              <a:extLst>
                <a:ext uri="{FF2B5EF4-FFF2-40B4-BE49-F238E27FC236}">
                  <a16:creationId xmlns:a16="http://schemas.microsoft.com/office/drawing/2014/main" id="{CB29E7CB-5AEC-4A8F-5D36-2C25A8DDC546}"/>
                </a:ext>
              </a:extLst>
            </p:cNvPr>
            <p:cNvGraphicFramePr>
              <a:graphicFrameLocks noChangeAspect="1"/>
            </p:cNvGraphicFramePr>
            <p:nvPr/>
          </p:nvGraphicFramePr>
          <p:xfrm>
            <a:off x="862" y="2113"/>
            <a:ext cx="954" cy="353"/>
          </p:xfrm>
          <a:graphic>
            <a:graphicData uri="http://schemas.openxmlformats.org/presentationml/2006/ole">
              <mc:AlternateContent xmlns:mc="http://schemas.openxmlformats.org/markup-compatibility/2006">
                <mc:Choice xmlns:v="urn:schemas-microsoft-com:vml" Requires="v">
                  <p:oleObj r:id="rId24" imgW="545626" imgH="203024" progId="Equation.3">
                    <p:embed/>
                  </p:oleObj>
                </mc:Choice>
                <mc:Fallback>
                  <p:oleObj r:id="rId24" imgW="545626" imgH="203024" progId="Equation.3">
                    <p:embed/>
                    <p:pic>
                      <p:nvPicPr>
                        <p:cNvPr id="0" name="Object 119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62" y="2113"/>
                          <a:ext cx="954"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72" name="Object 1199">
              <a:extLst>
                <a:ext uri="{FF2B5EF4-FFF2-40B4-BE49-F238E27FC236}">
                  <a16:creationId xmlns:a16="http://schemas.microsoft.com/office/drawing/2014/main" id="{19362308-7450-A970-E180-0C6C99886408}"/>
                </a:ext>
              </a:extLst>
            </p:cNvPr>
            <p:cNvGraphicFramePr>
              <a:graphicFrameLocks noChangeAspect="1"/>
            </p:cNvGraphicFramePr>
            <p:nvPr/>
          </p:nvGraphicFramePr>
          <p:xfrm>
            <a:off x="862" y="2383"/>
            <a:ext cx="938" cy="372"/>
          </p:xfrm>
          <a:graphic>
            <a:graphicData uri="http://schemas.openxmlformats.org/presentationml/2006/ole">
              <mc:AlternateContent xmlns:mc="http://schemas.openxmlformats.org/markup-compatibility/2006">
                <mc:Choice xmlns:v="urn:schemas-microsoft-com:vml" Requires="v">
                  <p:oleObj r:id="rId26" imgW="507780" imgH="203112" progId="Equation.3">
                    <p:embed/>
                  </p:oleObj>
                </mc:Choice>
                <mc:Fallback>
                  <p:oleObj r:id="rId26" imgW="507780" imgH="203112" progId="Equation.3">
                    <p:embed/>
                    <p:pic>
                      <p:nvPicPr>
                        <p:cNvPr id="0" name="Object 119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62" y="2383"/>
                          <a:ext cx="938"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73" name="AutoShape 1200">
              <a:extLst>
                <a:ext uri="{FF2B5EF4-FFF2-40B4-BE49-F238E27FC236}">
                  <a16:creationId xmlns:a16="http://schemas.microsoft.com/office/drawing/2014/main" id="{184DC5E4-356A-C132-2466-83EA2EBF0597}"/>
                </a:ext>
              </a:extLst>
            </p:cNvPr>
            <p:cNvSpPr>
              <a:spLocks/>
            </p:cNvSpPr>
            <p:nvPr/>
          </p:nvSpPr>
          <p:spPr bwMode="auto">
            <a:xfrm>
              <a:off x="719" y="1933"/>
              <a:ext cx="144" cy="720"/>
            </a:xfrm>
            <a:prstGeom prst="leftBrace">
              <a:avLst>
                <a:gd name="adj1" fmla="val 31250"/>
                <a:gd name="adj2" fmla="val 48986"/>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3574" name="Text Box 1201">
              <a:extLst>
                <a:ext uri="{FF2B5EF4-FFF2-40B4-BE49-F238E27FC236}">
                  <a16:creationId xmlns:a16="http://schemas.microsoft.com/office/drawing/2014/main" id="{8D2DE323-2882-85E7-37FB-8ECDB3B6C7A2}"/>
                </a:ext>
              </a:extLst>
            </p:cNvPr>
            <p:cNvSpPr txBox="1">
              <a:spLocks noChangeArrowheads="1"/>
            </p:cNvSpPr>
            <p:nvPr/>
          </p:nvSpPr>
          <p:spPr bwMode="auto">
            <a:xfrm>
              <a:off x="-180" y="2113"/>
              <a:ext cx="86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b="1">
                  <a:solidFill>
                    <a:srgbClr val="1C1C1C"/>
                  </a:solidFill>
                  <a:latin typeface="Times New Roman" panose="02020603050405020304" pitchFamily="18" charset="0"/>
                </a:rPr>
                <a:t>其标量式：</a:t>
              </a:r>
              <a:endParaRPr lang="zh-CN" altLang="en-US" sz="2800" b="1">
                <a:latin typeface="Times New Roman" panose="02020603050405020304" pitchFamily="18" charset="0"/>
              </a:endParaRPr>
            </a:p>
          </p:txBody>
        </p:sp>
      </p:grpSp>
      <p:sp>
        <p:nvSpPr>
          <p:cNvPr id="46" name="Text Box 6">
            <a:extLst>
              <a:ext uri="{FF2B5EF4-FFF2-40B4-BE49-F238E27FC236}">
                <a16:creationId xmlns:a16="http://schemas.microsoft.com/office/drawing/2014/main" id="{BDDC9FBF-7353-5C5D-1554-1E2F242BEA62}"/>
              </a:ext>
            </a:extLst>
          </p:cNvPr>
          <p:cNvSpPr txBox="1">
            <a:spLocks noChangeArrowheads="1"/>
          </p:cNvSpPr>
          <p:nvPr/>
        </p:nvSpPr>
        <p:spPr bwMode="auto">
          <a:xfrm>
            <a:off x="100013" y="5041900"/>
            <a:ext cx="5273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lang="zh-CN" altLang="en-US" sz="2800" b="1"/>
              <a:t>质点被约束 </a:t>
            </a:r>
            <a:r>
              <a:rPr lang="en-US" altLang="zh-CN" sz="2800" b="1" i="1">
                <a:latin typeface="Times New Roman" panose="02020603050405020304" pitchFamily="18" charset="0"/>
              </a:rPr>
              <a:t>Oxy </a:t>
            </a:r>
            <a:r>
              <a:rPr lang="zh-CN" altLang="en-US" sz="2800" b="1"/>
              <a:t>平面内运动时</a:t>
            </a:r>
          </a:p>
        </p:txBody>
      </p:sp>
      <p:grpSp>
        <p:nvGrpSpPr>
          <p:cNvPr id="10" name="组合 54">
            <a:extLst>
              <a:ext uri="{FF2B5EF4-FFF2-40B4-BE49-F238E27FC236}">
                <a16:creationId xmlns:a16="http://schemas.microsoft.com/office/drawing/2014/main" id="{1B16B1BB-40F3-B111-68AC-D41E97B140A7}"/>
              </a:ext>
            </a:extLst>
          </p:cNvPr>
          <p:cNvGrpSpPr>
            <a:grpSpLocks/>
          </p:cNvGrpSpPr>
          <p:nvPr/>
        </p:nvGrpSpPr>
        <p:grpSpPr bwMode="auto">
          <a:xfrm>
            <a:off x="5297488" y="4733925"/>
            <a:ext cx="2122487" cy="1223963"/>
            <a:chOff x="2571736" y="5068065"/>
            <a:chExt cx="2122060" cy="1223365"/>
          </a:xfrm>
        </p:grpSpPr>
        <p:graphicFrame>
          <p:nvGraphicFramePr>
            <p:cNvPr id="23567" name="Object 3">
              <a:extLst>
                <a:ext uri="{FF2B5EF4-FFF2-40B4-BE49-F238E27FC236}">
                  <a16:creationId xmlns:a16="http://schemas.microsoft.com/office/drawing/2014/main" id="{1388B417-F427-75E4-F613-43017972BB6C}"/>
                </a:ext>
              </a:extLst>
            </p:cNvPr>
            <p:cNvGraphicFramePr>
              <a:graphicFrameLocks noChangeAspect="1"/>
            </p:cNvGraphicFramePr>
            <p:nvPr/>
          </p:nvGraphicFramePr>
          <p:xfrm>
            <a:off x="2838882" y="5068065"/>
            <a:ext cx="1813164" cy="560388"/>
          </p:xfrm>
          <a:graphic>
            <a:graphicData uri="http://schemas.openxmlformats.org/presentationml/2006/ole">
              <mc:AlternateContent xmlns:mc="http://schemas.openxmlformats.org/markup-compatibility/2006">
                <mc:Choice xmlns:v="urn:schemas-microsoft-com:vml" Requires="v">
                  <p:oleObj r:id="rId28" imgW="520474" imgH="203112" progId="Equation.3">
                    <p:embed/>
                  </p:oleObj>
                </mc:Choice>
                <mc:Fallback>
                  <p:oleObj r:id="rId28" imgW="520474" imgH="203112" progId="Equation.3">
                    <p:embed/>
                    <p:pic>
                      <p:nvPicPr>
                        <p:cNvPr id="0" name="Object 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838882" y="5068065"/>
                          <a:ext cx="1813164"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68" name="Object 49">
              <a:extLst>
                <a:ext uri="{FF2B5EF4-FFF2-40B4-BE49-F238E27FC236}">
                  <a16:creationId xmlns:a16="http://schemas.microsoft.com/office/drawing/2014/main" id="{85D6DFB9-D33B-036D-86A4-CA7F1D4BDD92}"/>
                </a:ext>
              </a:extLst>
            </p:cNvPr>
            <p:cNvGraphicFramePr>
              <a:graphicFrameLocks noChangeAspect="1"/>
            </p:cNvGraphicFramePr>
            <p:nvPr/>
          </p:nvGraphicFramePr>
          <p:xfrm>
            <a:off x="2797131" y="5731042"/>
            <a:ext cx="1896665" cy="560388"/>
          </p:xfrm>
          <a:graphic>
            <a:graphicData uri="http://schemas.openxmlformats.org/presentationml/2006/ole">
              <mc:AlternateContent xmlns:mc="http://schemas.openxmlformats.org/markup-compatibility/2006">
                <mc:Choice xmlns:v="urn:schemas-microsoft-com:vml" Requires="v">
                  <p:oleObj r:id="rId29" imgW="545626" imgH="203024" progId="Equation.3">
                    <p:embed/>
                  </p:oleObj>
                </mc:Choice>
                <mc:Fallback>
                  <p:oleObj r:id="rId29" imgW="545626" imgH="203024" progId="Equation.3">
                    <p:embed/>
                    <p:pic>
                      <p:nvPicPr>
                        <p:cNvPr id="0" name="Object 4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97131" y="5731042"/>
                          <a:ext cx="189666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69" name="AutoShape 1200">
              <a:extLst>
                <a:ext uri="{FF2B5EF4-FFF2-40B4-BE49-F238E27FC236}">
                  <a16:creationId xmlns:a16="http://schemas.microsoft.com/office/drawing/2014/main" id="{83B23641-1187-6595-82CD-C76AEBDBC736}"/>
                </a:ext>
              </a:extLst>
            </p:cNvPr>
            <p:cNvSpPr>
              <a:spLocks/>
            </p:cNvSpPr>
            <p:nvPr/>
          </p:nvSpPr>
          <p:spPr bwMode="auto">
            <a:xfrm>
              <a:off x="2571736" y="5286388"/>
              <a:ext cx="285752" cy="785818"/>
            </a:xfrm>
            <a:prstGeom prst="leftBrace">
              <a:avLst>
                <a:gd name="adj1" fmla="val 31205"/>
                <a:gd name="adj2" fmla="val 50000"/>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sp>
        <p:nvSpPr>
          <p:cNvPr id="53" name="Text Box 16">
            <a:extLst>
              <a:ext uri="{FF2B5EF4-FFF2-40B4-BE49-F238E27FC236}">
                <a16:creationId xmlns:a16="http://schemas.microsoft.com/office/drawing/2014/main" id="{CBF3B5F8-18AC-840F-FB30-43C2EFD66641}"/>
              </a:ext>
            </a:extLst>
          </p:cNvPr>
          <p:cNvSpPr txBox="1">
            <a:spLocks noChangeArrowheads="1"/>
          </p:cNvSpPr>
          <p:nvPr/>
        </p:nvSpPr>
        <p:spPr bwMode="auto">
          <a:xfrm>
            <a:off x="100013" y="5791200"/>
            <a:ext cx="416242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20000"/>
              </a:spcBef>
              <a:buFont typeface="Wingdings" panose="05000000000000000000" pitchFamily="2" charset="2"/>
              <a:buChar char="Ø"/>
            </a:pPr>
            <a:r>
              <a:rPr lang="zh-CN" altLang="en-US" sz="2800" b="1"/>
              <a:t>质点被限在</a:t>
            </a:r>
            <a:r>
              <a:rPr lang="en-US" altLang="zh-CN" sz="2800" b="1" i="1">
                <a:latin typeface="Times New Roman" panose="02020603050405020304" pitchFamily="18" charset="0"/>
              </a:rPr>
              <a:t>x</a:t>
            </a:r>
            <a:r>
              <a:rPr lang="zh-CN" altLang="en-US" sz="2800" b="1"/>
              <a:t>轴运动时</a:t>
            </a:r>
          </a:p>
        </p:txBody>
      </p:sp>
      <p:graphicFrame>
        <p:nvGraphicFramePr>
          <p:cNvPr id="4099" name="Object 48">
            <a:extLst>
              <a:ext uri="{FF2B5EF4-FFF2-40B4-BE49-F238E27FC236}">
                <a16:creationId xmlns:a16="http://schemas.microsoft.com/office/drawing/2014/main" id="{EFCDE556-2ABF-E990-2812-EBD390F8D17A}"/>
              </a:ext>
            </a:extLst>
          </p:cNvPr>
          <p:cNvGraphicFramePr>
            <a:graphicFrameLocks noChangeAspect="1"/>
          </p:cNvGraphicFramePr>
          <p:nvPr/>
        </p:nvGraphicFramePr>
        <p:xfrm>
          <a:off x="4171950" y="5903913"/>
          <a:ext cx="1812925" cy="560387"/>
        </p:xfrm>
        <a:graphic>
          <a:graphicData uri="http://schemas.openxmlformats.org/presentationml/2006/ole">
            <mc:AlternateContent xmlns:mc="http://schemas.openxmlformats.org/markup-compatibility/2006">
              <mc:Choice xmlns:v="urn:schemas-microsoft-com:vml" Requires="v">
                <p:oleObj r:id="rId30" imgW="520474" imgH="203112" progId="Equation.3">
                  <p:embed/>
                </p:oleObj>
              </mc:Choice>
              <mc:Fallback>
                <p:oleObj r:id="rId30" imgW="520474" imgH="203112" progId="Equation.3">
                  <p:embed/>
                  <p:pic>
                    <p:nvPicPr>
                      <p:cNvPr id="0" name="Object 4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71950" y="5903913"/>
                        <a:ext cx="181292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3"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trips(upRight)">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51234"/>
                                        </p:tgtEl>
                                        <p:attrNameLst>
                                          <p:attrName>style.visibility</p:attrName>
                                        </p:attrNameLst>
                                      </p:cBhvr>
                                      <p:to>
                                        <p:strVal val="visible"/>
                                      </p:to>
                                    </p:set>
                                    <p:animEffect transition="in" filter="blinds(horizontal)">
                                      <p:cBhvr>
                                        <p:cTn id="29" dur="500"/>
                                        <p:tgtEl>
                                          <p:spTgt spid="35123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500"/>
                                        <p:tgtEl>
                                          <p:spTgt spid="4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2000"/>
                                        <p:tgtEl>
                                          <p:spTgt spid="1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left)">
                                      <p:cBhvr>
                                        <p:cTn id="49" dur="500"/>
                                        <p:tgtEl>
                                          <p:spTgt spid="5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4099"/>
                                        </p:tgtEl>
                                        <p:attrNameLst>
                                          <p:attrName>style.visibility</p:attrName>
                                        </p:attrNameLst>
                                      </p:cBhvr>
                                      <p:to>
                                        <p:strVal val="visible"/>
                                      </p:to>
                                    </p:set>
                                    <p:animEffect transition="in" filter="blinds(horizontal)">
                                      <p:cBhvr>
                                        <p:cTn id="54"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1234" name="Object 2050">
            <a:extLst>
              <a:ext uri="{FF2B5EF4-FFF2-40B4-BE49-F238E27FC236}">
                <a16:creationId xmlns:a16="http://schemas.microsoft.com/office/drawing/2014/main" id="{7CC27C23-DA85-CF78-6166-15023AA0DAE2}"/>
              </a:ext>
            </a:extLst>
          </p:cNvPr>
          <p:cNvGraphicFramePr>
            <a:graphicFrameLocks noChangeAspect="1"/>
          </p:cNvGraphicFramePr>
          <p:nvPr/>
        </p:nvGraphicFramePr>
        <p:xfrm>
          <a:off x="1857375" y="2143125"/>
          <a:ext cx="4678363" cy="700088"/>
        </p:xfrm>
        <a:graphic>
          <a:graphicData uri="http://schemas.openxmlformats.org/presentationml/2006/ole">
            <mc:AlternateContent xmlns:mc="http://schemas.openxmlformats.org/markup-compatibility/2006">
              <mc:Choice xmlns:v="urn:schemas-microsoft-com:vml" Requires="v">
                <p:oleObj r:id="rId3" imgW="1676400" imgH="228600" progId="Equation.3">
                  <p:embed/>
                </p:oleObj>
              </mc:Choice>
              <mc:Fallback>
                <p:oleObj r:id="rId3" imgW="1676400" imgH="228600" progId="Equation.3">
                  <p:embed/>
                  <p:pic>
                    <p:nvPicPr>
                      <p:cNvPr id="0" name="Object 20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2143125"/>
                        <a:ext cx="4678363" cy="700088"/>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79" name="Text Box 2085">
            <a:extLst>
              <a:ext uri="{FF2B5EF4-FFF2-40B4-BE49-F238E27FC236}">
                <a16:creationId xmlns:a16="http://schemas.microsoft.com/office/drawing/2014/main" id="{7958F352-AC19-056E-3DCB-0035D7FFC2F6}"/>
              </a:ext>
            </a:extLst>
          </p:cNvPr>
          <p:cNvSpPr txBox="1">
            <a:spLocks noChangeArrowheads="1"/>
          </p:cNvSpPr>
          <p:nvPr/>
        </p:nvSpPr>
        <p:spPr bwMode="auto">
          <a:xfrm>
            <a:off x="1143000" y="142875"/>
            <a:ext cx="2497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solidFill>
                  <a:srgbClr val="1C1C1C"/>
                </a:solidFill>
                <a:latin typeface="Times New Roman" panose="02020603050405020304" pitchFamily="18" charset="0"/>
              </a:rPr>
              <a:t>　运动方程</a:t>
            </a:r>
          </a:p>
        </p:txBody>
      </p:sp>
      <p:sp>
        <p:nvSpPr>
          <p:cNvPr id="45" name="Rectangle 1203">
            <a:extLst>
              <a:ext uri="{FF2B5EF4-FFF2-40B4-BE49-F238E27FC236}">
                <a16:creationId xmlns:a16="http://schemas.microsoft.com/office/drawing/2014/main" id="{01B92F3F-DF18-4376-602F-F306EC730C11}"/>
              </a:ext>
            </a:extLst>
          </p:cNvPr>
          <p:cNvSpPr>
            <a:spLocks noChangeArrowheads="1"/>
          </p:cNvSpPr>
          <p:nvPr/>
        </p:nvSpPr>
        <p:spPr bwMode="auto">
          <a:xfrm>
            <a:off x="311150" y="3089275"/>
            <a:ext cx="7786688"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spcBef>
                <a:spcPct val="20000"/>
              </a:spcBef>
              <a:buSzPct val="75000"/>
              <a:buFont typeface="Wingdings" panose="05000000000000000000" pitchFamily="2" charset="2"/>
              <a:buNone/>
            </a:pPr>
            <a:r>
              <a:rPr lang="zh-CN" altLang="en-US" sz="2800" b="1">
                <a:solidFill>
                  <a:srgbClr val="FF0000"/>
                </a:solidFill>
              </a:rPr>
              <a:t>例如：</a:t>
            </a:r>
            <a:r>
              <a:rPr lang="zh-CN" altLang="en-US" sz="2800" b="1"/>
              <a:t>抛体运动可以看做水平方向匀速直线运动和竖直方向均加速直线运动的叠加</a:t>
            </a:r>
            <a:r>
              <a:rPr lang="en-US" altLang="zh-CN" sz="2800" b="1">
                <a:latin typeface="宋体" panose="02010600030101010101" pitchFamily="2" charset="-122"/>
              </a:rPr>
              <a:t>:</a:t>
            </a:r>
            <a:endParaRPr lang="zh-CN" altLang="en-US" sz="2800" b="1">
              <a:latin typeface="宋体" panose="02010600030101010101" pitchFamily="2" charset="-122"/>
            </a:endParaRPr>
          </a:p>
        </p:txBody>
      </p:sp>
      <p:graphicFrame>
        <p:nvGraphicFramePr>
          <p:cNvPr id="48" name="Object 21">
            <a:extLst>
              <a:ext uri="{FF2B5EF4-FFF2-40B4-BE49-F238E27FC236}">
                <a16:creationId xmlns:a16="http://schemas.microsoft.com/office/drawing/2014/main" id="{FD6A009D-044D-7F41-EE08-2E4DFA8F568E}"/>
              </a:ext>
            </a:extLst>
          </p:cNvPr>
          <p:cNvGraphicFramePr>
            <a:graphicFrameLocks noChangeAspect="1"/>
          </p:cNvGraphicFramePr>
          <p:nvPr/>
        </p:nvGraphicFramePr>
        <p:xfrm>
          <a:off x="4572000" y="4986338"/>
          <a:ext cx="2565400" cy="1414462"/>
        </p:xfrm>
        <a:graphic>
          <a:graphicData uri="http://schemas.openxmlformats.org/presentationml/2006/ole">
            <mc:AlternateContent xmlns:mc="http://schemas.openxmlformats.org/markup-compatibility/2006">
              <mc:Choice xmlns:v="urn:schemas-microsoft-com:vml" Requires="v">
                <p:oleObj r:id="rId5" imgW="1143000" imgH="660240" progId="Equation.3">
                  <p:embed/>
                </p:oleObj>
              </mc:Choice>
              <mc:Fallback>
                <p:oleObj r:id="rId5" imgW="1143000" imgH="66024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986338"/>
                        <a:ext cx="2565400" cy="141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6">
            <a:extLst>
              <a:ext uri="{FF2B5EF4-FFF2-40B4-BE49-F238E27FC236}">
                <a16:creationId xmlns:a16="http://schemas.microsoft.com/office/drawing/2014/main" id="{E3AAA5C1-EED6-74AB-B0BC-B6F06E4C16B5}"/>
              </a:ext>
            </a:extLst>
          </p:cNvPr>
          <p:cNvGraphicFramePr>
            <a:graphicFrameLocks noChangeAspect="1"/>
          </p:cNvGraphicFramePr>
          <p:nvPr/>
        </p:nvGraphicFramePr>
        <p:xfrm>
          <a:off x="3073400" y="4022725"/>
          <a:ext cx="6040438" cy="1109663"/>
        </p:xfrm>
        <a:graphic>
          <a:graphicData uri="http://schemas.openxmlformats.org/presentationml/2006/ole">
            <mc:AlternateContent xmlns:mc="http://schemas.openxmlformats.org/markup-compatibility/2006">
              <mc:Choice xmlns:v="urn:schemas-microsoft-com:vml" Requires="v">
                <p:oleObj r:id="rId7" imgW="2577960" imgH="431640" progId="Equation.3">
                  <p:embed/>
                </p:oleObj>
              </mc:Choice>
              <mc:Fallback>
                <p:oleObj r:id="rId7" imgW="2577960" imgH="43164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3400" y="4022725"/>
                        <a:ext cx="6040438"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 name="Rectangle 1203">
            <a:extLst>
              <a:ext uri="{FF2B5EF4-FFF2-40B4-BE49-F238E27FC236}">
                <a16:creationId xmlns:a16="http://schemas.microsoft.com/office/drawing/2014/main" id="{6CAC3A96-1FA4-15EA-2366-4DCCF0BA97B5}"/>
              </a:ext>
            </a:extLst>
          </p:cNvPr>
          <p:cNvSpPr>
            <a:spLocks noChangeArrowheads="1"/>
          </p:cNvSpPr>
          <p:nvPr/>
        </p:nvSpPr>
        <p:spPr bwMode="auto">
          <a:xfrm>
            <a:off x="571500" y="928688"/>
            <a:ext cx="771525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spcBef>
                <a:spcPct val="20000"/>
              </a:spcBef>
              <a:buSzPct val="75000"/>
              <a:buFont typeface="Wingdings" panose="05000000000000000000" pitchFamily="2" charset="2"/>
              <a:buNone/>
            </a:pPr>
            <a:r>
              <a:rPr lang="zh-CN" altLang="en-US" sz="2800" b="1">
                <a:latin typeface="Lucida Sans" panose="020B0602030504020204" pitchFamily="34" charset="0"/>
              </a:rPr>
              <a:t>运动方程反映了质点运动是各分运动的矢量合成，即</a:t>
            </a:r>
            <a:r>
              <a:rPr lang="zh-CN" altLang="en-US" sz="2800" b="1">
                <a:solidFill>
                  <a:srgbClr val="FF0000"/>
                </a:solidFill>
                <a:latin typeface="Lucida Sans" panose="020B0602030504020204" pitchFamily="34" charset="0"/>
              </a:rPr>
              <a:t>运动具有叠加性</a:t>
            </a:r>
            <a:r>
              <a:rPr lang="en-US" altLang="zh-CN" sz="2800" b="1">
                <a:solidFill>
                  <a:srgbClr val="FF0000"/>
                </a:solidFill>
                <a:latin typeface="Lucida Sans" panose="020B0602030504020204" pitchFamily="34" charset="0"/>
              </a:rPr>
              <a:t>.</a:t>
            </a:r>
            <a:endParaRPr lang="zh-CN" altLang="en-US" sz="2800" b="1">
              <a:solidFill>
                <a:srgbClr val="FF0000"/>
              </a:solidFill>
            </a:endParaRPr>
          </a:p>
        </p:txBody>
      </p:sp>
      <p:grpSp>
        <p:nvGrpSpPr>
          <p:cNvPr id="23602" name="Group 50">
            <a:extLst>
              <a:ext uri="{FF2B5EF4-FFF2-40B4-BE49-F238E27FC236}">
                <a16:creationId xmlns:a16="http://schemas.microsoft.com/office/drawing/2014/main" id="{A9EA654B-1253-7E31-B563-0C1BA15278D2}"/>
              </a:ext>
            </a:extLst>
          </p:cNvPr>
          <p:cNvGrpSpPr>
            <a:grpSpLocks/>
          </p:cNvGrpSpPr>
          <p:nvPr/>
        </p:nvGrpSpPr>
        <p:grpSpPr bwMode="auto">
          <a:xfrm>
            <a:off x="538163" y="4319588"/>
            <a:ext cx="2470150" cy="1835150"/>
            <a:chOff x="4008" y="3216"/>
            <a:chExt cx="1556" cy="1146"/>
          </a:xfrm>
        </p:grpSpPr>
        <p:sp>
          <p:nvSpPr>
            <p:cNvPr id="24586" name="Line 42">
              <a:extLst>
                <a:ext uri="{FF2B5EF4-FFF2-40B4-BE49-F238E27FC236}">
                  <a16:creationId xmlns:a16="http://schemas.microsoft.com/office/drawing/2014/main" id="{5A635DAE-ABC7-F19D-9057-87E1BBC0497C}"/>
                </a:ext>
              </a:extLst>
            </p:cNvPr>
            <p:cNvSpPr>
              <a:spLocks noChangeShapeType="1"/>
            </p:cNvSpPr>
            <p:nvPr/>
          </p:nvSpPr>
          <p:spPr bwMode="auto">
            <a:xfrm flipV="1">
              <a:off x="4176" y="3408"/>
              <a:ext cx="0" cy="768"/>
            </a:xfrm>
            <a:prstGeom prst="line">
              <a:avLst/>
            </a:prstGeom>
            <a:noFill/>
            <a:ln w="38100">
              <a:solidFill>
                <a:srgbClr val="33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7" name="Line 43">
              <a:extLst>
                <a:ext uri="{FF2B5EF4-FFF2-40B4-BE49-F238E27FC236}">
                  <a16:creationId xmlns:a16="http://schemas.microsoft.com/office/drawing/2014/main" id="{57C8004E-EA15-8C60-AFED-96097A09CB6C}"/>
                </a:ext>
              </a:extLst>
            </p:cNvPr>
            <p:cNvSpPr>
              <a:spLocks noChangeShapeType="1"/>
            </p:cNvSpPr>
            <p:nvPr/>
          </p:nvSpPr>
          <p:spPr bwMode="auto">
            <a:xfrm flipV="1">
              <a:off x="4176" y="4176"/>
              <a:ext cx="1200" cy="0"/>
            </a:xfrm>
            <a:prstGeom prst="line">
              <a:avLst/>
            </a:prstGeom>
            <a:noFill/>
            <a:ln w="38100">
              <a:solidFill>
                <a:srgbClr val="33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8" name="Freeform 44">
              <a:extLst>
                <a:ext uri="{FF2B5EF4-FFF2-40B4-BE49-F238E27FC236}">
                  <a16:creationId xmlns:a16="http://schemas.microsoft.com/office/drawing/2014/main" id="{0E983EAB-914A-D63F-2466-0CB105D82A80}"/>
                </a:ext>
              </a:extLst>
            </p:cNvPr>
            <p:cNvSpPr>
              <a:spLocks noChangeArrowheads="1"/>
            </p:cNvSpPr>
            <p:nvPr/>
          </p:nvSpPr>
          <p:spPr bwMode="auto">
            <a:xfrm>
              <a:off x="4176" y="3888"/>
              <a:ext cx="1056" cy="288"/>
            </a:xfrm>
            <a:custGeom>
              <a:avLst/>
              <a:gdLst>
                <a:gd name="T0" fmla="*/ 0 w 1056"/>
                <a:gd name="T1" fmla="*/ 288 h 288"/>
                <a:gd name="T2" fmla="*/ 528 w 1056"/>
                <a:gd name="T3" fmla="*/ 0 h 288"/>
                <a:gd name="T4" fmla="*/ 1056 w 1056"/>
                <a:gd name="T5" fmla="*/ 288 h 288"/>
                <a:gd name="T6" fmla="*/ 0 60000 65536"/>
                <a:gd name="T7" fmla="*/ 0 60000 65536"/>
                <a:gd name="T8" fmla="*/ 0 60000 65536"/>
              </a:gdLst>
              <a:ahLst/>
              <a:cxnLst>
                <a:cxn ang="T6">
                  <a:pos x="T0" y="T1"/>
                </a:cxn>
                <a:cxn ang="T7">
                  <a:pos x="T2" y="T3"/>
                </a:cxn>
                <a:cxn ang="T8">
                  <a:pos x="T4" y="T5"/>
                </a:cxn>
              </a:cxnLst>
              <a:rect l="0" t="0" r="r" b="b"/>
              <a:pathLst>
                <a:path w="1056" h="288">
                  <a:moveTo>
                    <a:pt x="0" y="288"/>
                  </a:moveTo>
                  <a:cubicBezTo>
                    <a:pt x="176" y="144"/>
                    <a:pt x="352" y="0"/>
                    <a:pt x="528" y="0"/>
                  </a:cubicBezTo>
                  <a:cubicBezTo>
                    <a:pt x="704" y="0"/>
                    <a:pt x="880" y="144"/>
                    <a:pt x="1056" y="288"/>
                  </a:cubicBezTo>
                </a:path>
              </a:pathLst>
            </a:custGeom>
            <a:noFill/>
            <a:ln w="28575">
              <a:solidFill>
                <a:schemeClr val="hlink"/>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9" name="Text Box 45">
              <a:extLst>
                <a:ext uri="{FF2B5EF4-FFF2-40B4-BE49-F238E27FC236}">
                  <a16:creationId xmlns:a16="http://schemas.microsoft.com/office/drawing/2014/main" id="{C38C9D33-27C6-9F70-A030-FBD33173FC58}"/>
                </a:ext>
              </a:extLst>
            </p:cNvPr>
            <p:cNvSpPr txBox="1">
              <a:spLocks noChangeArrowheads="1"/>
            </p:cNvSpPr>
            <p:nvPr/>
          </p:nvSpPr>
          <p:spPr bwMode="auto">
            <a:xfrm>
              <a:off x="5376" y="4060"/>
              <a:ext cx="1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400" i="1">
                  <a:solidFill>
                    <a:srgbClr val="336600"/>
                  </a:solidFill>
                  <a:latin typeface="Times New Roman" panose="02020603050405020304" pitchFamily="18" charset="0"/>
                </a:rPr>
                <a:t>x</a:t>
              </a:r>
            </a:p>
          </p:txBody>
        </p:sp>
        <p:sp>
          <p:nvSpPr>
            <p:cNvPr id="24590" name="Text Box 46">
              <a:extLst>
                <a:ext uri="{FF2B5EF4-FFF2-40B4-BE49-F238E27FC236}">
                  <a16:creationId xmlns:a16="http://schemas.microsoft.com/office/drawing/2014/main" id="{12413CE8-B179-F29D-FCB7-37B08205E9BD}"/>
                </a:ext>
              </a:extLst>
            </p:cNvPr>
            <p:cNvSpPr txBox="1">
              <a:spLocks noChangeArrowheads="1"/>
            </p:cNvSpPr>
            <p:nvPr/>
          </p:nvSpPr>
          <p:spPr bwMode="auto">
            <a:xfrm>
              <a:off x="4224" y="321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400" i="1">
                  <a:solidFill>
                    <a:srgbClr val="336600"/>
                  </a:solidFill>
                  <a:latin typeface="Times New Roman" panose="02020603050405020304" pitchFamily="18" charset="0"/>
                </a:rPr>
                <a:t>y</a:t>
              </a:r>
            </a:p>
          </p:txBody>
        </p:sp>
        <p:sp>
          <p:nvSpPr>
            <p:cNvPr id="24591" name="Text Box 47">
              <a:extLst>
                <a:ext uri="{FF2B5EF4-FFF2-40B4-BE49-F238E27FC236}">
                  <a16:creationId xmlns:a16="http://schemas.microsoft.com/office/drawing/2014/main" id="{18ECE02D-0F58-BF2F-AAFF-F5E963373385}"/>
                </a:ext>
              </a:extLst>
            </p:cNvPr>
            <p:cNvSpPr txBox="1">
              <a:spLocks noChangeArrowheads="1"/>
            </p:cNvSpPr>
            <p:nvPr/>
          </p:nvSpPr>
          <p:spPr bwMode="auto">
            <a:xfrm>
              <a:off x="4008" y="407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400" i="1">
                  <a:solidFill>
                    <a:srgbClr val="336600"/>
                  </a:solidFill>
                  <a:latin typeface="Times New Roman" panose="02020603050405020304" pitchFamily="18" charset="0"/>
                </a:rPr>
                <a:t>o</a:t>
              </a:r>
            </a:p>
          </p:txBody>
        </p:sp>
        <p:sp>
          <p:nvSpPr>
            <p:cNvPr id="24592" name="Line 48">
              <a:extLst>
                <a:ext uri="{FF2B5EF4-FFF2-40B4-BE49-F238E27FC236}">
                  <a16:creationId xmlns:a16="http://schemas.microsoft.com/office/drawing/2014/main" id="{53ABDD0F-4ED8-F6D5-01BF-13D5C4746F8A}"/>
                </a:ext>
              </a:extLst>
            </p:cNvPr>
            <p:cNvSpPr>
              <a:spLocks noChangeShapeType="1"/>
            </p:cNvSpPr>
            <p:nvPr/>
          </p:nvSpPr>
          <p:spPr bwMode="auto">
            <a:xfrm flipV="1">
              <a:off x="4176" y="3840"/>
              <a:ext cx="384" cy="336"/>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4593" name="Object 49">
              <a:extLst>
                <a:ext uri="{FF2B5EF4-FFF2-40B4-BE49-F238E27FC236}">
                  <a16:creationId xmlns:a16="http://schemas.microsoft.com/office/drawing/2014/main" id="{525C6E4B-E6F6-9320-0471-57D48D0A42F8}"/>
                </a:ext>
              </a:extLst>
            </p:cNvPr>
            <p:cNvGraphicFramePr>
              <a:graphicFrameLocks noChangeAspect="1"/>
            </p:cNvGraphicFramePr>
            <p:nvPr/>
          </p:nvGraphicFramePr>
          <p:xfrm>
            <a:off x="4464" y="3456"/>
            <a:ext cx="347" cy="486"/>
          </p:xfrm>
          <a:graphic>
            <a:graphicData uri="http://schemas.openxmlformats.org/presentationml/2006/ole">
              <mc:AlternateContent xmlns:mc="http://schemas.openxmlformats.org/markup-compatibility/2006">
                <mc:Choice xmlns:v="urn:schemas-microsoft-com:vml" Requires="v">
                  <p:oleObj r:id="rId9" imgW="203400" imgH="291960" progId="Equation.3">
                    <p:embed/>
                  </p:oleObj>
                </mc:Choice>
                <mc:Fallback>
                  <p:oleObj r:id="rId9" imgW="203400" imgH="291960" progId="Equation.3">
                    <p:embed/>
                    <p:pic>
                      <p:nvPicPr>
                        <p:cNvPr id="0" name="Object 49"/>
                        <p:cNvPicPr>
                          <a:picLocks noChangeAspect="1" noChangeArrowheads="1"/>
                        </p:cNvPicPr>
                        <p:nvPr/>
                      </p:nvPicPr>
                      <p:blipFill>
                        <a:blip r:embed="rId10">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464" y="3456"/>
                          <a:ext cx="347"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 name="文本框 1">
            <a:extLst>
              <a:ext uri="{FF2B5EF4-FFF2-40B4-BE49-F238E27FC236}">
                <a16:creationId xmlns:a16="http://schemas.microsoft.com/office/drawing/2014/main" id="{D80E40B8-0AB3-0EAB-BB67-C9604AEF7AA4}"/>
              </a:ext>
            </a:extLst>
          </p:cNvPr>
          <p:cNvSpPr txBox="1">
            <a:spLocks noChangeArrowheads="1"/>
          </p:cNvSpPr>
          <p:nvPr/>
        </p:nvSpPr>
        <p:spPr bwMode="auto">
          <a:xfrm>
            <a:off x="3360738" y="5373688"/>
            <a:ext cx="121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00" b="1">
                <a:solidFill>
                  <a:srgbClr val="1C1C1C"/>
                </a:solidFill>
                <a:latin typeface="Times New Roman" panose="02020603050405020304" pitchFamily="18" charset="0"/>
              </a:rPr>
              <a:t>标量式</a:t>
            </a:r>
            <a:r>
              <a:rPr lang="en-US" altLang="zh-CN" sz="2400" b="1">
                <a:solidFill>
                  <a:srgbClr val="1C1C1C"/>
                </a:solidFill>
                <a:latin typeface="Times New Roman" panose="02020603050405020304" pitchFamily="18" charset="0"/>
              </a:rPr>
              <a:t>:</a:t>
            </a:r>
            <a:endParaRPr lang="zh-CN" altLang="en-US" sz="2400" b="1"/>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1234"/>
                                        </p:tgtEl>
                                        <p:attrNameLst>
                                          <p:attrName>style.visibility</p:attrName>
                                        </p:attrNameLst>
                                      </p:cBhvr>
                                      <p:to>
                                        <p:strVal val="visible"/>
                                      </p:to>
                                    </p:set>
                                    <p:animEffect transition="in" filter="blinds(horizontal)">
                                      <p:cBhvr>
                                        <p:cTn id="12" dur="500"/>
                                        <p:tgtEl>
                                          <p:spTgt spid="3512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5">
                                            <p:txEl>
                                              <p:pRg st="0" end="0"/>
                                            </p:txEl>
                                          </p:spTgt>
                                        </p:tgtEl>
                                        <p:attrNameLst>
                                          <p:attrName>style.visibility</p:attrName>
                                        </p:attrNameLst>
                                      </p:cBhvr>
                                      <p:to>
                                        <p:strVal val="visible"/>
                                      </p:to>
                                    </p:set>
                                    <p:animEffect transition="in" filter="checkerboard(across)">
                                      <p:cBhvr>
                                        <p:cTn id="17" dur="500"/>
                                        <p:tgtEl>
                                          <p:spTgt spid="4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blinds(horizontal)">
                                      <p:cBhvr>
                                        <p:cTn id="27" dur="500"/>
                                        <p:tgtEl>
                                          <p:spTgt spid="48"/>
                                        </p:tgtEl>
                                      </p:cBhvr>
                                    </p:animEffect>
                                  </p:childTnLst>
                                </p:cTn>
                              </p:par>
                            </p:childTnLst>
                          </p:cTn>
                        </p:par>
                        <p:par>
                          <p:cTn id="28" fill="hold" nodeType="afterGroup">
                            <p:stCondLst>
                              <p:cond delay="500"/>
                            </p:stCondLst>
                            <p:childTnLst>
                              <p:par>
                                <p:cTn id="29" presetID="2" presetClass="entr" presetSubtype="2" fill="hold" nodeType="afterEffect">
                                  <p:stCondLst>
                                    <p:cond delay="0"/>
                                  </p:stCondLst>
                                  <p:childTnLst>
                                    <p:set>
                                      <p:cBhvr>
                                        <p:cTn id="30" dur="1" fill="hold">
                                          <p:stCondLst>
                                            <p:cond delay="0"/>
                                          </p:stCondLst>
                                        </p:cTn>
                                        <p:tgtEl>
                                          <p:spTgt spid="23602"/>
                                        </p:tgtEl>
                                        <p:attrNameLst>
                                          <p:attrName>style.visibility</p:attrName>
                                        </p:attrNameLst>
                                      </p:cBhvr>
                                      <p:to>
                                        <p:strVal val="visible"/>
                                      </p:to>
                                    </p:set>
                                    <p:anim calcmode="lin" valueType="num">
                                      <p:cBhvr>
                                        <p:cTn id="31" dur="500" fill="hold"/>
                                        <p:tgtEl>
                                          <p:spTgt spid="23602"/>
                                        </p:tgtEl>
                                        <p:attrNameLst>
                                          <p:attrName>ppt_x</p:attrName>
                                        </p:attrNameLst>
                                      </p:cBhvr>
                                      <p:tavLst>
                                        <p:tav tm="0">
                                          <p:val>
                                            <p:strVal val="1+#ppt_w/2"/>
                                          </p:val>
                                        </p:tav>
                                        <p:tav tm="100000">
                                          <p:val>
                                            <p:strVal val="#ppt_x"/>
                                          </p:val>
                                        </p:tav>
                                      </p:tavLst>
                                    </p:anim>
                                    <p:anim calcmode="lin" valueType="num">
                                      <p:cBhvr>
                                        <p:cTn id="32" dur="500" fill="hold"/>
                                        <p:tgtEl>
                                          <p:spTgt spid="2360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P spid="8" grpId="0" build="p"/>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9778" name="Object 2">
            <a:extLst>
              <a:ext uri="{FF2B5EF4-FFF2-40B4-BE49-F238E27FC236}">
                <a16:creationId xmlns:a16="http://schemas.microsoft.com/office/drawing/2014/main" id="{0DC5E2E3-B77F-E599-E08C-3BF225C86267}"/>
              </a:ext>
            </a:extLst>
          </p:cNvPr>
          <p:cNvGraphicFramePr>
            <a:graphicFrameLocks noChangeAspect="1"/>
          </p:cNvGraphicFramePr>
          <p:nvPr/>
        </p:nvGraphicFramePr>
        <p:xfrm>
          <a:off x="7173913" y="1069975"/>
          <a:ext cx="1709737" cy="501650"/>
        </p:xfrm>
        <a:graphic>
          <a:graphicData uri="http://schemas.openxmlformats.org/presentationml/2006/ole">
            <mc:AlternateContent xmlns:mc="http://schemas.openxmlformats.org/markup-compatibility/2006">
              <mc:Choice xmlns:v="urn:schemas-microsoft-com:vml" Requires="v">
                <p:oleObj r:id="rId2" imgW="850531" imgH="203112" progId="Equation.3">
                  <p:embed/>
                </p:oleObj>
              </mc:Choice>
              <mc:Fallback>
                <p:oleObj r:id="rId2" imgW="850531" imgH="203112"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913" y="1069975"/>
                        <a:ext cx="17097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6627" name="Group 26">
            <a:extLst>
              <a:ext uri="{FF2B5EF4-FFF2-40B4-BE49-F238E27FC236}">
                <a16:creationId xmlns:a16="http://schemas.microsoft.com/office/drawing/2014/main" id="{8CCCC115-177F-C0CC-BD34-F469380FE0F1}"/>
              </a:ext>
            </a:extLst>
          </p:cNvPr>
          <p:cNvGrpSpPr>
            <a:grpSpLocks/>
          </p:cNvGrpSpPr>
          <p:nvPr/>
        </p:nvGrpSpPr>
        <p:grpSpPr bwMode="auto">
          <a:xfrm>
            <a:off x="428625" y="1000125"/>
            <a:ext cx="7143750" cy="1077913"/>
            <a:chOff x="340" y="255"/>
            <a:chExt cx="3992" cy="679"/>
          </a:xfrm>
        </p:grpSpPr>
        <p:sp>
          <p:nvSpPr>
            <p:cNvPr id="26650" name="Text Box 4">
              <a:extLst>
                <a:ext uri="{FF2B5EF4-FFF2-40B4-BE49-F238E27FC236}">
                  <a16:creationId xmlns:a16="http://schemas.microsoft.com/office/drawing/2014/main" id="{628482D6-4FBD-3176-F014-9B27F35C6C04}"/>
                </a:ext>
              </a:extLst>
            </p:cNvPr>
            <p:cNvSpPr txBox="1">
              <a:spLocks noChangeArrowheads="1"/>
            </p:cNvSpPr>
            <p:nvPr/>
          </p:nvSpPr>
          <p:spPr bwMode="auto">
            <a:xfrm>
              <a:off x="340" y="255"/>
              <a:ext cx="3992"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solidFill>
                    <a:srgbClr val="1C1C1C"/>
                  </a:solidFill>
                  <a:latin typeface="Times New Roman" panose="02020603050405020304" pitchFamily="18" charset="0"/>
                </a:rPr>
                <a:t>从运动方程中消去参数    得</a:t>
              </a:r>
              <a:r>
                <a:rPr lang="zh-CN" altLang="en-US" sz="3200" b="1">
                  <a:solidFill>
                    <a:srgbClr val="CC0000"/>
                  </a:solidFill>
                  <a:latin typeface="Times New Roman" panose="02020603050405020304" pitchFamily="18" charset="0"/>
                </a:rPr>
                <a:t>轨迹方程</a:t>
              </a:r>
              <a:r>
                <a:rPr lang="zh-CN" altLang="en-US" sz="3200" b="1">
                  <a:latin typeface="Times New Roman" panose="02020603050405020304" pitchFamily="18" charset="0"/>
                </a:rPr>
                <a:t>                    </a:t>
              </a:r>
            </a:p>
          </p:txBody>
        </p:sp>
        <p:graphicFrame>
          <p:nvGraphicFramePr>
            <p:cNvPr id="26651" name="Object 5">
              <a:extLst>
                <a:ext uri="{FF2B5EF4-FFF2-40B4-BE49-F238E27FC236}">
                  <a16:creationId xmlns:a16="http://schemas.microsoft.com/office/drawing/2014/main" id="{C45C6DA0-14FE-97D9-854C-2E315715682A}"/>
                </a:ext>
              </a:extLst>
            </p:cNvPr>
            <p:cNvGraphicFramePr>
              <a:graphicFrameLocks noChangeAspect="1"/>
            </p:cNvGraphicFramePr>
            <p:nvPr/>
          </p:nvGraphicFramePr>
          <p:xfrm>
            <a:off x="2695" y="255"/>
            <a:ext cx="152" cy="288"/>
          </p:xfrm>
          <a:graphic>
            <a:graphicData uri="http://schemas.openxmlformats.org/presentationml/2006/ole">
              <mc:AlternateContent xmlns:mc="http://schemas.openxmlformats.org/markup-compatibility/2006">
                <mc:Choice xmlns:v="urn:schemas-microsoft-com:vml" Requires="v">
                  <p:oleObj r:id="rId4" imgW="114151" imgH="215619" progId="Equation.3">
                    <p:embed/>
                  </p:oleObj>
                </mc:Choice>
                <mc:Fallback>
                  <p:oleObj r:id="rId4" imgW="114151" imgH="21561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5" y="255"/>
                          <a:ext cx="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459783" name="Object 7">
            <a:extLst>
              <a:ext uri="{FF2B5EF4-FFF2-40B4-BE49-F238E27FC236}">
                <a16:creationId xmlns:a16="http://schemas.microsoft.com/office/drawing/2014/main" id="{E423A00E-C81A-78BB-1C27-F85423A46B1C}"/>
              </a:ext>
            </a:extLst>
          </p:cNvPr>
          <p:cNvGraphicFramePr>
            <a:graphicFrameLocks noChangeAspect="1"/>
          </p:cNvGraphicFramePr>
          <p:nvPr/>
        </p:nvGraphicFramePr>
        <p:xfrm>
          <a:off x="857250" y="5357813"/>
          <a:ext cx="1839913" cy="579437"/>
        </p:xfrm>
        <a:graphic>
          <a:graphicData uri="http://schemas.openxmlformats.org/presentationml/2006/ole">
            <mc:AlternateContent xmlns:mc="http://schemas.openxmlformats.org/markup-compatibility/2006">
              <mc:Choice xmlns:v="urn:schemas-microsoft-com:vml" Requires="v">
                <p:oleObj r:id="rId6" imgW="933374" imgH="273185" progId="Equation.3">
                  <p:embed/>
                </p:oleObj>
              </mc:Choice>
              <mc:Fallback>
                <p:oleObj r:id="rId6" imgW="933374" imgH="273185"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7250" y="5357813"/>
                        <a:ext cx="18399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9784" name="AutoShape 8">
            <a:extLst>
              <a:ext uri="{FF2B5EF4-FFF2-40B4-BE49-F238E27FC236}">
                <a16:creationId xmlns:a16="http://schemas.microsoft.com/office/drawing/2014/main" id="{B0B313AD-5B45-63C0-33FE-4E59610520E8}"/>
              </a:ext>
            </a:extLst>
          </p:cNvPr>
          <p:cNvSpPr>
            <a:spLocks/>
          </p:cNvSpPr>
          <p:nvPr/>
        </p:nvSpPr>
        <p:spPr bwMode="auto">
          <a:xfrm>
            <a:off x="1836738" y="3929063"/>
            <a:ext cx="85725" cy="990600"/>
          </a:xfrm>
          <a:prstGeom prst="leftBrace">
            <a:avLst>
              <a:gd name="adj1" fmla="val 96082"/>
              <a:gd name="adj2" fmla="val 50000"/>
            </a:avLst>
          </a:prstGeom>
          <a:noFill/>
          <a:ln w="9525">
            <a:solidFill>
              <a:srgbClr val="FFFFFF"/>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59785" name="AutoShape 9">
            <a:extLst>
              <a:ext uri="{FF2B5EF4-FFF2-40B4-BE49-F238E27FC236}">
                <a16:creationId xmlns:a16="http://schemas.microsoft.com/office/drawing/2014/main" id="{CFAB143C-E790-E00B-4A82-992493EC09B4}"/>
              </a:ext>
            </a:extLst>
          </p:cNvPr>
          <p:cNvSpPr>
            <a:spLocks/>
          </p:cNvSpPr>
          <p:nvPr/>
        </p:nvSpPr>
        <p:spPr bwMode="auto">
          <a:xfrm>
            <a:off x="5008563" y="4081463"/>
            <a:ext cx="171450" cy="685800"/>
          </a:xfrm>
          <a:prstGeom prst="leftBrace">
            <a:avLst>
              <a:gd name="adj1" fmla="val 33259"/>
              <a:gd name="adj2" fmla="val 50000"/>
            </a:avLst>
          </a:prstGeom>
          <a:noFill/>
          <a:ln w="9525">
            <a:solidFill>
              <a:srgbClr val="FFFFFF"/>
            </a:solidFill>
            <a:round/>
            <a:headEnd/>
            <a:tailEnd type="none" w="sm" len="lg"/>
          </a:ln>
          <a:extLst>
            <a:ext uri="{909E8E84-426E-40DD-AFC4-6F175D3DCCD1}">
              <a14:hiddenFill xmlns:a14="http://schemas.microsoft.com/office/drawing/2010/main">
                <a:solidFill>
                  <a:srgbClr val="FFFFFF"/>
                </a:solidFill>
              </a14:hiddenFill>
            </a:ext>
          </a:extLst>
        </p:spPr>
        <p:txBody>
          <a:bodyPr wrap="none" anchor="ct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59786" name="AutoShape 10">
            <a:extLst>
              <a:ext uri="{FF2B5EF4-FFF2-40B4-BE49-F238E27FC236}">
                <a16:creationId xmlns:a16="http://schemas.microsoft.com/office/drawing/2014/main" id="{0448A340-C47D-AAE4-7DF8-D548D4C9B630}"/>
              </a:ext>
            </a:extLst>
          </p:cNvPr>
          <p:cNvSpPr>
            <a:spLocks noChangeArrowheads="1"/>
          </p:cNvSpPr>
          <p:nvPr/>
        </p:nvSpPr>
        <p:spPr bwMode="auto">
          <a:xfrm>
            <a:off x="4151313" y="4386263"/>
            <a:ext cx="771525" cy="152400"/>
          </a:xfrm>
          <a:prstGeom prst="rightArrow">
            <a:avLst>
              <a:gd name="adj1" fmla="val 50000"/>
              <a:gd name="adj2" fmla="val 126469"/>
            </a:avLst>
          </a:prstGeom>
          <a:noFill/>
          <a:ln w="9525">
            <a:solidFill>
              <a:srgbClr val="FFFFFF"/>
            </a:solidFill>
            <a:miter lim="800000"/>
            <a:headEnd/>
            <a:tailEnd type="none" w="sm" len="lg"/>
          </a:ln>
          <a:extLst>
            <a:ext uri="{909E8E84-426E-40DD-AFC4-6F175D3DCCD1}">
              <a14:hiddenFill xmlns:a14="http://schemas.microsoft.com/office/drawing/2010/main">
                <a:solidFill>
                  <a:srgbClr val="FFFFFF"/>
                </a:solidFill>
              </a14:hiddenFill>
            </a:ext>
          </a:extLst>
        </p:spPr>
        <p:txBody>
          <a:bodyPr wrap="none" anchor="ct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3" name="Group 11">
            <a:extLst>
              <a:ext uri="{FF2B5EF4-FFF2-40B4-BE49-F238E27FC236}">
                <a16:creationId xmlns:a16="http://schemas.microsoft.com/office/drawing/2014/main" id="{B241B3DF-9496-08D9-DE11-919A6C5321DE}"/>
              </a:ext>
            </a:extLst>
          </p:cNvPr>
          <p:cNvGrpSpPr>
            <a:grpSpLocks/>
          </p:cNvGrpSpPr>
          <p:nvPr/>
        </p:nvGrpSpPr>
        <p:grpSpPr bwMode="auto">
          <a:xfrm>
            <a:off x="571500" y="1571625"/>
            <a:ext cx="1557338" cy="990600"/>
            <a:chOff x="0" y="1200"/>
            <a:chExt cx="981" cy="624"/>
          </a:xfrm>
        </p:grpSpPr>
        <p:sp>
          <p:nvSpPr>
            <p:cNvPr id="26648" name="AutoShape 12">
              <a:extLst>
                <a:ext uri="{FF2B5EF4-FFF2-40B4-BE49-F238E27FC236}">
                  <a16:creationId xmlns:a16="http://schemas.microsoft.com/office/drawing/2014/main" id="{62A6117B-4C78-78F6-87C7-4B01BD664D90}"/>
                </a:ext>
              </a:extLst>
            </p:cNvPr>
            <p:cNvSpPr>
              <a:spLocks noChangeArrowheads="1"/>
            </p:cNvSpPr>
            <p:nvPr/>
          </p:nvSpPr>
          <p:spPr bwMode="auto">
            <a:xfrm>
              <a:off x="0" y="1200"/>
              <a:ext cx="912" cy="624"/>
            </a:xfrm>
            <a:prstGeom prst="horizontalScroll">
              <a:avLst>
                <a:gd name="adj" fmla="val 12500"/>
              </a:avLst>
            </a:prstGeom>
            <a:gradFill rotWithShape="1">
              <a:gsLst>
                <a:gs pos="0">
                  <a:srgbClr val="66CCFF"/>
                </a:gs>
                <a:gs pos="50000">
                  <a:srgbClr val="CBEEFF"/>
                </a:gs>
                <a:gs pos="100000">
                  <a:srgbClr val="66CCFF"/>
                </a:gs>
              </a:gsLst>
              <a:lin ang="5400000" scaled="1"/>
            </a:gradFill>
            <a:ln w="9525">
              <a:solidFill>
                <a:schemeClr val="tx1"/>
              </a:solidFill>
              <a:round/>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6649" name="Text Box 13">
              <a:extLst>
                <a:ext uri="{FF2B5EF4-FFF2-40B4-BE49-F238E27FC236}">
                  <a16:creationId xmlns:a16="http://schemas.microsoft.com/office/drawing/2014/main" id="{43F50378-C86F-DFDA-5ADC-C076ACA17C0C}"/>
                </a:ext>
              </a:extLst>
            </p:cNvPr>
            <p:cNvSpPr txBox="1">
              <a:spLocks noChangeArrowheads="1"/>
            </p:cNvSpPr>
            <p:nvPr/>
          </p:nvSpPr>
          <p:spPr bwMode="auto">
            <a:xfrm>
              <a:off x="192" y="1344"/>
              <a:ext cx="7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000" tIns="46800" rIns="90000" bIns="46800" anchor="ct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800" b="1">
                  <a:solidFill>
                    <a:srgbClr val="CC3399"/>
                  </a:solidFill>
                  <a:latin typeface="Times New Roman" panose="02020603050405020304" pitchFamily="18" charset="0"/>
                </a:rPr>
                <a:t>例如：</a:t>
              </a:r>
            </a:p>
          </p:txBody>
        </p:sp>
      </p:grpSp>
      <p:graphicFrame>
        <p:nvGraphicFramePr>
          <p:cNvPr id="459790" name="Object 14">
            <a:extLst>
              <a:ext uri="{FF2B5EF4-FFF2-40B4-BE49-F238E27FC236}">
                <a16:creationId xmlns:a16="http://schemas.microsoft.com/office/drawing/2014/main" id="{A464320E-0018-CA2A-9C0B-A687C4E3F090}"/>
              </a:ext>
            </a:extLst>
          </p:cNvPr>
          <p:cNvGraphicFramePr>
            <a:graphicFrameLocks noChangeAspect="1"/>
          </p:cNvGraphicFramePr>
          <p:nvPr/>
        </p:nvGraphicFramePr>
        <p:xfrm>
          <a:off x="908050" y="3471863"/>
          <a:ext cx="2090738" cy="1828800"/>
        </p:xfrm>
        <a:graphic>
          <a:graphicData uri="http://schemas.openxmlformats.org/presentationml/2006/ole">
            <mc:AlternateContent xmlns:mc="http://schemas.openxmlformats.org/markup-compatibility/2006">
              <mc:Choice xmlns:v="urn:schemas-microsoft-com:vml" Requires="v">
                <p:oleObj r:id="rId8" imgW="1200226" imgH="1047750" progId="Equation.3">
                  <p:embed/>
                </p:oleObj>
              </mc:Choice>
              <mc:Fallback>
                <p:oleObj r:id="rId8" imgW="1200226" imgH="104775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8050" y="3471863"/>
                        <a:ext cx="2090738"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9791" name="AutoShape 15">
            <a:extLst>
              <a:ext uri="{FF2B5EF4-FFF2-40B4-BE49-F238E27FC236}">
                <a16:creationId xmlns:a16="http://schemas.microsoft.com/office/drawing/2014/main" id="{19916B59-F394-CB92-23DD-6500ED3C1615}"/>
              </a:ext>
            </a:extLst>
          </p:cNvPr>
          <p:cNvSpPr>
            <a:spLocks/>
          </p:cNvSpPr>
          <p:nvPr/>
        </p:nvSpPr>
        <p:spPr bwMode="auto">
          <a:xfrm>
            <a:off x="836613" y="3776663"/>
            <a:ext cx="152400" cy="1219200"/>
          </a:xfrm>
          <a:prstGeom prst="leftBrace">
            <a:avLst>
              <a:gd name="adj1" fmla="val 66519"/>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4" name="Group 16">
            <a:extLst>
              <a:ext uri="{FF2B5EF4-FFF2-40B4-BE49-F238E27FC236}">
                <a16:creationId xmlns:a16="http://schemas.microsoft.com/office/drawing/2014/main" id="{6AA84F15-6E06-5CBC-AE54-2AAB2F86FD71}"/>
              </a:ext>
            </a:extLst>
          </p:cNvPr>
          <p:cNvGrpSpPr>
            <a:grpSpLocks/>
          </p:cNvGrpSpPr>
          <p:nvPr/>
        </p:nvGrpSpPr>
        <p:grpSpPr bwMode="auto">
          <a:xfrm>
            <a:off x="357188" y="2509838"/>
            <a:ext cx="4286250" cy="1000125"/>
            <a:chOff x="0" y="1872"/>
            <a:chExt cx="2628" cy="572"/>
          </a:xfrm>
        </p:grpSpPr>
        <p:graphicFrame>
          <p:nvGraphicFramePr>
            <p:cNvPr id="26646" name="Object 17">
              <a:extLst>
                <a:ext uri="{FF2B5EF4-FFF2-40B4-BE49-F238E27FC236}">
                  <a16:creationId xmlns:a16="http://schemas.microsoft.com/office/drawing/2014/main" id="{A0C7ECC0-CCDA-88B9-D600-478192FA6277}"/>
                </a:ext>
              </a:extLst>
            </p:cNvPr>
            <p:cNvGraphicFramePr>
              <a:graphicFrameLocks noChangeAspect="1"/>
            </p:cNvGraphicFramePr>
            <p:nvPr/>
          </p:nvGraphicFramePr>
          <p:xfrm>
            <a:off x="441" y="1872"/>
            <a:ext cx="2187" cy="572"/>
          </p:xfrm>
          <a:graphic>
            <a:graphicData uri="http://schemas.openxmlformats.org/presentationml/2006/ole">
              <mc:AlternateContent xmlns:mc="http://schemas.openxmlformats.org/markup-compatibility/2006">
                <mc:Choice xmlns:v="urn:schemas-microsoft-com:vml" Requires="v">
                  <p:oleObj r:id="rId10" imgW="1962024" imgH="488815" progId="Equation.3">
                    <p:embed/>
                  </p:oleObj>
                </mc:Choice>
                <mc:Fallback>
                  <p:oleObj r:id="rId10" imgW="1962024" imgH="488815" progId="Equation.3">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 y="1872"/>
                          <a:ext cx="2187"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47" name="Text Box 18">
              <a:extLst>
                <a:ext uri="{FF2B5EF4-FFF2-40B4-BE49-F238E27FC236}">
                  <a16:creationId xmlns:a16="http://schemas.microsoft.com/office/drawing/2014/main" id="{2DB5127A-0609-4132-D312-339FBA25B7A7}"/>
                </a:ext>
              </a:extLst>
            </p:cNvPr>
            <p:cNvSpPr txBox="1">
              <a:spLocks noChangeArrowheads="1"/>
            </p:cNvSpPr>
            <p:nvPr/>
          </p:nvSpPr>
          <p:spPr bwMode="auto">
            <a:xfrm>
              <a:off x="0" y="2016"/>
              <a:ext cx="43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800" b="1">
                  <a:solidFill>
                    <a:srgbClr val="993300"/>
                  </a:solidFill>
                  <a:latin typeface="Arial" panose="020B0604020202020204" pitchFamily="34" charset="0"/>
                </a:rPr>
                <a:t>1.</a:t>
              </a:r>
            </a:p>
          </p:txBody>
        </p:sp>
      </p:grpSp>
      <p:grpSp>
        <p:nvGrpSpPr>
          <p:cNvPr id="5" name="Group 19">
            <a:extLst>
              <a:ext uri="{FF2B5EF4-FFF2-40B4-BE49-F238E27FC236}">
                <a16:creationId xmlns:a16="http://schemas.microsoft.com/office/drawing/2014/main" id="{8FB5D447-1EAD-0640-9C96-4E60AF0B5FBA}"/>
              </a:ext>
            </a:extLst>
          </p:cNvPr>
          <p:cNvGrpSpPr>
            <a:grpSpLocks/>
          </p:cNvGrpSpPr>
          <p:nvPr/>
        </p:nvGrpSpPr>
        <p:grpSpPr bwMode="auto">
          <a:xfrm>
            <a:off x="5180013" y="2786063"/>
            <a:ext cx="3235325" cy="1533525"/>
            <a:chOff x="3024" y="1872"/>
            <a:chExt cx="2038" cy="966"/>
          </a:xfrm>
        </p:grpSpPr>
        <p:sp>
          <p:nvSpPr>
            <p:cNvPr id="26644" name="Text Box 20">
              <a:extLst>
                <a:ext uri="{FF2B5EF4-FFF2-40B4-BE49-F238E27FC236}">
                  <a16:creationId xmlns:a16="http://schemas.microsoft.com/office/drawing/2014/main" id="{0620C0AA-8CDB-E7B0-4C19-D9A03B944AD0}"/>
                </a:ext>
              </a:extLst>
            </p:cNvPr>
            <p:cNvSpPr txBox="1">
              <a:spLocks noChangeArrowheads="1"/>
            </p:cNvSpPr>
            <p:nvPr/>
          </p:nvSpPr>
          <p:spPr bwMode="auto">
            <a:xfrm>
              <a:off x="3024" y="1920"/>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800" b="1">
                  <a:solidFill>
                    <a:srgbClr val="993300"/>
                  </a:solidFill>
                  <a:latin typeface="Arial" panose="020B0604020202020204" pitchFamily="34" charset="0"/>
                </a:rPr>
                <a:t>2.</a:t>
              </a:r>
            </a:p>
          </p:txBody>
        </p:sp>
        <p:graphicFrame>
          <p:nvGraphicFramePr>
            <p:cNvPr id="26645" name="Object 21">
              <a:extLst>
                <a:ext uri="{FF2B5EF4-FFF2-40B4-BE49-F238E27FC236}">
                  <a16:creationId xmlns:a16="http://schemas.microsoft.com/office/drawing/2014/main" id="{B9192492-2953-E976-4D97-3DAF3AE4F9B0}"/>
                </a:ext>
              </a:extLst>
            </p:cNvPr>
            <p:cNvGraphicFramePr>
              <a:graphicFrameLocks noChangeAspect="1"/>
            </p:cNvGraphicFramePr>
            <p:nvPr/>
          </p:nvGraphicFramePr>
          <p:xfrm>
            <a:off x="3243" y="1872"/>
            <a:ext cx="1819" cy="966"/>
          </p:xfrm>
          <a:graphic>
            <a:graphicData uri="http://schemas.openxmlformats.org/presentationml/2006/ole">
              <mc:AlternateContent xmlns:mc="http://schemas.openxmlformats.org/markup-compatibility/2006">
                <mc:Choice xmlns:v="urn:schemas-microsoft-com:vml" Requires="v">
                  <p:oleObj r:id="rId12" imgW="838200" imgH="660400" progId="Equation.3">
                    <p:embed/>
                  </p:oleObj>
                </mc:Choice>
                <mc:Fallback>
                  <p:oleObj r:id="rId12" imgW="838200" imgH="660400" progId="Equation.3">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43" y="1872"/>
                          <a:ext cx="1819" cy="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459798" name="Object 22">
            <a:extLst>
              <a:ext uri="{FF2B5EF4-FFF2-40B4-BE49-F238E27FC236}">
                <a16:creationId xmlns:a16="http://schemas.microsoft.com/office/drawing/2014/main" id="{322F65FB-A066-1570-AA91-95C6A39AEDF5}"/>
              </a:ext>
            </a:extLst>
          </p:cNvPr>
          <p:cNvGraphicFramePr>
            <a:graphicFrameLocks noChangeAspect="1"/>
          </p:cNvGraphicFramePr>
          <p:nvPr/>
        </p:nvGraphicFramePr>
        <p:xfrm>
          <a:off x="5643563" y="4286250"/>
          <a:ext cx="1843087" cy="1163638"/>
        </p:xfrm>
        <a:graphic>
          <a:graphicData uri="http://schemas.openxmlformats.org/presentationml/2006/ole">
            <mc:AlternateContent xmlns:mc="http://schemas.openxmlformats.org/markup-compatibility/2006">
              <mc:Choice xmlns:v="urn:schemas-microsoft-com:vml" Requires="v">
                <p:oleObj r:id="rId14" imgW="685800" imgH="431800" progId="Equation.3">
                  <p:embed/>
                </p:oleObj>
              </mc:Choice>
              <mc:Fallback>
                <p:oleObj r:id="rId14" imgW="685800" imgH="431800" progId="Equation.3">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43563" y="4286250"/>
                        <a:ext cx="1843087"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9799" name="Text Box 23">
            <a:extLst>
              <a:ext uri="{FF2B5EF4-FFF2-40B4-BE49-F238E27FC236}">
                <a16:creationId xmlns:a16="http://schemas.microsoft.com/office/drawing/2014/main" id="{A5CF9882-B5F5-786F-2776-E2AD2B91C545}"/>
              </a:ext>
            </a:extLst>
          </p:cNvPr>
          <p:cNvSpPr txBox="1">
            <a:spLocks noChangeArrowheads="1"/>
          </p:cNvSpPr>
          <p:nvPr/>
        </p:nvSpPr>
        <p:spPr bwMode="auto">
          <a:xfrm>
            <a:off x="2714625" y="5357813"/>
            <a:ext cx="2057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a:solidFill>
                  <a:srgbClr val="FF0000"/>
                </a:solidFill>
                <a:latin typeface="Arial" panose="020B0604020202020204" pitchFamily="34" charset="0"/>
              </a:rPr>
              <a:t>轨迹方程</a:t>
            </a:r>
            <a:endParaRPr lang="en-US" altLang="zh-CN" sz="2800" b="1">
              <a:solidFill>
                <a:srgbClr val="FF0000"/>
              </a:solidFill>
              <a:latin typeface="Arial" panose="020B0604020202020204" pitchFamily="34" charset="0"/>
            </a:endParaRPr>
          </a:p>
        </p:txBody>
      </p:sp>
      <p:sp>
        <p:nvSpPr>
          <p:cNvPr id="459800" name="Line 24">
            <a:extLst>
              <a:ext uri="{FF2B5EF4-FFF2-40B4-BE49-F238E27FC236}">
                <a16:creationId xmlns:a16="http://schemas.microsoft.com/office/drawing/2014/main" id="{10533087-EE42-450E-4E13-37F162E1905B}"/>
              </a:ext>
            </a:extLst>
          </p:cNvPr>
          <p:cNvSpPr>
            <a:spLocks noChangeShapeType="1"/>
          </p:cNvSpPr>
          <p:nvPr/>
        </p:nvSpPr>
        <p:spPr bwMode="auto">
          <a:xfrm>
            <a:off x="5027613" y="2862263"/>
            <a:ext cx="0" cy="33528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9801" name="Rectangle 25">
            <a:extLst>
              <a:ext uri="{FF2B5EF4-FFF2-40B4-BE49-F238E27FC236}">
                <a16:creationId xmlns:a16="http://schemas.microsoft.com/office/drawing/2014/main" id="{84F13F94-2ED1-AB03-B5EE-41AC0CFB2E24}"/>
              </a:ext>
            </a:extLst>
          </p:cNvPr>
          <p:cNvSpPr>
            <a:spLocks noChangeArrowheads="1"/>
          </p:cNvSpPr>
          <p:nvPr/>
        </p:nvSpPr>
        <p:spPr bwMode="auto">
          <a:xfrm>
            <a:off x="5857875" y="5643563"/>
            <a:ext cx="2895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a:solidFill>
                  <a:srgbClr val="000099"/>
                </a:solidFill>
                <a:latin typeface="Arial" panose="020B0604020202020204" pitchFamily="34" charset="0"/>
              </a:rPr>
              <a:t>质点作抛体运动</a:t>
            </a:r>
          </a:p>
        </p:txBody>
      </p:sp>
      <p:sp>
        <p:nvSpPr>
          <p:cNvPr id="25" name="Text Box 23">
            <a:extLst>
              <a:ext uri="{FF2B5EF4-FFF2-40B4-BE49-F238E27FC236}">
                <a16:creationId xmlns:a16="http://schemas.microsoft.com/office/drawing/2014/main" id="{ED861FCC-7F1E-601C-C3BD-AC113C310D44}"/>
              </a:ext>
            </a:extLst>
          </p:cNvPr>
          <p:cNvSpPr txBox="1">
            <a:spLocks noChangeArrowheads="1"/>
          </p:cNvSpPr>
          <p:nvPr/>
        </p:nvSpPr>
        <p:spPr bwMode="auto">
          <a:xfrm>
            <a:off x="928688" y="6000750"/>
            <a:ext cx="3643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a:solidFill>
                  <a:srgbClr val="FF0000"/>
                </a:solidFill>
                <a:latin typeface="Arial" panose="020B0604020202020204" pitchFamily="34" charset="0"/>
              </a:rPr>
              <a:t>质点作圆周运动</a:t>
            </a:r>
          </a:p>
        </p:txBody>
      </p:sp>
      <p:sp>
        <p:nvSpPr>
          <p:cNvPr id="26" name="Text Box 23">
            <a:extLst>
              <a:ext uri="{FF2B5EF4-FFF2-40B4-BE49-F238E27FC236}">
                <a16:creationId xmlns:a16="http://schemas.microsoft.com/office/drawing/2014/main" id="{16DE0066-405A-0EB1-05A1-797C4D45A209}"/>
              </a:ext>
            </a:extLst>
          </p:cNvPr>
          <p:cNvSpPr txBox="1">
            <a:spLocks noChangeArrowheads="1"/>
          </p:cNvSpPr>
          <p:nvPr/>
        </p:nvSpPr>
        <p:spPr bwMode="auto">
          <a:xfrm>
            <a:off x="7500938" y="4643438"/>
            <a:ext cx="1643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a:solidFill>
                  <a:srgbClr val="000099"/>
                </a:solidFill>
                <a:latin typeface="Arial" panose="020B0604020202020204" pitchFamily="34" charset="0"/>
              </a:rPr>
              <a:t>轨迹方程</a:t>
            </a:r>
            <a:endParaRPr lang="en-US" altLang="zh-CN" sz="2800" b="1">
              <a:solidFill>
                <a:srgbClr val="000099"/>
              </a:solidFill>
              <a:latin typeface="Arial" panose="020B0604020202020204" pitchFamily="34" charset="0"/>
            </a:endParaRPr>
          </a:p>
        </p:txBody>
      </p:sp>
      <p:sp>
        <p:nvSpPr>
          <p:cNvPr id="26643" name="Text Box 2085">
            <a:extLst>
              <a:ext uri="{FF2B5EF4-FFF2-40B4-BE49-F238E27FC236}">
                <a16:creationId xmlns:a16="http://schemas.microsoft.com/office/drawing/2014/main" id="{BD91C318-A786-F41A-65A5-6F7075357248}"/>
              </a:ext>
            </a:extLst>
          </p:cNvPr>
          <p:cNvSpPr txBox="1">
            <a:spLocks noChangeArrowheads="1"/>
          </p:cNvSpPr>
          <p:nvPr/>
        </p:nvSpPr>
        <p:spPr bwMode="auto">
          <a:xfrm>
            <a:off x="857250" y="133350"/>
            <a:ext cx="2497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solidFill>
                  <a:srgbClr val="1C1C1C"/>
                </a:solidFill>
                <a:latin typeface="Times New Roman" panose="02020603050405020304" pitchFamily="18" charset="0"/>
              </a:rPr>
              <a:t>　轨迹方程</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9778"/>
                                        </p:tgtEl>
                                        <p:attrNameLst>
                                          <p:attrName>style.visibility</p:attrName>
                                        </p:attrNameLst>
                                      </p:cBhvr>
                                      <p:to>
                                        <p:strVal val="visible"/>
                                      </p:to>
                                    </p:set>
                                    <p:animEffect transition="in" filter="blinds(horizontal)">
                                      <p:cBhvr>
                                        <p:cTn id="7" dur="500"/>
                                        <p:tgtEl>
                                          <p:spTgt spid="4597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59800"/>
                                        </p:tgtEl>
                                        <p:attrNameLst>
                                          <p:attrName>style.visibility</p:attrName>
                                        </p:attrNameLst>
                                      </p:cBhvr>
                                      <p:to>
                                        <p:strVal val="visible"/>
                                      </p:to>
                                    </p:set>
                                    <p:animEffect transition="in" filter="wipe(up)">
                                      <p:cBhvr>
                                        <p:cTn id="17" dur="500"/>
                                        <p:tgtEl>
                                          <p:spTgt spid="4598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59791"/>
                                        </p:tgtEl>
                                        <p:attrNameLst>
                                          <p:attrName>style.visibility</p:attrName>
                                        </p:attrNameLst>
                                      </p:cBhvr>
                                      <p:to>
                                        <p:strVal val="visible"/>
                                      </p:to>
                                    </p:set>
                                    <p:animEffect transition="in" filter="blinds(horizontal)">
                                      <p:cBhvr>
                                        <p:cTn id="27" dur="500"/>
                                        <p:tgtEl>
                                          <p:spTgt spid="459791"/>
                                        </p:tgtEl>
                                      </p:cBhvr>
                                    </p:animEffect>
                                  </p:childTnLst>
                                </p:cTn>
                              </p:par>
                            </p:childTnLst>
                          </p:cTn>
                        </p:par>
                        <p:par>
                          <p:cTn id="28" fill="hold" nodeType="afterGroup">
                            <p:stCondLst>
                              <p:cond delay="500"/>
                            </p:stCondLst>
                            <p:childTnLst>
                              <p:par>
                                <p:cTn id="29" presetID="5" presetClass="entr" presetSubtype="10" fill="hold" nodeType="afterEffect">
                                  <p:stCondLst>
                                    <p:cond delay="0"/>
                                  </p:stCondLst>
                                  <p:childTnLst>
                                    <p:set>
                                      <p:cBhvr>
                                        <p:cTn id="30" dur="1" fill="hold">
                                          <p:stCondLst>
                                            <p:cond delay="0"/>
                                          </p:stCondLst>
                                        </p:cTn>
                                        <p:tgtEl>
                                          <p:spTgt spid="459790"/>
                                        </p:tgtEl>
                                        <p:attrNameLst>
                                          <p:attrName>style.visibility</p:attrName>
                                        </p:attrNameLst>
                                      </p:cBhvr>
                                      <p:to>
                                        <p:strVal val="visible"/>
                                      </p:to>
                                    </p:set>
                                    <p:animEffect transition="in" filter="checkerboard(across)">
                                      <p:cBhvr>
                                        <p:cTn id="31" dur="500"/>
                                        <p:tgtEl>
                                          <p:spTgt spid="459790"/>
                                        </p:tgtEl>
                                      </p:cBhvr>
                                    </p:animEffect>
                                  </p:childTnLst>
                                </p:cTn>
                              </p:par>
                            </p:childTnLst>
                          </p:cTn>
                        </p:par>
                        <p:par>
                          <p:cTn id="32" fill="hold" nodeType="afterGroup">
                            <p:stCondLst>
                              <p:cond delay="1000"/>
                            </p:stCondLst>
                            <p:childTnLst>
                              <p:par>
                                <p:cTn id="33" presetID="5" presetClass="entr" presetSubtype="10" fill="hold" nodeType="afterEffect">
                                  <p:stCondLst>
                                    <p:cond delay="1000"/>
                                  </p:stCondLst>
                                  <p:childTnLst>
                                    <p:set>
                                      <p:cBhvr>
                                        <p:cTn id="34" dur="1" fill="hold">
                                          <p:stCondLst>
                                            <p:cond delay="0"/>
                                          </p:stCondLst>
                                        </p:cTn>
                                        <p:tgtEl>
                                          <p:spTgt spid="459784"/>
                                        </p:tgtEl>
                                        <p:attrNameLst>
                                          <p:attrName>style.visibility</p:attrName>
                                        </p:attrNameLst>
                                      </p:cBhvr>
                                      <p:to>
                                        <p:strVal val="visible"/>
                                      </p:to>
                                    </p:set>
                                    <p:animEffect transition="in" filter="checkerboard(across)">
                                      <p:cBhvr>
                                        <p:cTn id="35" dur="500"/>
                                        <p:tgtEl>
                                          <p:spTgt spid="459784"/>
                                        </p:tgtEl>
                                      </p:cBhvr>
                                    </p:animEffect>
                                  </p:childTnLst>
                                </p:cTn>
                              </p:par>
                            </p:childTnLst>
                          </p:cTn>
                        </p:par>
                        <p:par>
                          <p:cTn id="36" fill="hold" nodeType="afterGroup">
                            <p:stCondLst>
                              <p:cond delay="2500"/>
                            </p:stCondLst>
                            <p:childTnLst>
                              <p:par>
                                <p:cTn id="37" presetID="5" presetClass="entr" presetSubtype="10" fill="hold" nodeType="afterEffect">
                                  <p:stCondLst>
                                    <p:cond delay="1000"/>
                                  </p:stCondLst>
                                  <p:childTnLst>
                                    <p:set>
                                      <p:cBhvr>
                                        <p:cTn id="38" dur="1" fill="hold">
                                          <p:stCondLst>
                                            <p:cond delay="0"/>
                                          </p:stCondLst>
                                        </p:cTn>
                                        <p:tgtEl>
                                          <p:spTgt spid="459786"/>
                                        </p:tgtEl>
                                        <p:attrNameLst>
                                          <p:attrName>style.visibility</p:attrName>
                                        </p:attrNameLst>
                                      </p:cBhvr>
                                      <p:to>
                                        <p:strVal val="visible"/>
                                      </p:to>
                                    </p:set>
                                    <p:animEffect transition="in" filter="checkerboard(across)">
                                      <p:cBhvr>
                                        <p:cTn id="39" dur="500"/>
                                        <p:tgtEl>
                                          <p:spTgt spid="459786"/>
                                        </p:tgtEl>
                                      </p:cBhvr>
                                    </p:animEffect>
                                  </p:childTnLst>
                                </p:cTn>
                              </p:par>
                            </p:childTnLst>
                          </p:cTn>
                        </p:par>
                        <p:par>
                          <p:cTn id="40" fill="hold" nodeType="afterGroup">
                            <p:stCondLst>
                              <p:cond delay="4000"/>
                            </p:stCondLst>
                            <p:childTnLst>
                              <p:par>
                                <p:cTn id="41" presetID="5" presetClass="entr" presetSubtype="10" fill="hold" nodeType="afterEffect">
                                  <p:stCondLst>
                                    <p:cond delay="1000"/>
                                  </p:stCondLst>
                                  <p:childTnLst>
                                    <p:set>
                                      <p:cBhvr>
                                        <p:cTn id="42" dur="1" fill="hold">
                                          <p:stCondLst>
                                            <p:cond delay="0"/>
                                          </p:stCondLst>
                                        </p:cTn>
                                        <p:tgtEl>
                                          <p:spTgt spid="459785"/>
                                        </p:tgtEl>
                                        <p:attrNameLst>
                                          <p:attrName>style.visibility</p:attrName>
                                        </p:attrNameLst>
                                      </p:cBhvr>
                                      <p:to>
                                        <p:strVal val="visible"/>
                                      </p:to>
                                    </p:set>
                                    <p:animEffect transition="in" filter="checkerboard(across)">
                                      <p:cBhvr>
                                        <p:cTn id="43" dur="500"/>
                                        <p:tgtEl>
                                          <p:spTgt spid="45978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nodeType="clickEffect">
                                  <p:stCondLst>
                                    <p:cond delay="0"/>
                                  </p:stCondLst>
                                  <p:childTnLst>
                                    <p:set>
                                      <p:cBhvr>
                                        <p:cTn id="47" dur="1" fill="hold">
                                          <p:stCondLst>
                                            <p:cond delay="0"/>
                                          </p:stCondLst>
                                        </p:cTn>
                                        <p:tgtEl>
                                          <p:spTgt spid="459783"/>
                                        </p:tgtEl>
                                        <p:attrNameLst>
                                          <p:attrName>style.visibility</p:attrName>
                                        </p:attrNameLst>
                                      </p:cBhvr>
                                      <p:to>
                                        <p:strVal val="visible"/>
                                      </p:to>
                                    </p:set>
                                    <p:animEffect transition="in" filter="checkerboard(across)">
                                      <p:cBhvr>
                                        <p:cTn id="48" dur="500"/>
                                        <p:tgtEl>
                                          <p:spTgt spid="45978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459799"/>
                                        </p:tgtEl>
                                        <p:attrNameLst>
                                          <p:attrName>style.visibility</p:attrName>
                                        </p:attrNameLst>
                                      </p:cBhvr>
                                      <p:to>
                                        <p:strVal val="visible"/>
                                      </p:to>
                                    </p:set>
                                    <p:animEffect transition="in" filter="blinds(horizontal)">
                                      <p:cBhvr>
                                        <p:cTn id="53" dur="500"/>
                                        <p:tgtEl>
                                          <p:spTgt spid="45979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blinds(horizontal)">
                                      <p:cBhvr>
                                        <p:cTn id="58" dur="500"/>
                                        <p:tgtEl>
                                          <p:spTgt spid="2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blinds(horizontal)">
                                      <p:cBhvr>
                                        <p:cTn id="63" dur="500"/>
                                        <p:tgtEl>
                                          <p:spTgt spid="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459798"/>
                                        </p:tgtEl>
                                        <p:attrNameLst>
                                          <p:attrName>style.visibility</p:attrName>
                                        </p:attrNameLst>
                                      </p:cBhvr>
                                      <p:to>
                                        <p:strVal val="visible"/>
                                      </p:to>
                                    </p:set>
                                    <p:animEffect transition="in" filter="wipe(left)">
                                      <p:cBhvr>
                                        <p:cTn id="68" dur="500"/>
                                        <p:tgtEl>
                                          <p:spTgt spid="45979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blinds(horizontal)">
                                      <p:cBhvr>
                                        <p:cTn id="73" dur="500"/>
                                        <p:tgtEl>
                                          <p:spTgt spid="2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nodeType="clickEffect">
                                  <p:stCondLst>
                                    <p:cond delay="0"/>
                                  </p:stCondLst>
                                  <p:childTnLst>
                                    <p:set>
                                      <p:cBhvr>
                                        <p:cTn id="77" dur="1" fill="hold">
                                          <p:stCondLst>
                                            <p:cond delay="0"/>
                                          </p:stCondLst>
                                        </p:cTn>
                                        <p:tgtEl>
                                          <p:spTgt spid="459801"/>
                                        </p:tgtEl>
                                        <p:attrNameLst>
                                          <p:attrName>style.visibility</p:attrName>
                                        </p:attrNameLst>
                                      </p:cBhvr>
                                      <p:to>
                                        <p:strVal val="visible"/>
                                      </p:to>
                                    </p:set>
                                    <p:animEffect transition="in" filter="blinds(horizontal)">
                                      <p:cBhvr>
                                        <p:cTn id="78" dur="500"/>
                                        <p:tgtEl>
                                          <p:spTgt spid="459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4" grpId="0" animBg="1"/>
      <p:bldP spid="459785" grpId="0" animBg="1"/>
      <p:bldP spid="459786" grpId="0" animBg="1"/>
      <p:bldP spid="459791" grpId="0" animBg="1"/>
      <p:bldP spid="459799" grpId="0"/>
      <p:bldP spid="459801" grpId="0"/>
      <p:bldP spid="25"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a:extLst>
              <a:ext uri="{FF2B5EF4-FFF2-40B4-BE49-F238E27FC236}">
                <a16:creationId xmlns:a16="http://schemas.microsoft.com/office/drawing/2014/main" id="{B70F9F9D-4B9C-E879-22BF-EED8CD75DEFA}"/>
              </a:ext>
            </a:extLst>
          </p:cNvPr>
          <p:cNvGrpSpPr>
            <a:grpSpLocks/>
          </p:cNvGrpSpPr>
          <p:nvPr/>
        </p:nvGrpSpPr>
        <p:grpSpPr bwMode="auto">
          <a:xfrm>
            <a:off x="347663" y="962025"/>
            <a:ext cx="4464050" cy="1211263"/>
            <a:chOff x="256" y="270"/>
            <a:chExt cx="2812" cy="763"/>
          </a:xfrm>
        </p:grpSpPr>
        <p:sp>
          <p:nvSpPr>
            <p:cNvPr id="27679" name="Text Box 3">
              <a:extLst>
                <a:ext uri="{FF2B5EF4-FFF2-40B4-BE49-F238E27FC236}">
                  <a16:creationId xmlns:a16="http://schemas.microsoft.com/office/drawing/2014/main" id="{1157EFEB-D56D-0D6D-F4E1-8A027747705B}"/>
                </a:ext>
              </a:extLst>
            </p:cNvPr>
            <p:cNvSpPr txBox="1">
              <a:spLocks noChangeArrowheads="1"/>
            </p:cNvSpPr>
            <p:nvPr/>
          </p:nvSpPr>
          <p:spPr bwMode="auto">
            <a:xfrm>
              <a:off x="256" y="270"/>
              <a:ext cx="2812"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30000"/>
                </a:lnSpc>
              </a:pPr>
              <a:r>
                <a:rPr lang="en-US" altLang="zh-CN" sz="2800" b="1">
                  <a:solidFill>
                    <a:srgbClr val="1C1C1C"/>
                  </a:solidFill>
                  <a:latin typeface="Times New Roman" panose="02020603050405020304" pitchFamily="18" charset="0"/>
                </a:rPr>
                <a:t>        </a:t>
              </a:r>
              <a:r>
                <a:rPr lang="zh-CN" altLang="en-US" sz="2800" b="1">
                  <a:solidFill>
                    <a:srgbClr val="1C1C1C"/>
                  </a:solidFill>
                  <a:latin typeface="Times New Roman" panose="02020603050405020304" pitchFamily="18" charset="0"/>
                </a:rPr>
                <a:t>经过时间间隔       后</a:t>
              </a:r>
              <a:r>
                <a:rPr lang="en-US" altLang="zh-CN" sz="2800" b="1">
                  <a:solidFill>
                    <a:srgbClr val="1C1C1C"/>
                  </a:solidFill>
                  <a:latin typeface="Times New Roman" panose="02020603050405020304" pitchFamily="18" charset="0"/>
                </a:rPr>
                <a:t>,   </a:t>
              </a:r>
              <a:r>
                <a:rPr lang="zh-CN" altLang="en-US" sz="2800" b="1">
                  <a:solidFill>
                    <a:srgbClr val="1C1C1C"/>
                  </a:solidFill>
                  <a:latin typeface="Times New Roman" panose="02020603050405020304" pitchFamily="18" charset="0"/>
                </a:rPr>
                <a:t>质点位置矢量发生变化</a:t>
              </a:r>
              <a:r>
                <a:rPr lang="en-US" altLang="zh-CN" sz="2800" b="1">
                  <a:solidFill>
                    <a:srgbClr val="1C1C1C"/>
                  </a:solidFill>
                  <a:latin typeface="Times New Roman" panose="02020603050405020304" pitchFamily="18" charset="0"/>
                </a:rPr>
                <a:t>:</a:t>
              </a:r>
            </a:p>
          </p:txBody>
        </p:sp>
        <p:graphicFrame>
          <p:nvGraphicFramePr>
            <p:cNvPr id="27680" name="Object 4">
              <a:extLst>
                <a:ext uri="{FF2B5EF4-FFF2-40B4-BE49-F238E27FC236}">
                  <a16:creationId xmlns:a16="http://schemas.microsoft.com/office/drawing/2014/main" id="{661296AD-B22D-1886-B879-E87A8C4DCCB1}"/>
                </a:ext>
              </a:extLst>
            </p:cNvPr>
            <p:cNvGraphicFramePr>
              <a:graphicFrameLocks noChangeAspect="1"/>
            </p:cNvGraphicFramePr>
            <p:nvPr/>
          </p:nvGraphicFramePr>
          <p:xfrm>
            <a:off x="2138" y="326"/>
            <a:ext cx="384" cy="358"/>
          </p:xfrm>
          <a:graphic>
            <a:graphicData uri="http://schemas.openxmlformats.org/presentationml/2006/ole">
              <mc:AlternateContent xmlns:mc="http://schemas.openxmlformats.org/markup-compatibility/2006">
                <mc:Choice xmlns:v="urn:schemas-microsoft-com:vml" Requires="v">
                  <p:oleObj r:id="rId2" imgW="190335" imgH="177646" progId="Equation.DSMT4">
                    <p:embed/>
                  </p:oleObj>
                </mc:Choice>
                <mc:Fallback>
                  <p:oleObj r:id="rId2" imgW="190335" imgH="177646"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 y="326"/>
                          <a:ext cx="384"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7651" name="Rectangle 7">
            <a:extLst>
              <a:ext uri="{FF2B5EF4-FFF2-40B4-BE49-F238E27FC236}">
                <a16:creationId xmlns:a16="http://schemas.microsoft.com/office/drawing/2014/main" id="{31AEC57F-C0F7-80FE-3675-7D8A5F53C64F}"/>
              </a:ext>
            </a:extLst>
          </p:cNvPr>
          <p:cNvSpPr>
            <a:spLocks noChangeArrowheads="1"/>
          </p:cNvSpPr>
          <p:nvPr/>
        </p:nvSpPr>
        <p:spPr bwMode="auto">
          <a:xfrm>
            <a:off x="5057775" y="1050925"/>
            <a:ext cx="3738563" cy="3276600"/>
          </a:xfrm>
          <a:prstGeom prst="rect">
            <a:avLst/>
          </a:prstGeom>
          <a:solidFill>
            <a:srgbClr val="FFFFFF"/>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27652" name="Group 8">
            <a:extLst>
              <a:ext uri="{FF2B5EF4-FFF2-40B4-BE49-F238E27FC236}">
                <a16:creationId xmlns:a16="http://schemas.microsoft.com/office/drawing/2014/main" id="{967F322F-B5D8-035C-EF49-DC42DE8F1433}"/>
              </a:ext>
            </a:extLst>
          </p:cNvPr>
          <p:cNvGrpSpPr>
            <a:grpSpLocks/>
          </p:cNvGrpSpPr>
          <p:nvPr/>
        </p:nvGrpSpPr>
        <p:grpSpPr bwMode="auto">
          <a:xfrm>
            <a:off x="5262563" y="1233488"/>
            <a:ext cx="2947987" cy="2790825"/>
            <a:chOff x="624" y="1152"/>
            <a:chExt cx="1857" cy="1758"/>
          </a:xfrm>
        </p:grpSpPr>
        <p:sp>
          <p:nvSpPr>
            <p:cNvPr id="27674" name="Line 9">
              <a:extLst>
                <a:ext uri="{FF2B5EF4-FFF2-40B4-BE49-F238E27FC236}">
                  <a16:creationId xmlns:a16="http://schemas.microsoft.com/office/drawing/2014/main" id="{60B4FBDB-1ED1-A0B4-E8FC-EC25D53FC36C}"/>
                </a:ext>
              </a:extLst>
            </p:cNvPr>
            <p:cNvSpPr>
              <a:spLocks noChangeShapeType="1"/>
            </p:cNvSpPr>
            <p:nvPr/>
          </p:nvSpPr>
          <p:spPr bwMode="auto">
            <a:xfrm flipH="1" flipV="1">
              <a:off x="864" y="1152"/>
              <a:ext cx="0" cy="1632"/>
            </a:xfrm>
            <a:prstGeom prst="line">
              <a:avLst/>
            </a:prstGeom>
            <a:noFill/>
            <a:ln w="12700">
              <a:solidFill>
                <a:srgbClr val="1C1C1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75" name="Line 10">
              <a:extLst>
                <a:ext uri="{FF2B5EF4-FFF2-40B4-BE49-F238E27FC236}">
                  <a16:creationId xmlns:a16="http://schemas.microsoft.com/office/drawing/2014/main" id="{90651042-F6F9-8566-78B9-9056B7641516}"/>
                </a:ext>
              </a:extLst>
            </p:cNvPr>
            <p:cNvSpPr>
              <a:spLocks noChangeShapeType="1"/>
            </p:cNvSpPr>
            <p:nvPr/>
          </p:nvSpPr>
          <p:spPr bwMode="auto">
            <a:xfrm>
              <a:off x="864" y="2784"/>
              <a:ext cx="1617" cy="1"/>
            </a:xfrm>
            <a:prstGeom prst="line">
              <a:avLst/>
            </a:prstGeom>
            <a:noFill/>
            <a:ln w="12700">
              <a:solidFill>
                <a:srgbClr val="1C1C1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7676" name="Object 11">
              <a:extLst>
                <a:ext uri="{FF2B5EF4-FFF2-40B4-BE49-F238E27FC236}">
                  <a16:creationId xmlns:a16="http://schemas.microsoft.com/office/drawing/2014/main" id="{5543E244-61B1-04BC-D661-1B3906735C85}"/>
                </a:ext>
              </a:extLst>
            </p:cNvPr>
            <p:cNvGraphicFramePr>
              <a:graphicFrameLocks noChangeAspect="1"/>
            </p:cNvGraphicFramePr>
            <p:nvPr/>
          </p:nvGraphicFramePr>
          <p:xfrm>
            <a:off x="2207" y="2592"/>
            <a:ext cx="178" cy="192"/>
          </p:xfrm>
          <a:graphic>
            <a:graphicData uri="http://schemas.openxmlformats.org/presentationml/2006/ole">
              <mc:AlternateContent xmlns:mc="http://schemas.openxmlformats.org/markup-compatibility/2006">
                <mc:Choice xmlns:v="urn:schemas-microsoft-com:vml" Requires="v">
                  <p:oleObj r:id="rId4" imgW="177646" imgH="190335" progId="Equation.3">
                    <p:embed/>
                  </p:oleObj>
                </mc:Choice>
                <mc:Fallback>
                  <p:oleObj r:id="rId4" imgW="177646" imgH="190335"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7" y="2592"/>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77" name="Object 12">
              <a:extLst>
                <a:ext uri="{FF2B5EF4-FFF2-40B4-BE49-F238E27FC236}">
                  <a16:creationId xmlns:a16="http://schemas.microsoft.com/office/drawing/2014/main" id="{238B48A3-B2C6-56CE-B344-4732869EFDFE}"/>
                </a:ext>
              </a:extLst>
            </p:cNvPr>
            <p:cNvGraphicFramePr>
              <a:graphicFrameLocks noChangeAspect="1"/>
            </p:cNvGraphicFramePr>
            <p:nvPr/>
          </p:nvGraphicFramePr>
          <p:xfrm>
            <a:off x="624" y="1152"/>
            <a:ext cx="239" cy="240"/>
          </p:xfrm>
          <a:graphic>
            <a:graphicData uri="http://schemas.openxmlformats.org/presentationml/2006/ole">
              <mc:AlternateContent xmlns:mc="http://schemas.openxmlformats.org/markup-compatibility/2006">
                <mc:Choice xmlns:v="urn:schemas-microsoft-com:vml" Requires="v">
                  <p:oleObj r:id="rId6" imgW="190417" imgH="241195" progId="Equation.3">
                    <p:embed/>
                  </p:oleObj>
                </mc:Choice>
                <mc:Fallback>
                  <p:oleObj r:id="rId6" imgW="190417" imgH="241195"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 y="1152"/>
                          <a:ext cx="23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78" name="Object 13">
              <a:extLst>
                <a:ext uri="{FF2B5EF4-FFF2-40B4-BE49-F238E27FC236}">
                  <a16:creationId xmlns:a16="http://schemas.microsoft.com/office/drawing/2014/main" id="{ECEBAA3A-00F8-761E-D167-C18D2EB92863}"/>
                </a:ext>
              </a:extLst>
            </p:cNvPr>
            <p:cNvGraphicFramePr>
              <a:graphicFrameLocks noChangeAspect="1"/>
            </p:cNvGraphicFramePr>
            <p:nvPr/>
          </p:nvGraphicFramePr>
          <p:xfrm>
            <a:off x="668" y="2688"/>
            <a:ext cx="201" cy="222"/>
          </p:xfrm>
          <a:graphic>
            <a:graphicData uri="http://schemas.openxmlformats.org/presentationml/2006/ole">
              <mc:AlternateContent xmlns:mc="http://schemas.openxmlformats.org/markup-compatibility/2006">
                <mc:Choice xmlns:v="urn:schemas-microsoft-com:vml" Requires="v">
                  <p:oleObj r:id="rId8" imgW="126835" imgH="139518" progId="Equation.DSMT4">
                    <p:embed/>
                  </p:oleObj>
                </mc:Choice>
                <mc:Fallback>
                  <p:oleObj r:id="rId8" imgW="126835" imgH="139518"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8" y="2688"/>
                          <a:ext cx="20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7653" name="Freeform 14">
            <a:extLst>
              <a:ext uri="{FF2B5EF4-FFF2-40B4-BE49-F238E27FC236}">
                <a16:creationId xmlns:a16="http://schemas.microsoft.com/office/drawing/2014/main" id="{FC05F318-613F-D88D-4EFE-302A32D3E4ED}"/>
              </a:ext>
            </a:extLst>
          </p:cNvPr>
          <p:cNvSpPr>
            <a:spLocks noChangeArrowheads="1"/>
          </p:cNvSpPr>
          <p:nvPr/>
        </p:nvSpPr>
        <p:spPr bwMode="auto">
          <a:xfrm>
            <a:off x="5262563" y="1541463"/>
            <a:ext cx="2808287" cy="911225"/>
          </a:xfrm>
          <a:custGeom>
            <a:avLst/>
            <a:gdLst>
              <a:gd name="T0" fmla="*/ 0 w 1769"/>
              <a:gd name="T1" fmla="*/ 911225 h 574"/>
              <a:gd name="T2" fmla="*/ 206375 w 1769"/>
              <a:gd name="T3" fmla="*/ 781050 h 574"/>
              <a:gd name="T4" fmla="*/ 468312 w 1769"/>
              <a:gd name="T5" fmla="*/ 693738 h 574"/>
              <a:gd name="T6" fmla="*/ 762000 w 1769"/>
              <a:gd name="T7" fmla="*/ 736600 h 574"/>
              <a:gd name="T8" fmla="*/ 1077912 w 1769"/>
              <a:gd name="T9" fmla="*/ 736600 h 574"/>
              <a:gd name="T10" fmla="*/ 1273175 w 1769"/>
              <a:gd name="T11" fmla="*/ 334963 h 574"/>
              <a:gd name="T12" fmla="*/ 1611312 w 1769"/>
              <a:gd name="T13" fmla="*/ 39688 h 574"/>
              <a:gd name="T14" fmla="*/ 2024062 w 1769"/>
              <a:gd name="T15" fmla="*/ 95250 h 574"/>
              <a:gd name="T16" fmla="*/ 2209800 w 1769"/>
              <a:gd name="T17" fmla="*/ 301625 h 574"/>
              <a:gd name="T18" fmla="*/ 2384425 w 1769"/>
              <a:gd name="T19" fmla="*/ 519113 h 574"/>
              <a:gd name="T20" fmla="*/ 2808287 w 1769"/>
              <a:gd name="T21" fmla="*/ 715963 h 5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69" h="574">
                <a:moveTo>
                  <a:pt x="0" y="574"/>
                </a:moveTo>
                <a:cubicBezTo>
                  <a:pt x="22" y="560"/>
                  <a:pt x="81" y="515"/>
                  <a:pt x="130" y="492"/>
                </a:cubicBezTo>
                <a:cubicBezTo>
                  <a:pt x="179" y="469"/>
                  <a:pt x="237" y="442"/>
                  <a:pt x="295" y="437"/>
                </a:cubicBezTo>
                <a:cubicBezTo>
                  <a:pt x="353" y="432"/>
                  <a:pt x="416" y="460"/>
                  <a:pt x="480" y="464"/>
                </a:cubicBezTo>
                <a:cubicBezTo>
                  <a:pt x="544" y="468"/>
                  <a:pt x="625" y="506"/>
                  <a:pt x="679" y="464"/>
                </a:cubicBezTo>
                <a:cubicBezTo>
                  <a:pt x="733" y="422"/>
                  <a:pt x="746" y="284"/>
                  <a:pt x="802" y="211"/>
                </a:cubicBezTo>
                <a:cubicBezTo>
                  <a:pt x="858" y="138"/>
                  <a:pt x="936" y="50"/>
                  <a:pt x="1015" y="25"/>
                </a:cubicBezTo>
                <a:cubicBezTo>
                  <a:pt x="1094" y="0"/>
                  <a:pt x="1212" y="33"/>
                  <a:pt x="1275" y="60"/>
                </a:cubicBezTo>
                <a:cubicBezTo>
                  <a:pt x="1338" y="87"/>
                  <a:pt x="1354" y="146"/>
                  <a:pt x="1392" y="190"/>
                </a:cubicBezTo>
                <a:cubicBezTo>
                  <a:pt x="1430" y="234"/>
                  <a:pt x="1439" y="284"/>
                  <a:pt x="1502" y="327"/>
                </a:cubicBezTo>
                <a:cubicBezTo>
                  <a:pt x="1565" y="370"/>
                  <a:pt x="1714" y="425"/>
                  <a:pt x="1769" y="451"/>
                </a:cubicBez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 name="Group 15">
            <a:extLst>
              <a:ext uri="{FF2B5EF4-FFF2-40B4-BE49-F238E27FC236}">
                <a16:creationId xmlns:a16="http://schemas.microsoft.com/office/drawing/2014/main" id="{1B4B935F-C3C4-C227-7DFA-E77A3FB94ADE}"/>
              </a:ext>
            </a:extLst>
          </p:cNvPr>
          <p:cNvGrpSpPr>
            <a:grpSpLocks/>
          </p:cNvGrpSpPr>
          <p:nvPr/>
        </p:nvGrpSpPr>
        <p:grpSpPr bwMode="auto">
          <a:xfrm>
            <a:off x="5643563" y="1628775"/>
            <a:ext cx="2514600" cy="2195513"/>
            <a:chOff x="864" y="1401"/>
            <a:chExt cx="1584" cy="1383"/>
          </a:xfrm>
        </p:grpSpPr>
        <p:sp>
          <p:nvSpPr>
            <p:cNvPr id="27672" name="Text Box 16">
              <a:extLst>
                <a:ext uri="{FF2B5EF4-FFF2-40B4-BE49-F238E27FC236}">
                  <a16:creationId xmlns:a16="http://schemas.microsoft.com/office/drawing/2014/main" id="{F2EA583F-8103-B918-3BB7-2859455DFDD7}"/>
                </a:ext>
              </a:extLst>
            </p:cNvPr>
            <p:cNvSpPr txBox="1">
              <a:spLocks noChangeArrowheads="1"/>
            </p:cNvSpPr>
            <p:nvPr/>
          </p:nvSpPr>
          <p:spPr bwMode="auto">
            <a:xfrm>
              <a:off x="2064" y="1401"/>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800" b="1" i="1">
                  <a:solidFill>
                    <a:srgbClr val="CC0066"/>
                  </a:solidFill>
                  <a:latin typeface="Times New Roman" panose="02020603050405020304" pitchFamily="18" charset="0"/>
                </a:rPr>
                <a:t>B</a:t>
              </a:r>
              <a:endParaRPr lang="en-US" altLang="zh-CN" sz="2400" i="1">
                <a:latin typeface="Times New Roman" panose="02020603050405020304" pitchFamily="18" charset="0"/>
              </a:endParaRPr>
            </a:p>
          </p:txBody>
        </p:sp>
        <p:sp>
          <p:nvSpPr>
            <p:cNvPr id="27673" name="Line 18">
              <a:extLst>
                <a:ext uri="{FF2B5EF4-FFF2-40B4-BE49-F238E27FC236}">
                  <a16:creationId xmlns:a16="http://schemas.microsoft.com/office/drawing/2014/main" id="{0C947209-1A80-EED1-6038-A8085D6D3CA7}"/>
                </a:ext>
              </a:extLst>
            </p:cNvPr>
            <p:cNvSpPr>
              <a:spLocks noChangeShapeType="1"/>
            </p:cNvSpPr>
            <p:nvPr/>
          </p:nvSpPr>
          <p:spPr bwMode="auto">
            <a:xfrm flipV="1">
              <a:off x="864" y="1584"/>
              <a:ext cx="1200" cy="1200"/>
            </a:xfrm>
            <a:prstGeom prst="line">
              <a:avLst/>
            </a:prstGeom>
            <a:noFill/>
            <a:ln w="38100">
              <a:solidFill>
                <a:srgbClr val="CC00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20">
            <a:extLst>
              <a:ext uri="{FF2B5EF4-FFF2-40B4-BE49-F238E27FC236}">
                <a16:creationId xmlns:a16="http://schemas.microsoft.com/office/drawing/2014/main" id="{0E736B5A-6587-441B-BD5B-B0C39A00A098}"/>
              </a:ext>
            </a:extLst>
          </p:cNvPr>
          <p:cNvGrpSpPr>
            <a:grpSpLocks/>
          </p:cNvGrpSpPr>
          <p:nvPr/>
        </p:nvGrpSpPr>
        <p:grpSpPr bwMode="auto">
          <a:xfrm>
            <a:off x="5643563" y="1766888"/>
            <a:ext cx="914400" cy="2057400"/>
            <a:chOff x="864" y="1488"/>
            <a:chExt cx="576" cy="1296"/>
          </a:xfrm>
        </p:grpSpPr>
        <p:sp>
          <p:nvSpPr>
            <p:cNvPr id="27670" name="Line 22">
              <a:extLst>
                <a:ext uri="{FF2B5EF4-FFF2-40B4-BE49-F238E27FC236}">
                  <a16:creationId xmlns:a16="http://schemas.microsoft.com/office/drawing/2014/main" id="{B1A27F34-1E1F-73FF-1015-1B1E49883206}"/>
                </a:ext>
              </a:extLst>
            </p:cNvPr>
            <p:cNvSpPr>
              <a:spLocks noChangeShapeType="1"/>
            </p:cNvSpPr>
            <p:nvPr/>
          </p:nvSpPr>
          <p:spPr bwMode="auto">
            <a:xfrm flipV="1">
              <a:off x="864" y="1824"/>
              <a:ext cx="432" cy="960"/>
            </a:xfrm>
            <a:prstGeom prst="line">
              <a:avLst/>
            </a:prstGeom>
            <a:noFill/>
            <a:ln w="38100">
              <a:solidFill>
                <a:srgbClr val="00CC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7671" name="Text Box 24">
              <a:extLst>
                <a:ext uri="{FF2B5EF4-FFF2-40B4-BE49-F238E27FC236}">
                  <a16:creationId xmlns:a16="http://schemas.microsoft.com/office/drawing/2014/main" id="{E9142C34-E286-54A1-B64B-A71884E390AE}"/>
                </a:ext>
              </a:extLst>
            </p:cNvPr>
            <p:cNvSpPr txBox="1">
              <a:spLocks noChangeArrowheads="1"/>
            </p:cNvSpPr>
            <p:nvPr/>
          </p:nvSpPr>
          <p:spPr bwMode="auto">
            <a:xfrm>
              <a:off x="1104" y="148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800" b="1" i="1">
                  <a:solidFill>
                    <a:srgbClr val="009900"/>
                  </a:solidFill>
                  <a:latin typeface="Times New Roman" panose="02020603050405020304" pitchFamily="18" charset="0"/>
                </a:rPr>
                <a:t>A</a:t>
              </a:r>
              <a:endParaRPr lang="en-US" altLang="zh-CN" sz="2400" i="1">
                <a:latin typeface="Times New Roman" panose="02020603050405020304" pitchFamily="18" charset="0"/>
              </a:endParaRPr>
            </a:p>
          </p:txBody>
        </p:sp>
      </p:grpSp>
      <p:grpSp>
        <p:nvGrpSpPr>
          <p:cNvPr id="8" name="Group 25">
            <a:extLst>
              <a:ext uri="{FF2B5EF4-FFF2-40B4-BE49-F238E27FC236}">
                <a16:creationId xmlns:a16="http://schemas.microsoft.com/office/drawing/2014/main" id="{A0B4A87F-FE70-560A-DEC8-C9E7BE6987F9}"/>
              </a:ext>
            </a:extLst>
          </p:cNvPr>
          <p:cNvGrpSpPr>
            <a:grpSpLocks/>
          </p:cNvGrpSpPr>
          <p:nvPr/>
        </p:nvGrpSpPr>
        <p:grpSpPr bwMode="auto">
          <a:xfrm>
            <a:off x="6329363" y="1624013"/>
            <a:ext cx="1219200" cy="676275"/>
            <a:chOff x="1296" y="1398"/>
            <a:chExt cx="768" cy="426"/>
          </a:xfrm>
        </p:grpSpPr>
        <p:sp>
          <p:nvSpPr>
            <p:cNvPr id="27668" name="Line 26">
              <a:extLst>
                <a:ext uri="{FF2B5EF4-FFF2-40B4-BE49-F238E27FC236}">
                  <a16:creationId xmlns:a16="http://schemas.microsoft.com/office/drawing/2014/main" id="{ADFEF150-EB3B-8773-A850-D97E50002D53}"/>
                </a:ext>
              </a:extLst>
            </p:cNvPr>
            <p:cNvSpPr>
              <a:spLocks noChangeShapeType="1"/>
            </p:cNvSpPr>
            <p:nvPr/>
          </p:nvSpPr>
          <p:spPr bwMode="auto">
            <a:xfrm flipV="1">
              <a:off x="1296" y="1584"/>
              <a:ext cx="768" cy="240"/>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7669" name="Object 27">
              <a:extLst>
                <a:ext uri="{FF2B5EF4-FFF2-40B4-BE49-F238E27FC236}">
                  <a16:creationId xmlns:a16="http://schemas.microsoft.com/office/drawing/2014/main" id="{C2779D3E-7F33-AABE-7B57-27E7F981C5C0}"/>
                </a:ext>
              </a:extLst>
            </p:cNvPr>
            <p:cNvGraphicFramePr>
              <a:graphicFrameLocks noChangeAspect="1"/>
            </p:cNvGraphicFramePr>
            <p:nvPr/>
          </p:nvGraphicFramePr>
          <p:xfrm>
            <a:off x="1440" y="1398"/>
            <a:ext cx="432" cy="330"/>
          </p:xfrm>
          <a:graphic>
            <a:graphicData uri="http://schemas.openxmlformats.org/presentationml/2006/ole">
              <mc:AlternateContent xmlns:mc="http://schemas.openxmlformats.org/markup-compatibility/2006">
                <mc:Choice xmlns:v="urn:schemas-microsoft-com:vml" Requires="v">
                  <p:oleObj r:id="rId10" imgW="215619" imgH="164885" progId="Equation.3">
                    <p:embed/>
                  </p:oleObj>
                </mc:Choice>
                <mc:Fallback>
                  <p:oleObj r:id="rId10" imgW="215619" imgH="164885" progId="Equation.3">
                    <p:embed/>
                    <p:pic>
                      <p:nvPicPr>
                        <p:cNvPr id="0"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0" y="1398"/>
                          <a:ext cx="43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27657" name="Group 61">
            <a:extLst>
              <a:ext uri="{FF2B5EF4-FFF2-40B4-BE49-F238E27FC236}">
                <a16:creationId xmlns:a16="http://schemas.microsoft.com/office/drawing/2014/main" id="{C8EB63B9-423C-CA2A-817A-A7A73FC656BC}"/>
              </a:ext>
            </a:extLst>
          </p:cNvPr>
          <p:cNvGrpSpPr>
            <a:grpSpLocks/>
          </p:cNvGrpSpPr>
          <p:nvPr/>
        </p:nvGrpSpPr>
        <p:grpSpPr bwMode="auto">
          <a:xfrm>
            <a:off x="1143000" y="142875"/>
            <a:ext cx="2743200" cy="579438"/>
            <a:chOff x="884" y="527"/>
            <a:chExt cx="1728" cy="365"/>
          </a:xfrm>
        </p:grpSpPr>
        <p:sp>
          <p:nvSpPr>
            <p:cNvPr id="27666" name="Text Box 62">
              <a:extLst>
                <a:ext uri="{FF2B5EF4-FFF2-40B4-BE49-F238E27FC236}">
                  <a16:creationId xmlns:a16="http://schemas.microsoft.com/office/drawing/2014/main" id="{7714EC2C-C19B-1B14-106E-05092FA64BDA}"/>
                </a:ext>
              </a:extLst>
            </p:cNvPr>
            <p:cNvSpPr txBox="1">
              <a:spLocks noChangeArrowheads="1"/>
            </p:cNvSpPr>
            <p:nvPr/>
          </p:nvSpPr>
          <p:spPr bwMode="auto">
            <a:xfrm>
              <a:off x="884" y="527"/>
              <a:ext cx="17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200" b="1">
                  <a:solidFill>
                    <a:srgbClr val="CC0000"/>
                  </a:solidFill>
                  <a:latin typeface="Times New Roman" panose="02020603050405020304" pitchFamily="18" charset="0"/>
                </a:rPr>
                <a:t>3</a:t>
              </a:r>
              <a:r>
                <a:rPr lang="zh-CN" altLang="en-US" sz="3200" b="1">
                  <a:solidFill>
                    <a:srgbClr val="1C1C1C"/>
                  </a:solidFill>
                  <a:latin typeface="Times New Roman" panose="02020603050405020304" pitchFamily="18" charset="0"/>
                </a:rPr>
                <a:t>　位移</a:t>
              </a:r>
              <a:endParaRPr lang="zh-CN" altLang="en-US" sz="3200">
                <a:solidFill>
                  <a:srgbClr val="1C1C1C"/>
                </a:solidFill>
                <a:latin typeface="Times New Roman" panose="02020603050405020304" pitchFamily="18" charset="0"/>
              </a:endParaRPr>
            </a:p>
          </p:txBody>
        </p:sp>
        <p:graphicFrame>
          <p:nvGraphicFramePr>
            <p:cNvPr id="27667" name="Object 63">
              <a:extLst>
                <a:ext uri="{FF2B5EF4-FFF2-40B4-BE49-F238E27FC236}">
                  <a16:creationId xmlns:a16="http://schemas.microsoft.com/office/drawing/2014/main" id="{0454AF7A-5817-07F1-F764-C90A30296506}"/>
                </a:ext>
              </a:extLst>
            </p:cNvPr>
            <p:cNvGraphicFramePr>
              <a:graphicFrameLocks noChangeAspect="1"/>
            </p:cNvGraphicFramePr>
            <p:nvPr/>
          </p:nvGraphicFramePr>
          <p:xfrm>
            <a:off x="1882" y="557"/>
            <a:ext cx="384" cy="266"/>
          </p:xfrm>
          <a:graphic>
            <a:graphicData uri="http://schemas.openxmlformats.org/presentationml/2006/ole">
              <mc:AlternateContent xmlns:mc="http://schemas.openxmlformats.org/markup-compatibility/2006">
                <mc:Choice xmlns:v="urn:schemas-microsoft-com:vml" Requires="v">
                  <p:oleObj r:id="rId12" imgW="330200" imgH="228600" progId="Equation.3">
                    <p:embed/>
                  </p:oleObj>
                </mc:Choice>
                <mc:Fallback>
                  <p:oleObj r:id="rId12" imgW="330200" imgH="228600" progId="Equation.3">
                    <p:embed/>
                    <p:pic>
                      <p:nvPicPr>
                        <p:cNvPr id="0" name="Object 6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82" y="557"/>
                          <a:ext cx="38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60867" name="矩形 8">
            <a:extLst>
              <a:ext uri="{FF2B5EF4-FFF2-40B4-BE49-F238E27FC236}">
                <a16:creationId xmlns:a16="http://schemas.microsoft.com/office/drawing/2014/main" id="{B63CB16F-8A31-1D66-D013-2D9411C0F974}"/>
              </a:ext>
            </a:extLst>
          </p:cNvPr>
          <p:cNvSpPr>
            <a:spLocks noChangeArrowheads="1"/>
          </p:cNvSpPr>
          <p:nvPr/>
        </p:nvSpPr>
        <p:spPr bwMode="auto">
          <a:xfrm>
            <a:off x="571500" y="4822825"/>
            <a:ext cx="8001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50000"/>
              </a:lnSpc>
            </a:pPr>
            <a:r>
              <a:rPr lang="zh-CN" altLang="en-US" sz="2800" b="1">
                <a:solidFill>
                  <a:srgbClr val="CC0000"/>
                </a:solidFill>
                <a:latin typeface="Times New Roman" panose="02020603050405020304" pitchFamily="18" charset="0"/>
              </a:rPr>
              <a:t>即：位移表示质点始末</a:t>
            </a:r>
            <a:r>
              <a:rPr lang="zh-CN" altLang="en-US" sz="2800" b="1">
                <a:solidFill>
                  <a:srgbClr val="0000FF"/>
                </a:solidFill>
                <a:latin typeface="Times New Roman" panose="02020603050405020304" pitchFamily="18" charset="0"/>
              </a:rPr>
              <a:t>位置矢量</a:t>
            </a:r>
            <a:r>
              <a:rPr lang="zh-CN" altLang="en-US" sz="2800" b="1">
                <a:solidFill>
                  <a:srgbClr val="CC0000"/>
                </a:solidFill>
                <a:latin typeface="Times New Roman" panose="02020603050405020304" pitchFamily="18" charset="0"/>
              </a:rPr>
              <a:t>的变化（增量）</a:t>
            </a:r>
            <a:r>
              <a:rPr lang="en-US" altLang="zh-CN" sz="2800" b="1">
                <a:solidFill>
                  <a:srgbClr val="CC0000"/>
                </a:solidFill>
                <a:latin typeface="Times New Roman" panose="02020603050405020304" pitchFamily="18" charset="0"/>
              </a:rPr>
              <a:t>.</a:t>
            </a:r>
          </a:p>
        </p:txBody>
      </p:sp>
      <p:graphicFrame>
        <p:nvGraphicFramePr>
          <p:cNvPr id="467006" name="Object 62">
            <a:extLst>
              <a:ext uri="{FF2B5EF4-FFF2-40B4-BE49-F238E27FC236}">
                <a16:creationId xmlns:a16="http://schemas.microsoft.com/office/drawing/2014/main" id="{2C197E41-9E26-F37B-A0C3-D5F6D621F215}"/>
              </a:ext>
            </a:extLst>
          </p:cNvPr>
          <p:cNvGraphicFramePr>
            <a:graphicFrameLocks noChangeAspect="1"/>
          </p:cNvGraphicFramePr>
          <p:nvPr/>
        </p:nvGraphicFramePr>
        <p:xfrm>
          <a:off x="1084263" y="2173288"/>
          <a:ext cx="2478087" cy="668337"/>
        </p:xfrm>
        <a:graphic>
          <a:graphicData uri="http://schemas.openxmlformats.org/presentationml/2006/ole">
            <mc:AlternateContent xmlns:mc="http://schemas.openxmlformats.org/markup-compatibility/2006">
              <mc:Choice xmlns:v="urn:schemas-microsoft-com:vml" Requires="v">
                <p:oleObj r:id="rId14" imgW="748975" imgH="215806" progId="Equation.3">
                  <p:embed/>
                </p:oleObj>
              </mc:Choice>
              <mc:Fallback>
                <p:oleObj r:id="rId14" imgW="748975" imgH="215806" progId="Equation.3">
                  <p:embed/>
                  <p:pic>
                    <p:nvPicPr>
                      <p:cNvPr id="0" name="Object 6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84263" y="2173288"/>
                        <a:ext cx="2478087" cy="668337"/>
                      </a:xfrm>
                      <a:prstGeom prst="rect">
                        <a:avLst/>
                      </a:prstGeom>
                      <a:solidFill>
                        <a:srgbClr val="9ED3D7"/>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 name="Object 62">
            <a:extLst>
              <a:ext uri="{FF2B5EF4-FFF2-40B4-BE49-F238E27FC236}">
                <a16:creationId xmlns:a16="http://schemas.microsoft.com/office/drawing/2014/main" id="{21BF3F53-F751-7EFC-926D-504975C9534A}"/>
              </a:ext>
            </a:extLst>
          </p:cNvPr>
          <p:cNvGraphicFramePr>
            <a:graphicFrameLocks noChangeAspect="1"/>
          </p:cNvGraphicFramePr>
          <p:nvPr/>
        </p:nvGraphicFramePr>
        <p:xfrm>
          <a:off x="5699125" y="2355850"/>
          <a:ext cx="457200" cy="606425"/>
        </p:xfrm>
        <a:graphic>
          <a:graphicData uri="http://schemas.openxmlformats.org/presentationml/2006/ole">
            <mc:AlternateContent xmlns:mc="http://schemas.openxmlformats.org/markup-compatibility/2006">
              <mc:Choice xmlns:v="urn:schemas-microsoft-com:vml" Requires="v">
                <p:oleObj r:id="rId16" imgW="152280" imgH="215640" progId="Equation.3">
                  <p:embed/>
                </p:oleObj>
              </mc:Choice>
              <mc:Fallback>
                <p:oleObj r:id="rId16" imgW="152280" imgH="215640" progId="Equation.3">
                  <p:embed/>
                  <p:pic>
                    <p:nvPicPr>
                      <p:cNvPr id="0" name="Object 6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99125" y="2355850"/>
                        <a:ext cx="4572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Object 62">
            <a:extLst>
              <a:ext uri="{FF2B5EF4-FFF2-40B4-BE49-F238E27FC236}">
                <a16:creationId xmlns:a16="http://schemas.microsoft.com/office/drawing/2014/main" id="{92C2437C-E06C-B016-3414-D6EC6CCB7B23}"/>
              </a:ext>
            </a:extLst>
          </p:cNvPr>
          <p:cNvGraphicFramePr>
            <a:graphicFrameLocks noChangeAspect="1"/>
          </p:cNvGraphicFramePr>
          <p:nvPr/>
        </p:nvGraphicFramePr>
        <p:xfrm>
          <a:off x="6989763" y="2354263"/>
          <a:ext cx="504825" cy="668337"/>
        </p:xfrm>
        <a:graphic>
          <a:graphicData uri="http://schemas.openxmlformats.org/presentationml/2006/ole">
            <mc:AlternateContent xmlns:mc="http://schemas.openxmlformats.org/markup-compatibility/2006">
              <mc:Choice xmlns:v="urn:schemas-microsoft-com:vml" Requires="v">
                <p:oleObj r:id="rId18" imgW="152280" imgH="215640" progId="Equation.3">
                  <p:embed/>
                </p:oleObj>
              </mc:Choice>
              <mc:Fallback>
                <p:oleObj r:id="rId18" imgW="152280" imgH="215640" progId="Equation.3">
                  <p:embed/>
                  <p:pic>
                    <p:nvPicPr>
                      <p:cNvPr id="0" name="Object 6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89763" y="2354263"/>
                        <a:ext cx="504825"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0" name="Group 66">
            <a:extLst>
              <a:ext uri="{FF2B5EF4-FFF2-40B4-BE49-F238E27FC236}">
                <a16:creationId xmlns:a16="http://schemas.microsoft.com/office/drawing/2014/main" id="{45CE854C-03E1-1659-F343-4AC60535B80E}"/>
              </a:ext>
            </a:extLst>
          </p:cNvPr>
          <p:cNvGrpSpPr>
            <a:grpSpLocks/>
          </p:cNvGrpSpPr>
          <p:nvPr/>
        </p:nvGrpSpPr>
        <p:grpSpPr bwMode="auto">
          <a:xfrm>
            <a:off x="331788" y="2849563"/>
            <a:ext cx="4552950" cy="1712912"/>
            <a:chOff x="158" y="890"/>
            <a:chExt cx="2868" cy="1079"/>
          </a:xfrm>
        </p:grpSpPr>
        <p:sp>
          <p:nvSpPr>
            <p:cNvPr id="27664" name="Text Box 3">
              <a:extLst>
                <a:ext uri="{FF2B5EF4-FFF2-40B4-BE49-F238E27FC236}">
                  <a16:creationId xmlns:a16="http://schemas.microsoft.com/office/drawing/2014/main" id="{0FC174CE-6247-CA22-7DBE-EF18BC5842A3}"/>
                </a:ext>
              </a:extLst>
            </p:cNvPr>
            <p:cNvSpPr txBox="1">
              <a:spLocks noChangeArrowheads="1"/>
            </p:cNvSpPr>
            <p:nvPr/>
          </p:nvSpPr>
          <p:spPr bwMode="auto">
            <a:xfrm>
              <a:off x="158" y="890"/>
              <a:ext cx="2868" cy="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30000"/>
                </a:lnSpc>
              </a:pPr>
              <a:r>
                <a:rPr lang="en-US" altLang="zh-CN" sz="2800" b="1">
                  <a:solidFill>
                    <a:srgbClr val="1C1C1C"/>
                  </a:solidFill>
                  <a:latin typeface="Times New Roman" panose="02020603050405020304" pitchFamily="18" charset="0"/>
                </a:rPr>
                <a:t>        </a:t>
              </a:r>
              <a:r>
                <a:rPr lang="zh-CN" altLang="en-US" sz="2800" b="1">
                  <a:solidFill>
                    <a:srgbClr val="1C1C1C"/>
                  </a:solidFill>
                  <a:latin typeface="Times New Roman" panose="02020603050405020304" pitchFamily="18" charset="0"/>
                </a:rPr>
                <a:t>把 由始点 </a:t>
              </a:r>
              <a:r>
                <a:rPr lang="en-US" altLang="zh-CN" sz="2800" b="1" i="1">
                  <a:solidFill>
                    <a:srgbClr val="1C1C1C"/>
                  </a:solidFill>
                  <a:latin typeface="Times New Roman" panose="02020603050405020304" pitchFamily="18" charset="0"/>
                </a:rPr>
                <a:t>A </a:t>
              </a:r>
              <a:r>
                <a:rPr lang="zh-CN" altLang="en-US" sz="2800" b="1">
                  <a:solidFill>
                    <a:srgbClr val="1C1C1C"/>
                  </a:solidFill>
                  <a:latin typeface="Times New Roman" panose="02020603050405020304" pitchFamily="18" charset="0"/>
                </a:rPr>
                <a:t>指向终点 </a:t>
              </a:r>
              <a:r>
                <a:rPr lang="en-US" altLang="zh-CN" sz="2800" b="1" i="1">
                  <a:solidFill>
                    <a:srgbClr val="1C1C1C"/>
                  </a:solidFill>
                  <a:latin typeface="Times New Roman" panose="02020603050405020304" pitchFamily="18" charset="0"/>
                </a:rPr>
                <a:t>B</a:t>
              </a:r>
              <a:r>
                <a:rPr lang="en-US" altLang="zh-CN" sz="2800" b="1">
                  <a:solidFill>
                    <a:srgbClr val="1C1C1C"/>
                  </a:solidFill>
                  <a:latin typeface="Times New Roman" panose="02020603050405020304" pitchFamily="18" charset="0"/>
                </a:rPr>
                <a:t> </a:t>
              </a:r>
              <a:r>
                <a:rPr lang="zh-CN" altLang="en-US" sz="2800" b="1">
                  <a:solidFill>
                    <a:srgbClr val="1C1C1C"/>
                  </a:solidFill>
                  <a:latin typeface="Times New Roman" panose="02020603050405020304" pitchFamily="18" charset="0"/>
                </a:rPr>
                <a:t>的有向线段         称为点 </a:t>
              </a:r>
              <a:r>
                <a:rPr lang="en-US" altLang="zh-CN" sz="2800" b="1" i="1">
                  <a:solidFill>
                    <a:srgbClr val="1C1C1C"/>
                  </a:solidFill>
                  <a:latin typeface="Times New Roman" panose="02020603050405020304" pitchFamily="18" charset="0"/>
                </a:rPr>
                <a:t>A</a:t>
              </a:r>
              <a:r>
                <a:rPr lang="en-US" altLang="zh-CN" sz="2800" b="1">
                  <a:solidFill>
                    <a:srgbClr val="1C1C1C"/>
                  </a:solidFill>
                  <a:latin typeface="Times New Roman" panose="02020603050405020304" pitchFamily="18" charset="0"/>
                </a:rPr>
                <a:t> </a:t>
              </a:r>
              <a:r>
                <a:rPr lang="zh-CN" altLang="en-US" sz="2800" b="1">
                  <a:solidFill>
                    <a:srgbClr val="1C1C1C"/>
                  </a:solidFill>
                  <a:latin typeface="Times New Roman" panose="02020603050405020304" pitchFamily="18" charset="0"/>
                </a:rPr>
                <a:t>到 </a:t>
              </a:r>
              <a:r>
                <a:rPr lang="en-US" altLang="zh-CN" sz="2800" b="1" i="1">
                  <a:solidFill>
                    <a:srgbClr val="1C1C1C"/>
                  </a:solidFill>
                  <a:latin typeface="Times New Roman" panose="02020603050405020304" pitchFamily="18" charset="0"/>
                </a:rPr>
                <a:t>B </a:t>
              </a:r>
              <a:r>
                <a:rPr lang="zh-CN" altLang="en-US" sz="2800" b="1">
                  <a:solidFill>
                    <a:srgbClr val="1C1C1C"/>
                  </a:solidFill>
                  <a:latin typeface="Times New Roman" panose="02020603050405020304" pitchFamily="18" charset="0"/>
                </a:rPr>
                <a:t>的位移矢量 </a:t>
              </a:r>
              <a:r>
                <a:rPr lang="en-US" altLang="zh-CN" sz="2800" b="1">
                  <a:solidFill>
                    <a:srgbClr val="1C1C1C"/>
                  </a:solidFill>
                  <a:latin typeface="Times New Roman" panose="02020603050405020304" pitchFamily="18" charset="0"/>
                </a:rPr>
                <a:t>,  </a:t>
              </a:r>
              <a:r>
                <a:rPr lang="zh-CN" altLang="en-US" sz="2800" b="1">
                  <a:solidFill>
                    <a:srgbClr val="1C1C1C"/>
                  </a:solidFill>
                  <a:latin typeface="Times New Roman" panose="02020603050405020304" pitchFamily="18" charset="0"/>
                </a:rPr>
                <a:t>简称</a:t>
              </a:r>
              <a:r>
                <a:rPr lang="zh-CN" altLang="en-US" sz="2800" b="1">
                  <a:solidFill>
                    <a:srgbClr val="CC0000"/>
                  </a:solidFill>
                  <a:latin typeface="Times New Roman" panose="02020603050405020304" pitchFamily="18" charset="0"/>
                </a:rPr>
                <a:t>位移</a:t>
              </a:r>
              <a:r>
                <a:rPr lang="en-US" altLang="zh-CN" sz="2800" b="1">
                  <a:solidFill>
                    <a:srgbClr val="1C1C1C"/>
                  </a:solidFill>
                  <a:latin typeface="Times New Roman" panose="02020603050405020304" pitchFamily="18" charset="0"/>
                </a:rPr>
                <a:t>. </a:t>
              </a:r>
            </a:p>
          </p:txBody>
        </p:sp>
        <p:graphicFrame>
          <p:nvGraphicFramePr>
            <p:cNvPr id="27665" name="Object 5">
              <a:extLst>
                <a:ext uri="{FF2B5EF4-FFF2-40B4-BE49-F238E27FC236}">
                  <a16:creationId xmlns:a16="http://schemas.microsoft.com/office/drawing/2014/main" id="{FBEEA574-0560-6E58-6425-FAA90BCC4F89}"/>
                </a:ext>
              </a:extLst>
            </p:cNvPr>
            <p:cNvGraphicFramePr>
              <a:graphicFrameLocks noChangeAspect="1"/>
            </p:cNvGraphicFramePr>
            <p:nvPr/>
          </p:nvGraphicFramePr>
          <p:xfrm>
            <a:off x="1603" y="1329"/>
            <a:ext cx="384" cy="266"/>
          </p:xfrm>
          <a:graphic>
            <a:graphicData uri="http://schemas.openxmlformats.org/presentationml/2006/ole">
              <mc:AlternateContent xmlns:mc="http://schemas.openxmlformats.org/markup-compatibility/2006">
                <mc:Choice xmlns:v="urn:schemas-microsoft-com:vml" Requires="v">
                  <p:oleObj r:id="rId20" imgW="330200" imgH="228600" progId="Equation.3">
                    <p:embed/>
                  </p:oleObj>
                </mc:Choice>
                <mc:Fallback>
                  <p:oleObj r:id="rId20" imgW="330200" imgH="228600" progId="Equation.3">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03" y="1329"/>
                          <a:ext cx="38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5" name="Object 62">
            <a:extLst>
              <a:ext uri="{FF2B5EF4-FFF2-40B4-BE49-F238E27FC236}">
                <a16:creationId xmlns:a16="http://schemas.microsoft.com/office/drawing/2014/main" id="{0AC84180-E111-B08C-ACD6-D84D38B2AA84}"/>
              </a:ext>
            </a:extLst>
          </p:cNvPr>
          <p:cNvGraphicFramePr>
            <a:graphicFrameLocks noChangeAspect="1"/>
          </p:cNvGraphicFramePr>
          <p:nvPr/>
        </p:nvGraphicFramePr>
        <p:xfrm>
          <a:off x="1792288" y="5561013"/>
          <a:ext cx="2479675" cy="669925"/>
        </p:xfrm>
        <a:graphic>
          <a:graphicData uri="http://schemas.openxmlformats.org/presentationml/2006/ole">
            <mc:AlternateContent xmlns:mc="http://schemas.openxmlformats.org/markup-compatibility/2006">
              <mc:Choice xmlns:v="urn:schemas-microsoft-com:vml" Requires="v">
                <p:oleObj r:id="rId21" imgW="748975" imgH="215806" progId="Equation.3">
                  <p:embed/>
                </p:oleObj>
              </mc:Choice>
              <mc:Fallback>
                <p:oleObj r:id="rId21" imgW="748975" imgH="215806" progId="Equation.3">
                  <p:embed/>
                  <p:pic>
                    <p:nvPicPr>
                      <p:cNvPr id="0" name="Object 6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92288" y="5561013"/>
                        <a:ext cx="247967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up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upRigh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67006"/>
                                        </p:tgtEl>
                                        <p:attrNameLst>
                                          <p:attrName>style.visibility</p:attrName>
                                        </p:attrNameLst>
                                      </p:cBhvr>
                                      <p:to>
                                        <p:strVal val="visible"/>
                                      </p:to>
                                    </p:set>
                                    <p:animEffect transition="in" filter="blinds(horizontal)">
                                      <p:cBhvr>
                                        <p:cTn id="37" dur="500"/>
                                        <p:tgtEl>
                                          <p:spTgt spid="46700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60867"/>
                                        </p:tgtEl>
                                        <p:attrNameLst>
                                          <p:attrName>style.visibility</p:attrName>
                                        </p:attrNameLst>
                                      </p:cBhvr>
                                      <p:to>
                                        <p:strVal val="visible"/>
                                      </p:to>
                                    </p:set>
                                    <p:animEffect transition="in" filter="blinds(horizontal)">
                                      <p:cBhvr>
                                        <p:cTn id="47" dur="500"/>
                                        <p:tgtEl>
                                          <p:spTgt spid="4608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A8A20399-AF41-CD6F-D89F-9C821C55115C}"/>
              </a:ext>
            </a:extLst>
          </p:cNvPr>
          <p:cNvSpPr>
            <a:spLocks noChangeArrowheads="1"/>
          </p:cNvSpPr>
          <p:nvPr/>
        </p:nvSpPr>
        <p:spPr bwMode="auto">
          <a:xfrm>
            <a:off x="5286375" y="765175"/>
            <a:ext cx="3749675" cy="3276600"/>
          </a:xfrm>
          <a:prstGeom prst="rect">
            <a:avLst/>
          </a:prstGeom>
          <a:solidFill>
            <a:srgbClr val="FFFFFF"/>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2" name="Group 27">
            <a:extLst>
              <a:ext uri="{FF2B5EF4-FFF2-40B4-BE49-F238E27FC236}">
                <a16:creationId xmlns:a16="http://schemas.microsoft.com/office/drawing/2014/main" id="{7B61047B-0E77-58EE-BBB7-585C3BC72085}"/>
              </a:ext>
            </a:extLst>
          </p:cNvPr>
          <p:cNvGrpSpPr>
            <a:grpSpLocks/>
          </p:cNvGrpSpPr>
          <p:nvPr/>
        </p:nvGrpSpPr>
        <p:grpSpPr bwMode="auto">
          <a:xfrm>
            <a:off x="5783263" y="1260475"/>
            <a:ext cx="2514600" cy="2200275"/>
            <a:chOff x="3183" y="1368"/>
            <a:chExt cx="1584" cy="1386"/>
          </a:xfrm>
        </p:grpSpPr>
        <p:sp>
          <p:nvSpPr>
            <p:cNvPr id="28714" name="Line 28">
              <a:extLst>
                <a:ext uri="{FF2B5EF4-FFF2-40B4-BE49-F238E27FC236}">
                  <a16:creationId xmlns:a16="http://schemas.microsoft.com/office/drawing/2014/main" id="{A74DC154-2F28-8449-BE99-957A80B12A84}"/>
                </a:ext>
              </a:extLst>
            </p:cNvPr>
            <p:cNvSpPr>
              <a:spLocks noChangeShapeType="1"/>
            </p:cNvSpPr>
            <p:nvPr/>
          </p:nvSpPr>
          <p:spPr bwMode="auto">
            <a:xfrm flipV="1">
              <a:off x="3183" y="1794"/>
              <a:ext cx="432" cy="960"/>
            </a:xfrm>
            <a:prstGeom prst="line">
              <a:avLst/>
            </a:prstGeom>
            <a:noFill/>
            <a:ln w="38100">
              <a:solidFill>
                <a:srgbClr val="00CC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715" name="Line 30">
              <a:extLst>
                <a:ext uri="{FF2B5EF4-FFF2-40B4-BE49-F238E27FC236}">
                  <a16:creationId xmlns:a16="http://schemas.microsoft.com/office/drawing/2014/main" id="{8EE3FE72-409F-3DEE-716F-26842C704957}"/>
                </a:ext>
              </a:extLst>
            </p:cNvPr>
            <p:cNvSpPr>
              <a:spLocks noChangeShapeType="1"/>
            </p:cNvSpPr>
            <p:nvPr/>
          </p:nvSpPr>
          <p:spPr bwMode="auto">
            <a:xfrm flipV="1">
              <a:off x="3183" y="1554"/>
              <a:ext cx="1200" cy="1200"/>
            </a:xfrm>
            <a:prstGeom prst="line">
              <a:avLst/>
            </a:prstGeom>
            <a:noFill/>
            <a:ln w="38100">
              <a:solidFill>
                <a:srgbClr val="CC00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716" name="Text Box 31">
              <a:extLst>
                <a:ext uri="{FF2B5EF4-FFF2-40B4-BE49-F238E27FC236}">
                  <a16:creationId xmlns:a16="http://schemas.microsoft.com/office/drawing/2014/main" id="{5C476FF3-9CFA-762F-D88B-437D3AC2D908}"/>
                </a:ext>
              </a:extLst>
            </p:cNvPr>
            <p:cNvSpPr txBox="1">
              <a:spLocks noChangeArrowheads="1"/>
            </p:cNvSpPr>
            <p:nvPr/>
          </p:nvSpPr>
          <p:spPr bwMode="auto">
            <a:xfrm>
              <a:off x="4383" y="1371"/>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800" b="1" i="1">
                  <a:solidFill>
                    <a:srgbClr val="CC0066"/>
                  </a:solidFill>
                  <a:latin typeface="Times New Roman" panose="02020603050405020304" pitchFamily="18" charset="0"/>
                </a:rPr>
                <a:t>B</a:t>
              </a:r>
              <a:endParaRPr lang="en-US" altLang="zh-CN" sz="2400" i="1">
                <a:latin typeface="Times New Roman" panose="02020603050405020304" pitchFamily="18" charset="0"/>
              </a:endParaRPr>
            </a:p>
          </p:txBody>
        </p:sp>
        <p:sp>
          <p:nvSpPr>
            <p:cNvPr id="28717" name="Text Box 33">
              <a:extLst>
                <a:ext uri="{FF2B5EF4-FFF2-40B4-BE49-F238E27FC236}">
                  <a16:creationId xmlns:a16="http://schemas.microsoft.com/office/drawing/2014/main" id="{8DC3D61D-EBF5-457E-DB44-5835CFA36ADC}"/>
                </a:ext>
              </a:extLst>
            </p:cNvPr>
            <p:cNvSpPr txBox="1">
              <a:spLocks noChangeArrowheads="1"/>
            </p:cNvSpPr>
            <p:nvPr/>
          </p:nvSpPr>
          <p:spPr bwMode="auto">
            <a:xfrm>
              <a:off x="3423" y="145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800" b="1" i="1">
                  <a:solidFill>
                    <a:srgbClr val="009900"/>
                  </a:solidFill>
                  <a:latin typeface="Times New Roman" panose="02020603050405020304" pitchFamily="18" charset="0"/>
                </a:rPr>
                <a:t>A</a:t>
              </a:r>
              <a:endParaRPr lang="en-US" altLang="zh-CN" sz="2400" i="1">
                <a:latin typeface="Times New Roman" panose="02020603050405020304" pitchFamily="18" charset="0"/>
              </a:endParaRPr>
            </a:p>
          </p:txBody>
        </p:sp>
        <p:sp>
          <p:nvSpPr>
            <p:cNvPr id="28718" name="Line 34">
              <a:extLst>
                <a:ext uri="{FF2B5EF4-FFF2-40B4-BE49-F238E27FC236}">
                  <a16:creationId xmlns:a16="http://schemas.microsoft.com/office/drawing/2014/main" id="{EF10376A-7329-C1D1-BE92-B5479901E12A}"/>
                </a:ext>
              </a:extLst>
            </p:cNvPr>
            <p:cNvSpPr>
              <a:spLocks noChangeShapeType="1"/>
            </p:cNvSpPr>
            <p:nvPr/>
          </p:nvSpPr>
          <p:spPr bwMode="auto">
            <a:xfrm flipV="1">
              <a:off x="3615" y="1554"/>
              <a:ext cx="768" cy="240"/>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8719" name="Object 35">
              <a:extLst>
                <a:ext uri="{FF2B5EF4-FFF2-40B4-BE49-F238E27FC236}">
                  <a16:creationId xmlns:a16="http://schemas.microsoft.com/office/drawing/2014/main" id="{914F6825-7447-8FF2-3B8C-57B016DE0490}"/>
                </a:ext>
              </a:extLst>
            </p:cNvPr>
            <p:cNvGraphicFramePr>
              <a:graphicFrameLocks noChangeAspect="1"/>
            </p:cNvGraphicFramePr>
            <p:nvPr/>
          </p:nvGraphicFramePr>
          <p:xfrm>
            <a:off x="3759" y="1368"/>
            <a:ext cx="432" cy="330"/>
          </p:xfrm>
          <a:graphic>
            <a:graphicData uri="http://schemas.openxmlformats.org/presentationml/2006/ole">
              <mc:AlternateContent xmlns:mc="http://schemas.openxmlformats.org/markup-compatibility/2006">
                <mc:Choice xmlns:v="urn:schemas-microsoft-com:vml" Requires="v">
                  <p:oleObj r:id="rId2" imgW="215619" imgH="164885" progId="Equation.3">
                    <p:embed/>
                  </p:oleObj>
                </mc:Choice>
                <mc:Fallback>
                  <p:oleObj r:id="rId2" imgW="215619" imgH="164885" progId="Equation.3">
                    <p:embed/>
                    <p:pic>
                      <p:nvPicPr>
                        <p:cNvPr id="0" name="Object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 y="1368"/>
                          <a:ext cx="43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 name="Group 36">
            <a:extLst>
              <a:ext uri="{FF2B5EF4-FFF2-40B4-BE49-F238E27FC236}">
                <a16:creationId xmlns:a16="http://schemas.microsoft.com/office/drawing/2014/main" id="{EA836D7F-335F-C34D-01FB-0757C61B5AAF}"/>
              </a:ext>
            </a:extLst>
          </p:cNvPr>
          <p:cNvGrpSpPr>
            <a:grpSpLocks/>
          </p:cNvGrpSpPr>
          <p:nvPr/>
        </p:nvGrpSpPr>
        <p:grpSpPr bwMode="auto">
          <a:xfrm>
            <a:off x="5402263" y="869950"/>
            <a:ext cx="3306762" cy="2790825"/>
            <a:chOff x="2943" y="1122"/>
            <a:chExt cx="2083" cy="1758"/>
          </a:xfrm>
        </p:grpSpPr>
        <p:sp>
          <p:nvSpPr>
            <p:cNvPr id="28709" name="Line 37">
              <a:extLst>
                <a:ext uri="{FF2B5EF4-FFF2-40B4-BE49-F238E27FC236}">
                  <a16:creationId xmlns:a16="http://schemas.microsoft.com/office/drawing/2014/main" id="{7337FCBC-AC71-51B6-BB39-6D709C1E6194}"/>
                </a:ext>
              </a:extLst>
            </p:cNvPr>
            <p:cNvSpPr>
              <a:spLocks noChangeShapeType="1"/>
            </p:cNvSpPr>
            <p:nvPr/>
          </p:nvSpPr>
          <p:spPr bwMode="auto">
            <a:xfrm flipH="1" flipV="1">
              <a:off x="3183" y="1122"/>
              <a:ext cx="0" cy="1632"/>
            </a:xfrm>
            <a:prstGeom prst="line">
              <a:avLst/>
            </a:prstGeom>
            <a:noFill/>
            <a:ln w="12700">
              <a:solidFill>
                <a:srgbClr val="1C1C1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710" name="Line 38">
              <a:extLst>
                <a:ext uri="{FF2B5EF4-FFF2-40B4-BE49-F238E27FC236}">
                  <a16:creationId xmlns:a16="http://schemas.microsoft.com/office/drawing/2014/main" id="{C1CE62B2-8465-1CEC-0E8D-88C26D2C603C}"/>
                </a:ext>
              </a:extLst>
            </p:cNvPr>
            <p:cNvSpPr>
              <a:spLocks noChangeShapeType="1"/>
            </p:cNvSpPr>
            <p:nvPr/>
          </p:nvSpPr>
          <p:spPr bwMode="auto">
            <a:xfrm>
              <a:off x="3183" y="2754"/>
              <a:ext cx="1617" cy="1"/>
            </a:xfrm>
            <a:prstGeom prst="line">
              <a:avLst/>
            </a:prstGeom>
            <a:noFill/>
            <a:ln w="12700">
              <a:solidFill>
                <a:srgbClr val="1C1C1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8711" name="Object 39">
              <a:extLst>
                <a:ext uri="{FF2B5EF4-FFF2-40B4-BE49-F238E27FC236}">
                  <a16:creationId xmlns:a16="http://schemas.microsoft.com/office/drawing/2014/main" id="{002B748F-747B-1288-71A4-9E29E561856E}"/>
                </a:ext>
              </a:extLst>
            </p:cNvPr>
            <p:cNvGraphicFramePr>
              <a:graphicFrameLocks noChangeAspect="1"/>
            </p:cNvGraphicFramePr>
            <p:nvPr/>
          </p:nvGraphicFramePr>
          <p:xfrm>
            <a:off x="4848" y="2640"/>
            <a:ext cx="178" cy="192"/>
          </p:xfrm>
          <a:graphic>
            <a:graphicData uri="http://schemas.openxmlformats.org/presentationml/2006/ole">
              <mc:AlternateContent xmlns:mc="http://schemas.openxmlformats.org/markup-compatibility/2006">
                <mc:Choice xmlns:v="urn:schemas-microsoft-com:vml" Requires="v">
                  <p:oleObj r:id="rId4" imgW="177646" imgH="190335" progId="Equation.3">
                    <p:embed/>
                  </p:oleObj>
                </mc:Choice>
                <mc:Fallback>
                  <p:oleObj r:id="rId4" imgW="177646" imgH="190335"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8" y="2640"/>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712" name="Object 40">
              <a:extLst>
                <a:ext uri="{FF2B5EF4-FFF2-40B4-BE49-F238E27FC236}">
                  <a16:creationId xmlns:a16="http://schemas.microsoft.com/office/drawing/2014/main" id="{EC2248C7-CA90-FA4A-3861-BCD02C8280D2}"/>
                </a:ext>
              </a:extLst>
            </p:cNvPr>
            <p:cNvGraphicFramePr>
              <a:graphicFrameLocks noChangeAspect="1"/>
            </p:cNvGraphicFramePr>
            <p:nvPr/>
          </p:nvGraphicFramePr>
          <p:xfrm>
            <a:off x="2943" y="1122"/>
            <a:ext cx="239" cy="240"/>
          </p:xfrm>
          <a:graphic>
            <a:graphicData uri="http://schemas.openxmlformats.org/presentationml/2006/ole">
              <mc:AlternateContent xmlns:mc="http://schemas.openxmlformats.org/markup-compatibility/2006">
                <mc:Choice xmlns:v="urn:schemas-microsoft-com:vml" Requires="v">
                  <p:oleObj r:id="rId6" imgW="190417" imgH="241195" progId="Equation.3">
                    <p:embed/>
                  </p:oleObj>
                </mc:Choice>
                <mc:Fallback>
                  <p:oleObj r:id="rId6" imgW="190417" imgH="241195" progId="Equation.3">
                    <p:embed/>
                    <p:pic>
                      <p:nvPicPr>
                        <p:cNvPr id="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3" y="1122"/>
                          <a:ext cx="23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713" name="Object 41">
              <a:extLst>
                <a:ext uri="{FF2B5EF4-FFF2-40B4-BE49-F238E27FC236}">
                  <a16:creationId xmlns:a16="http://schemas.microsoft.com/office/drawing/2014/main" id="{AF677D05-9AA8-759E-A0FC-AD13525F35C5}"/>
                </a:ext>
              </a:extLst>
            </p:cNvPr>
            <p:cNvGraphicFramePr>
              <a:graphicFrameLocks noChangeAspect="1"/>
            </p:cNvGraphicFramePr>
            <p:nvPr/>
          </p:nvGraphicFramePr>
          <p:xfrm>
            <a:off x="2987" y="2658"/>
            <a:ext cx="201" cy="222"/>
          </p:xfrm>
          <a:graphic>
            <a:graphicData uri="http://schemas.openxmlformats.org/presentationml/2006/ole">
              <mc:AlternateContent xmlns:mc="http://schemas.openxmlformats.org/markup-compatibility/2006">
                <mc:Choice xmlns:v="urn:schemas-microsoft-com:vml" Requires="v">
                  <p:oleObj r:id="rId8" imgW="126835" imgH="139518" progId="Equation.DSMT4">
                    <p:embed/>
                  </p:oleObj>
                </mc:Choice>
                <mc:Fallback>
                  <p:oleObj r:id="rId8" imgW="126835" imgH="139518" progId="Equation.DSMT4">
                    <p:embed/>
                    <p:pic>
                      <p:nvPicPr>
                        <p:cNvPr id="0"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7" y="2658"/>
                          <a:ext cx="20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 name="Group 42">
            <a:extLst>
              <a:ext uri="{FF2B5EF4-FFF2-40B4-BE49-F238E27FC236}">
                <a16:creationId xmlns:a16="http://schemas.microsoft.com/office/drawing/2014/main" id="{5F2B30FD-212D-954E-ACA4-D71657954C18}"/>
              </a:ext>
            </a:extLst>
          </p:cNvPr>
          <p:cNvGrpSpPr>
            <a:grpSpLocks/>
          </p:cNvGrpSpPr>
          <p:nvPr/>
        </p:nvGrpSpPr>
        <p:grpSpPr bwMode="auto">
          <a:xfrm>
            <a:off x="6445250" y="1603375"/>
            <a:ext cx="1646238" cy="2438400"/>
            <a:chOff x="3600" y="1584"/>
            <a:chExt cx="1037" cy="1536"/>
          </a:xfrm>
        </p:grpSpPr>
        <p:sp>
          <p:nvSpPr>
            <p:cNvPr id="28705" name="Line 43">
              <a:extLst>
                <a:ext uri="{FF2B5EF4-FFF2-40B4-BE49-F238E27FC236}">
                  <a16:creationId xmlns:a16="http://schemas.microsoft.com/office/drawing/2014/main" id="{938F6EAE-2FF5-628F-68E2-9CB535949F0A}"/>
                </a:ext>
              </a:extLst>
            </p:cNvPr>
            <p:cNvSpPr>
              <a:spLocks noChangeShapeType="1"/>
            </p:cNvSpPr>
            <p:nvPr/>
          </p:nvSpPr>
          <p:spPr bwMode="auto">
            <a:xfrm>
              <a:off x="3600" y="1824"/>
              <a:ext cx="0" cy="1296"/>
            </a:xfrm>
            <a:prstGeom prst="line">
              <a:avLst/>
            </a:prstGeom>
            <a:noFill/>
            <a:ln w="19050">
              <a:solidFill>
                <a:srgbClr val="1C1C1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6" name="Line 44">
              <a:extLst>
                <a:ext uri="{FF2B5EF4-FFF2-40B4-BE49-F238E27FC236}">
                  <a16:creationId xmlns:a16="http://schemas.microsoft.com/office/drawing/2014/main" id="{138F0E2C-3E87-E66A-029C-990B8BE7E01E}"/>
                </a:ext>
              </a:extLst>
            </p:cNvPr>
            <p:cNvSpPr>
              <a:spLocks noChangeShapeType="1"/>
            </p:cNvSpPr>
            <p:nvPr/>
          </p:nvSpPr>
          <p:spPr bwMode="auto">
            <a:xfrm>
              <a:off x="4368" y="1584"/>
              <a:ext cx="0" cy="1536"/>
            </a:xfrm>
            <a:prstGeom prst="line">
              <a:avLst/>
            </a:prstGeom>
            <a:noFill/>
            <a:ln w="19050">
              <a:solidFill>
                <a:srgbClr val="1C1C1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8707" name="Object 45">
              <a:extLst>
                <a:ext uri="{FF2B5EF4-FFF2-40B4-BE49-F238E27FC236}">
                  <a16:creationId xmlns:a16="http://schemas.microsoft.com/office/drawing/2014/main" id="{85B679E3-5303-B8E4-9190-890B78EDEFFA}"/>
                </a:ext>
              </a:extLst>
            </p:cNvPr>
            <p:cNvGraphicFramePr>
              <a:graphicFrameLocks noChangeAspect="1"/>
            </p:cNvGraphicFramePr>
            <p:nvPr/>
          </p:nvGraphicFramePr>
          <p:xfrm>
            <a:off x="4368" y="2496"/>
            <a:ext cx="269" cy="292"/>
          </p:xfrm>
          <a:graphic>
            <a:graphicData uri="http://schemas.openxmlformats.org/presentationml/2006/ole">
              <mc:AlternateContent xmlns:mc="http://schemas.openxmlformats.org/markup-compatibility/2006">
                <mc:Choice xmlns:v="urn:schemas-microsoft-com:vml" Requires="v">
                  <p:oleObj r:id="rId10" imgW="291847" imgH="317225" progId="Equation.3">
                    <p:embed/>
                  </p:oleObj>
                </mc:Choice>
                <mc:Fallback>
                  <p:oleObj r:id="rId10" imgW="291847" imgH="317225" progId="Equation.3">
                    <p:embed/>
                    <p:pic>
                      <p:nvPicPr>
                        <p:cNvPr id="0" name="Object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68" y="2496"/>
                          <a:ext cx="26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708" name="Object 46">
              <a:extLst>
                <a:ext uri="{FF2B5EF4-FFF2-40B4-BE49-F238E27FC236}">
                  <a16:creationId xmlns:a16="http://schemas.microsoft.com/office/drawing/2014/main" id="{FA6D55DC-7CDC-CD48-72CD-C0DA65E336B1}"/>
                </a:ext>
              </a:extLst>
            </p:cNvPr>
            <p:cNvGraphicFramePr>
              <a:graphicFrameLocks noChangeAspect="1"/>
            </p:cNvGraphicFramePr>
            <p:nvPr/>
          </p:nvGraphicFramePr>
          <p:xfrm>
            <a:off x="3600" y="2496"/>
            <a:ext cx="269" cy="292"/>
          </p:xfrm>
          <a:graphic>
            <a:graphicData uri="http://schemas.openxmlformats.org/presentationml/2006/ole">
              <mc:AlternateContent xmlns:mc="http://schemas.openxmlformats.org/markup-compatibility/2006">
                <mc:Choice xmlns:v="urn:schemas-microsoft-com:vml" Requires="v">
                  <p:oleObj r:id="rId12" imgW="291847" imgH="317225" progId="Equation.3">
                    <p:embed/>
                  </p:oleObj>
                </mc:Choice>
                <mc:Fallback>
                  <p:oleObj r:id="rId12" imgW="291847" imgH="317225" progId="Equation.3">
                    <p:embed/>
                    <p:pic>
                      <p:nvPicPr>
                        <p:cNvPr id="0" name="Object 4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00" y="2496"/>
                          <a:ext cx="26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5" name="Group 47">
            <a:extLst>
              <a:ext uri="{FF2B5EF4-FFF2-40B4-BE49-F238E27FC236}">
                <a16:creationId xmlns:a16="http://schemas.microsoft.com/office/drawing/2014/main" id="{1F04F530-A214-8A80-641D-44396DDF4784}"/>
              </a:ext>
            </a:extLst>
          </p:cNvPr>
          <p:cNvGrpSpPr>
            <a:grpSpLocks/>
          </p:cNvGrpSpPr>
          <p:nvPr/>
        </p:nvGrpSpPr>
        <p:grpSpPr bwMode="auto">
          <a:xfrm>
            <a:off x="6445250" y="3578225"/>
            <a:ext cx="1219200" cy="463550"/>
            <a:chOff x="3600" y="2492"/>
            <a:chExt cx="768" cy="292"/>
          </a:xfrm>
        </p:grpSpPr>
        <p:sp>
          <p:nvSpPr>
            <p:cNvPr id="28703" name="Line 48">
              <a:extLst>
                <a:ext uri="{FF2B5EF4-FFF2-40B4-BE49-F238E27FC236}">
                  <a16:creationId xmlns:a16="http://schemas.microsoft.com/office/drawing/2014/main" id="{13875D58-37A7-D16A-59C1-D96906B6992F}"/>
                </a:ext>
              </a:extLst>
            </p:cNvPr>
            <p:cNvSpPr>
              <a:spLocks noChangeShapeType="1"/>
            </p:cNvSpPr>
            <p:nvPr/>
          </p:nvSpPr>
          <p:spPr bwMode="auto">
            <a:xfrm>
              <a:off x="3600" y="2544"/>
              <a:ext cx="768" cy="0"/>
            </a:xfrm>
            <a:prstGeom prst="line">
              <a:avLst/>
            </a:prstGeom>
            <a:noFill/>
            <a:ln w="9525">
              <a:solidFill>
                <a:srgbClr val="FF0066"/>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8704" name="Object 49">
              <a:extLst>
                <a:ext uri="{FF2B5EF4-FFF2-40B4-BE49-F238E27FC236}">
                  <a16:creationId xmlns:a16="http://schemas.microsoft.com/office/drawing/2014/main" id="{183BDF97-7524-A4FD-C4AA-B215964FA080}"/>
                </a:ext>
              </a:extLst>
            </p:cNvPr>
            <p:cNvGraphicFramePr>
              <a:graphicFrameLocks noChangeAspect="1"/>
            </p:cNvGraphicFramePr>
            <p:nvPr/>
          </p:nvGraphicFramePr>
          <p:xfrm>
            <a:off x="3744" y="2492"/>
            <a:ext cx="468" cy="292"/>
          </p:xfrm>
          <a:graphic>
            <a:graphicData uri="http://schemas.openxmlformats.org/presentationml/2006/ole">
              <mc:AlternateContent xmlns:mc="http://schemas.openxmlformats.org/markup-compatibility/2006">
                <mc:Choice xmlns:v="urn:schemas-microsoft-com:vml" Requires="v">
                  <p:oleObj r:id="rId14" imgW="787058" imgH="317362" progId="Equation.3">
                    <p:embed/>
                  </p:oleObj>
                </mc:Choice>
                <mc:Fallback>
                  <p:oleObj r:id="rId14" imgW="787058" imgH="317362" progId="Equation.3">
                    <p:embed/>
                    <p:pic>
                      <p:nvPicPr>
                        <p:cNvPr id="0" name="Object 4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44" y="2492"/>
                          <a:ext cx="4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6" name="Group 77">
            <a:extLst>
              <a:ext uri="{FF2B5EF4-FFF2-40B4-BE49-F238E27FC236}">
                <a16:creationId xmlns:a16="http://schemas.microsoft.com/office/drawing/2014/main" id="{6489DB79-3F1F-5723-DAEF-F86B32EDFBB4}"/>
              </a:ext>
            </a:extLst>
          </p:cNvPr>
          <p:cNvGrpSpPr>
            <a:grpSpLocks/>
          </p:cNvGrpSpPr>
          <p:nvPr/>
        </p:nvGrpSpPr>
        <p:grpSpPr bwMode="auto">
          <a:xfrm>
            <a:off x="5302250" y="1374775"/>
            <a:ext cx="3429000" cy="762000"/>
            <a:chOff x="3340" y="866"/>
            <a:chExt cx="2160" cy="480"/>
          </a:xfrm>
        </p:grpSpPr>
        <p:sp>
          <p:nvSpPr>
            <p:cNvPr id="28699" name="Line 51">
              <a:extLst>
                <a:ext uri="{FF2B5EF4-FFF2-40B4-BE49-F238E27FC236}">
                  <a16:creationId xmlns:a16="http://schemas.microsoft.com/office/drawing/2014/main" id="{06998E86-7BDD-F31F-0CAB-A0524491C296}"/>
                </a:ext>
              </a:extLst>
            </p:cNvPr>
            <p:cNvSpPr>
              <a:spLocks noChangeShapeType="1"/>
            </p:cNvSpPr>
            <p:nvPr/>
          </p:nvSpPr>
          <p:spPr bwMode="auto">
            <a:xfrm>
              <a:off x="3628" y="1250"/>
              <a:ext cx="1872" cy="0"/>
            </a:xfrm>
            <a:prstGeom prst="line">
              <a:avLst/>
            </a:prstGeom>
            <a:noFill/>
            <a:ln w="19050">
              <a:solidFill>
                <a:srgbClr val="1C1C1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0" name="Line 52">
              <a:extLst>
                <a:ext uri="{FF2B5EF4-FFF2-40B4-BE49-F238E27FC236}">
                  <a16:creationId xmlns:a16="http://schemas.microsoft.com/office/drawing/2014/main" id="{BDFCEE0C-88BD-C67E-AD8C-CB128CE2F02D}"/>
                </a:ext>
              </a:extLst>
            </p:cNvPr>
            <p:cNvSpPr>
              <a:spLocks noChangeShapeType="1"/>
            </p:cNvSpPr>
            <p:nvPr/>
          </p:nvSpPr>
          <p:spPr bwMode="auto">
            <a:xfrm>
              <a:off x="3628" y="1010"/>
              <a:ext cx="1872" cy="0"/>
            </a:xfrm>
            <a:prstGeom prst="line">
              <a:avLst/>
            </a:prstGeom>
            <a:noFill/>
            <a:ln w="19050">
              <a:solidFill>
                <a:srgbClr val="1C1C1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8701" name="Object 53">
              <a:extLst>
                <a:ext uri="{FF2B5EF4-FFF2-40B4-BE49-F238E27FC236}">
                  <a16:creationId xmlns:a16="http://schemas.microsoft.com/office/drawing/2014/main" id="{94D43FF3-0BB3-66D1-1761-B9FA39FB521C}"/>
                </a:ext>
              </a:extLst>
            </p:cNvPr>
            <p:cNvGraphicFramePr>
              <a:graphicFrameLocks noChangeAspect="1"/>
            </p:cNvGraphicFramePr>
            <p:nvPr/>
          </p:nvGraphicFramePr>
          <p:xfrm>
            <a:off x="3340" y="866"/>
            <a:ext cx="281" cy="240"/>
          </p:xfrm>
          <a:graphic>
            <a:graphicData uri="http://schemas.openxmlformats.org/presentationml/2006/ole">
              <mc:AlternateContent xmlns:mc="http://schemas.openxmlformats.org/markup-compatibility/2006">
                <mc:Choice xmlns:v="urn:schemas-microsoft-com:vml" Requires="v">
                  <p:oleObj r:id="rId16" imgW="304536" imgH="317225" progId="Equation.3">
                    <p:embed/>
                  </p:oleObj>
                </mc:Choice>
                <mc:Fallback>
                  <p:oleObj r:id="rId16" imgW="304536" imgH="317225" progId="Equation.3">
                    <p:embed/>
                    <p:pic>
                      <p:nvPicPr>
                        <p:cNvPr id="0" name="Object 5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0" y="866"/>
                          <a:ext cx="28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702" name="Object 54">
              <a:extLst>
                <a:ext uri="{FF2B5EF4-FFF2-40B4-BE49-F238E27FC236}">
                  <a16:creationId xmlns:a16="http://schemas.microsoft.com/office/drawing/2014/main" id="{DF7C2DFB-69EC-0972-C341-D17E475B9991}"/>
                </a:ext>
              </a:extLst>
            </p:cNvPr>
            <p:cNvGraphicFramePr>
              <a:graphicFrameLocks noChangeAspect="1"/>
            </p:cNvGraphicFramePr>
            <p:nvPr/>
          </p:nvGraphicFramePr>
          <p:xfrm>
            <a:off x="3340" y="1106"/>
            <a:ext cx="281" cy="240"/>
          </p:xfrm>
          <a:graphic>
            <a:graphicData uri="http://schemas.openxmlformats.org/presentationml/2006/ole">
              <mc:AlternateContent xmlns:mc="http://schemas.openxmlformats.org/markup-compatibility/2006">
                <mc:Choice xmlns:v="urn:schemas-microsoft-com:vml" Requires="v">
                  <p:oleObj r:id="rId18" imgW="304536" imgH="317225" progId="Equation.3">
                    <p:embed/>
                  </p:oleObj>
                </mc:Choice>
                <mc:Fallback>
                  <p:oleObj r:id="rId18" imgW="304536" imgH="317225" progId="Equation.3">
                    <p:embed/>
                    <p:pic>
                      <p:nvPicPr>
                        <p:cNvPr id="0" name="Object 5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0" y="1106"/>
                          <a:ext cx="28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7" name="Group 78">
            <a:extLst>
              <a:ext uri="{FF2B5EF4-FFF2-40B4-BE49-F238E27FC236}">
                <a16:creationId xmlns:a16="http://schemas.microsoft.com/office/drawing/2014/main" id="{713ECD9C-9EAF-83FD-1467-FBCA3D872144}"/>
              </a:ext>
            </a:extLst>
          </p:cNvPr>
          <p:cNvGrpSpPr>
            <a:grpSpLocks/>
          </p:cNvGrpSpPr>
          <p:nvPr/>
        </p:nvGrpSpPr>
        <p:grpSpPr bwMode="auto">
          <a:xfrm>
            <a:off x="8121650" y="1222375"/>
            <a:ext cx="762000" cy="1143000"/>
            <a:chOff x="5116" y="770"/>
            <a:chExt cx="480" cy="720"/>
          </a:xfrm>
        </p:grpSpPr>
        <p:graphicFrame>
          <p:nvGraphicFramePr>
            <p:cNvPr id="28696" name="Object 55">
              <a:extLst>
                <a:ext uri="{FF2B5EF4-FFF2-40B4-BE49-F238E27FC236}">
                  <a16:creationId xmlns:a16="http://schemas.microsoft.com/office/drawing/2014/main" id="{E9FD4872-0686-6467-8531-D6BD499C454D}"/>
                </a:ext>
              </a:extLst>
            </p:cNvPr>
            <p:cNvGraphicFramePr>
              <a:graphicFrameLocks noChangeAspect="1"/>
            </p:cNvGraphicFramePr>
            <p:nvPr/>
          </p:nvGraphicFramePr>
          <p:xfrm>
            <a:off x="5116" y="1010"/>
            <a:ext cx="480" cy="240"/>
          </p:xfrm>
          <a:graphic>
            <a:graphicData uri="http://schemas.openxmlformats.org/presentationml/2006/ole">
              <mc:AlternateContent xmlns:mc="http://schemas.openxmlformats.org/markup-compatibility/2006">
                <mc:Choice xmlns:v="urn:schemas-microsoft-com:vml" Requires="v">
                  <p:oleObj r:id="rId20" imgW="812447" imgH="317362" progId="Equation.3">
                    <p:embed/>
                  </p:oleObj>
                </mc:Choice>
                <mc:Fallback>
                  <p:oleObj r:id="rId20" imgW="812447" imgH="317362" progId="Equation.3">
                    <p:embed/>
                    <p:pic>
                      <p:nvPicPr>
                        <p:cNvPr id="0" name="Object 5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16" y="1010"/>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697" name="Line 56">
              <a:extLst>
                <a:ext uri="{FF2B5EF4-FFF2-40B4-BE49-F238E27FC236}">
                  <a16:creationId xmlns:a16="http://schemas.microsoft.com/office/drawing/2014/main" id="{2F208AC9-2DA2-B390-D14D-2AF86738A707}"/>
                </a:ext>
              </a:extLst>
            </p:cNvPr>
            <p:cNvSpPr>
              <a:spLocks noChangeShapeType="1"/>
            </p:cNvSpPr>
            <p:nvPr/>
          </p:nvSpPr>
          <p:spPr bwMode="auto">
            <a:xfrm>
              <a:off x="5404" y="770"/>
              <a:ext cx="0" cy="240"/>
            </a:xfrm>
            <a:prstGeom prst="line">
              <a:avLst/>
            </a:prstGeom>
            <a:noFill/>
            <a:ln w="19050">
              <a:solidFill>
                <a:srgbClr val="FF0066"/>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8698" name="Line 57">
              <a:extLst>
                <a:ext uri="{FF2B5EF4-FFF2-40B4-BE49-F238E27FC236}">
                  <a16:creationId xmlns:a16="http://schemas.microsoft.com/office/drawing/2014/main" id="{92A556F5-769C-DDC8-9BC7-DCD64A0A2BA5}"/>
                </a:ext>
              </a:extLst>
            </p:cNvPr>
            <p:cNvSpPr>
              <a:spLocks noChangeShapeType="1"/>
            </p:cNvSpPr>
            <p:nvPr/>
          </p:nvSpPr>
          <p:spPr bwMode="auto">
            <a:xfrm>
              <a:off x="5404" y="1250"/>
              <a:ext cx="0" cy="240"/>
            </a:xfrm>
            <a:prstGeom prst="line">
              <a:avLst/>
            </a:prstGeom>
            <a:noFill/>
            <a:ln w="19050">
              <a:solidFill>
                <a:srgbClr val="FF0066"/>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81" name="Group 73">
            <a:extLst>
              <a:ext uri="{FF2B5EF4-FFF2-40B4-BE49-F238E27FC236}">
                <a16:creationId xmlns:a16="http://schemas.microsoft.com/office/drawing/2014/main" id="{8473A43F-FCD7-891B-409B-743538F76FF8}"/>
              </a:ext>
            </a:extLst>
          </p:cNvPr>
          <p:cNvGrpSpPr>
            <a:grpSpLocks/>
          </p:cNvGrpSpPr>
          <p:nvPr/>
        </p:nvGrpSpPr>
        <p:grpSpPr bwMode="auto">
          <a:xfrm>
            <a:off x="1214438" y="142875"/>
            <a:ext cx="1617662" cy="579438"/>
            <a:chOff x="612" y="210"/>
            <a:chExt cx="1019" cy="365"/>
          </a:xfrm>
        </p:grpSpPr>
        <p:sp>
          <p:nvSpPr>
            <p:cNvPr id="28694" name="Text Box 60">
              <a:extLst>
                <a:ext uri="{FF2B5EF4-FFF2-40B4-BE49-F238E27FC236}">
                  <a16:creationId xmlns:a16="http://schemas.microsoft.com/office/drawing/2014/main" id="{EEF4C984-3CD4-D5D0-1958-C403F9E9A013}"/>
                </a:ext>
              </a:extLst>
            </p:cNvPr>
            <p:cNvSpPr txBox="1">
              <a:spLocks noChangeArrowheads="1"/>
            </p:cNvSpPr>
            <p:nvPr/>
          </p:nvSpPr>
          <p:spPr bwMode="auto">
            <a:xfrm>
              <a:off x="612" y="210"/>
              <a:ext cx="72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solidFill>
                    <a:srgbClr val="1C1C1C"/>
                  </a:solidFill>
                  <a:latin typeface="Times New Roman" panose="02020603050405020304" pitchFamily="18" charset="0"/>
                </a:rPr>
                <a:t>位移</a:t>
              </a:r>
              <a:endParaRPr lang="zh-CN" altLang="en-US" sz="3200">
                <a:solidFill>
                  <a:srgbClr val="1C1C1C"/>
                </a:solidFill>
                <a:latin typeface="Times New Roman" panose="02020603050405020304" pitchFamily="18" charset="0"/>
              </a:endParaRPr>
            </a:p>
          </p:txBody>
        </p:sp>
        <p:graphicFrame>
          <p:nvGraphicFramePr>
            <p:cNvPr id="28695" name="Object 61">
              <a:extLst>
                <a:ext uri="{FF2B5EF4-FFF2-40B4-BE49-F238E27FC236}">
                  <a16:creationId xmlns:a16="http://schemas.microsoft.com/office/drawing/2014/main" id="{99AAC17C-5596-3778-21F4-4F8DEF1C1FF1}"/>
                </a:ext>
              </a:extLst>
            </p:cNvPr>
            <p:cNvGraphicFramePr>
              <a:graphicFrameLocks noChangeAspect="1"/>
            </p:cNvGraphicFramePr>
            <p:nvPr/>
          </p:nvGraphicFramePr>
          <p:xfrm>
            <a:off x="1247" y="255"/>
            <a:ext cx="384" cy="266"/>
          </p:xfrm>
          <a:graphic>
            <a:graphicData uri="http://schemas.openxmlformats.org/presentationml/2006/ole">
              <mc:AlternateContent xmlns:mc="http://schemas.openxmlformats.org/markup-compatibility/2006">
                <mc:Choice xmlns:v="urn:schemas-microsoft-com:vml" Requires="v">
                  <p:oleObj r:id="rId22" imgW="330200" imgH="228600" progId="Equation.3">
                    <p:embed/>
                  </p:oleObj>
                </mc:Choice>
                <mc:Fallback>
                  <p:oleObj r:id="rId22" imgW="330200" imgH="228600" progId="Equation.3">
                    <p:embed/>
                    <p:pic>
                      <p:nvPicPr>
                        <p:cNvPr id="0" name="Object 6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47" y="255"/>
                          <a:ext cx="38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467006" name="Object 62">
            <a:extLst>
              <a:ext uri="{FF2B5EF4-FFF2-40B4-BE49-F238E27FC236}">
                <a16:creationId xmlns:a16="http://schemas.microsoft.com/office/drawing/2014/main" id="{9865A60C-0641-FF27-FDCA-C6A5CC5DB4F1}"/>
              </a:ext>
            </a:extLst>
          </p:cNvPr>
          <p:cNvGraphicFramePr>
            <a:graphicFrameLocks noChangeAspect="1"/>
          </p:cNvGraphicFramePr>
          <p:nvPr/>
        </p:nvGraphicFramePr>
        <p:xfrm>
          <a:off x="1643063" y="2214563"/>
          <a:ext cx="2478087" cy="668337"/>
        </p:xfrm>
        <a:graphic>
          <a:graphicData uri="http://schemas.openxmlformats.org/presentationml/2006/ole">
            <mc:AlternateContent xmlns:mc="http://schemas.openxmlformats.org/markup-compatibility/2006">
              <mc:Choice xmlns:v="urn:schemas-microsoft-com:vml" Requires="v">
                <p:oleObj r:id="rId24" imgW="748975" imgH="215806" progId="Equation.3">
                  <p:embed/>
                </p:oleObj>
              </mc:Choice>
              <mc:Fallback>
                <p:oleObj r:id="rId24" imgW="748975" imgH="215806" progId="Equation.3">
                  <p:embed/>
                  <p:pic>
                    <p:nvPicPr>
                      <p:cNvPr id="0" name="Object 6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643063" y="2214563"/>
                        <a:ext cx="2478087"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7007" name="Object 63">
            <a:extLst>
              <a:ext uri="{FF2B5EF4-FFF2-40B4-BE49-F238E27FC236}">
                <a16:creationId xmlns:a16="http://schemas.microsoft.com/office/drawing/2014/main" id="{07AB35AD-7596-EABB-1CF0-F7511770151F}"/>
              </a:ext>
            </a:extLst>
          </p:cNvPr>
          <p:cNvGraphicFramePr>
            <a:graphicFrameLocks noChangeAspect="1"/>
          </p:cNvGraphicFramePr>
          <p:nvPr/>
        </p:nvGraphicFramePr>
        <p:xfrm>
          <a:off x="1143000" y="3000375"/>
          <a:ext cx="4214813" cy="661988"/>
        </p:xfrm>
        <a:graphic>
          <a:graphicData uri="http://schemas.openxmlformats.org/presentationml/2006/ole">
            <mc:AlternateContent xmlns:mc="http://schemas.openxmlformats.org/markup-compatibility/2006">
              <mc:Choice xmlns:v="urn:schemas-microsoft-com:vml" Requires="v">
                <p:oleObj r:id="rId26" imgW="1574117" imgH="215806" progId="Equation.3">
                  <p:embed/>
                </p:oleObj>
              </mc:Choice>
              <mc:Fallback>
                <p:oleObj r:id="rId26" imgW="1574117" imgH="215806" progId="Equation.3">
                  <p:embed/>
                  <p:pic>
                    <p:nvPicPr>
                      <p:cNvPr id="0" name="Object 6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143000" y="3000375"/>
                        <a:ext cx="4214813"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7009" name="Object 65">
            <a:extLst>
              <a:ext uri="{FF2B5EF4-FFF2-40B4-BE49-F238E27FC236}">
                <a16:creationId xmlns:a16="http://schemas.microsoft.com/office/drawing/2014/main" id="{3BF3F645-B587-B89D-77F2-993801A6BC6E}"/>
              </a:ext>
            </a:extLst>
          </p:cNvPr>
          <p:cNvGraphicFramePr>
            <a:graphicFrameLocks noChangeAspect="1"/>
          </p:cNvGraphicFramePr>
          <p:nvPr/>
        </p:nvGraphicFramePr>
        <p:xfrm>
          <a:off x="1376363" y="785813"/>
          <a:ext cx="3346450" cy="650875"/>
        </p:xfrm>
        <a:graphic>
          <a:graphicData uri="http://schemas.openxmlformats.org/presentationml/2006/ole">
            <mc:AlternateContent xmlns:mc="http://schemas.openxmlformats.org/markup-compatibility/2006">
              <mc:Choice xmlns:v="urn:schemas-microsoft-com:vml" Requires="v">
                <p:oleObj r:id="rId28" imgW="1104840" imgH="215640" progId="Equation.3">
                  <p:embed/>
                </p:oleObj>
              </mc:Choice>
              <mc:Fallback>
                <p:oleObj r:id="rId28" imgW="1104840" imgH="215640" progId="Equation.3">
                  <p:embed/>
                  <p:pic>
                    <p:nvPicPr>
                      <p:cNvPr id="0" name="Object 6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376363" y="785813"/>
                        <a:ext cx="334645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7010" name="Object 66">
            <a:extLst>
              <a:ext uri="{FF2B5EF4-FFF2-40B4-BE49-F238E27FC236}">
                <a16:creationId xmlns:a16="http://schemas.microsoft.com/office/drawing/2014/main" id="{1C91D258-814F-81EB-3F1C-FC1059FFF89A}"/>
              </a:ext>
            </a:extLst>
          </p:cNvPr>
          <p:cNvGraphicFramePr>
            <a:graphicFrameLocks noChangeAspect="1"/>
          </p:cNvGraphicFramePr>
          <p:nvPr/>
        </p:nvGraphicFramePr>
        <p:xfrm>
          <a:off x="1303338" y="1357313"/>
          <a:ext cx="3348037" cy="650875"/>
        </p:xfrm>
        <a:graphic>
          <a:graphicData uri="http://schemas.openxmlformats.org/presentationml/2006/ole">
            <mc:AlternateContent xmlns:mc="http://schemas.openxmlformats.org/markup-compatibility/2006">
              <mc:Choice xmlns:v="urn:schemas-microsoft-com:vml" Requires="v">
                <p:oleObj r:id="rId30" imgW="1104840" imgH="215640" progId="Equation.3">
                  <p:embed/>
                </p:oleObj>
              </mc:Choice>
              <mc:Fallback>
                <p:oleObj r:id="rId30" imgW="1104840" imgH="215640" progId="Equation.3">
                  <p:embed/>
                  <p:pic>
                    <p:nvPicPr>
                      <p:cNvPr id="0" name="Object 6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303338" y="1357313"/>
                        <a:ext cx="3348037"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245" name="Rectangle 43">
            <a:extLst>
              <a:ext uri="{FF2B5EF4-FFF2-40B4-BE49-F238E27FC236}">
                <a16:creationId xmlns:a16="http://schemas.microsoft.com/office/drawing/2014/main" id="{266A36ED-BDDB-16EE-9DB4-F0F09EC775F9}"/>
              </a:ext>
            </a:extLst>
          </p:cNvPr>
          <p:cNvSpPr>
            <a:spLocks noChangeArrowheads="1"/>
          </p:cNvSpPr>
          <p:nvPr/>
        </p:nvSpPr>
        <p:spPr bwMode="auto">
          <a:xfrm>
            <a:off x="357188" y="2286000"/>
            <a:ext cx="1828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3200" b="1">
                <a:solidFill>
                  <a:srgbClr val="FF0000"/>
                </a:solidFill>
                <a:latin typeface="Times New Roman" panose="02020603050405020304" pitchFamily="18" charset="0"/>
              </a:rPr>
              <a:t>位移：</a:t>
            </a:r>
          </a:p>
        </p:txBody>
      </p:sp>
      <p:grpSp>
        <p:nvGrpSpPr>
          <p:cNvPr id="9" name="Group 3">
            <a:extLst>
              <a:ext uri="{FF2B5EF4-FFF2-40B4-BE49-F238E27FC236}">
                <a16:creationId xmlns:a16="http://schemas.microsoft.com/office/drawing/2014/main" id="{191F23FE-493E-0296-1802-60CB46B058C0}"/>
              </a:ext>
            </a:extLst>
          </p:cNvPr>
          <p:cNvGrpSpPr>
            <a:grpSpLocks/>
          </p:cNvGrpSpPr>
          <p:nvPr/>
        </p:nvGrpSpPr>
        <p:grpSpPr bwMode="auto">
          <a:xfrm>
            <a:off x="428625" y="5572125"/>
            <a:ext cx="6858000" cy="920750"/>
            <a:chOff x="192" y="3552"/>
            <a:chExt cx="4320" cy="580"/>
          </a:xfrm>
        </p:grpSpPr>
        <p:graphicFrame>
          <p:nvGraphicFramePr>
            <p:cNvPr id="28692" name="Object 47">
              <a:extLst>
                <a:ext uri="{FF2B5EF4-FFF2-40B4-BE49-F238E27FC236}">
                  <a16:creationId xmlns:a16="http://schemas.microsoft.com/office/drawing/2014/main" id="{A3329E1C-DA44-2D84-3525-72A92F962BE5}"/>
                </a:ext>
              </a:extLst>
            </p:cNvPr>
            <p:cNvGraphicFramePr>
              <a:graphicFrameLocks noChangeAspect="1"/>
            </p:cNvGraphicFramePr>
            <p:nvPr/>
          </p:nvGraphicFramePr>
          <p:xfrm>
            <a:off x="1920" y="3552"/>
            <a:ext cx="2592" cy="580"/>
          </p:xfrm>
          <a:graphic>
            <a:graphicData uri="http://schemas.openxmlformats.org/presentationml/2006/ole">
              <mc:AlternateContent xmlns:mc="http://schemas.openxmlformats.org/markup-compatibility/2006">
                <mc:Choice xmlns:v="urn:schemas-microsoft-com:vml" Requires="v">
                  <p:oleObj r:id="rId32" imgW="1574800" imgH="381000" progId="Equation.3">
                    <p:embed/>
                  </p:oleObj>
                </mc:Choice>
                <mc:Fallback>
                  <p:oleObj r:id="rId32" imgW="1574800" imgH="381000" progId="Equation.3">
                    <p:embed/>
                    <p:pic>
                      <p:nvPicPr>
                        <p:cNvPr id="0" name="Object 4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920" y="3552"/>
                          <a:ext cx="2592"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693" name="Text Box 5">
              <a:extLst>
                <a:ext uri="{FF2B5EF4-FFF2-40B4-BE49-F238E27FC236}">
                  <a16:creationId xmlns:a16="http://schemas.microsoft.com/office/drawing/2014/main" id="{C1B55751-D183-856D-C46D-B4F87906C399}"/>
                </a:ext>
              </a:extLst>
            </p:cNvPr>
            <p:cNvSpPr txBox="1">
              <a:spLocks noChangeArrowheads="1"/>
            </p:cNvSpPr>
            <p:nvPr/>
          </p:nvSpPr>
          <p:spPr bwMode="auto">
            <a:xfrm>
              <a:off x="192" y="3648"/>
              <a:ext cx="14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b="1">
                  <a:solidFill>
                    <a:srgbClr val="FF0000"/>
                  </a:solidFill>
                  <a:latin typeface="Times New Roman" panose="02020603050405020304" pitchFamily="18" charset="0"/>
                </a:rPr>
                <a:t>位移的大小</a:t>
              </a:r>
              <a:r>
                <a:rPr lang="zh-CN" altLang="en-US" sz="2800" b="1">
                  <a:solidFill>
                    <a:srgbClr val="1C1C1C"/>
                  </a:solidFill>
                  <a:latin typeface="Times New Roman" panose="02020603050405020304" pitchFamily="18" charset="0"/>
                </a:rPr>
                <a:t>为</a:t>
              </a:r>
            </a:p>
          </p:txBody>
        </p:sp>
      </p:grpSp>
      <p:sp>
        <p:nvSpPr>
          <p:cNvPr id="51" name="Text Box 44">
            <a:extLst>
              <a:ext uri="{FF2B5EF4-FFF2-40B4-BE49-F238E27FC236}">
                <a16:creationId xmlns:a16="http://schemas.microsoft.com/office/drawing/2014/main" id="{9A124D22-1A1D-17AC-BF66-910E7E9E369C}"/>
              </a:ext>
            </a:extLst>
          </p:cNvPr>
          <p:cNvSpPr txBox="1">
            <a:spLocks noChangeArrowheads="1"/>
          </p:cNvSpPr>
          <p:nvPr/>
        </p:nvSpPr>
        <p:spPr bwMode="auto">
          <a:xfrm>
            <a:off x="285750" y="4071938"/>
            <a:ext cx="45720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pPr>
            <a:r>
              <a:rPr lang="zh-CN" altLang="en-US" sz="2800" b="1">
                <a:solidFill>
                  <a:srgbClr val="1C1C1C"/>
                </a:solidFill>
                <a:latin typeface="Times New Roman" panose="02020603050405020304" pitchFamily="18" charset="0"/>
              </a:rPr>
              <a:t>若质点在</a:t>
            </a:r>
            <a:r>
              <a:rPr lang="zh-CN" altLang="en-US" sz="2800" b="1">
                <a:solidFill>
                  <a:srgbClr val="CC0000"/>
                </a:solidFill>
                <a:latin typeface="Times New Roman" panose="02020603050405020304" pitchFamily="18" charset="0"/>
              </a:rPr>
              <a:t>三维</a:t>
            </a:r>
            <a:r>
              <a:rPr lang="zh-CN" altLang="en-US" sz="2800" b="1">
                <a:solidFill>
                  <a:srgbClr val="1C1C1C"/>
                </a:solidFill>
                <a:latin typeface="Times New Roman" panose="02020603050405020304" pitchFamily="18" charset="0"/>
              </a:rPr>
              <a:t>空间中运动</a:t>
            </a:r>
          </a:p>
        </p:txBody>
      </p:sp>
      <p:graphicFrame>
        <p:nvGraphicFramePr>
          <p:cNvPr id="52" name="Object 48">
            <a:extLst>
              <a:ext uri="{FF2B5EF4-FFF2-40B4-BE49-F238E27FC236}">
                <a16:creationId xmlns:a16="http://schemas.microsoft.com/office/drawing/2014/main" id="{F421422A-85EB-36CF-F0A7-ED258F43A558}"/>
              </a:ext>
            </a:extLst>
          </p:cNvPr>
          <p:cNvGraphicFramePr>
            <a:graphicFrameLocks noChangeAspect="1"/>
          </p:cNvGraphicFramePr>
          <p:nvPr/>
        </p:nvGraphicFramePr>
        <p:xfrm>
          <a:off x="571500" y="4714875"/>
          <a:ext cx="7543800" cy="630238"/>
        </p:xfrm>
        <a:graphic>
          <a:graphicData uri="http://schemas.openxmlformats.org/presentationml/2006/ole">
            <mc:AlternateContent xmlns:mc="http://schemas.openxmlformats.org/markup-compatibility/2006">
              <mc:Choice xmlns:v="urn:schemas-microsoft-com:vml" Requires="v">
                <p:oleObj r:id="rId34" imgW="4318000" imgH="342900" progId="Equation.DSMT4">
                  <p:embed/>
                </p:oleObj>
              </mc:Choice>
              <mc:Fallback>
                <p:oleObj r:id="rId34" imgW="4318000" imgH="342900" progId="Equation.DSMT4">
                  <p:embed/>
                  <p:pic>
                    <p:nvPicPr>
                      <p:cNvPr id="0" name="Object 4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71500" y="4714875"/>
                        <a:ext cx="75438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 name="Object 62">
            <a:extLst>
              <a:ext uri="{FF2B5EF4-FFF2-40B4-BE49-F238E27FC236}">
                <a16:creationId xmlns:a16="http://schemas.microsoft.com/office/drawing/2014/main" id="{683F74A6-C0C7-EF2D-139E-F752DDEEEDFC}"/>
              </a:ext>
            </a:extLst>
          </p:cNvPr>
          <p:cNvGraphicFramePr>
            <a:graphicFrameLocks noChangeAspect="1"/>
          </p:cNvGraphicFramePr>
          <p:nvPr/>
        </p:nvGraphicFramePr>
        <p:xfrm>
          <a:off x="5791200" y="1922463"/>
          <a:ext cx="458788" cy="608012"/>
        </p:xfrm>
        <a:graphic>
          <a:graphicData uri="http://schemas.openxmlformats.org/presentationml/2006/ole">
            <mc:AlternateContent xmlns:mc="http://schemas.openxmlformats.org/markup-compatibility/2006">
              <mc:Choice xmlns:v="urn:schemas-microsoft-com:vml" Requires="v">
                <p:oleObj r:id="rId36" imgW="152280" imgH="215640" progId="Equation.3">
                  <p:embed/>
                </p:oleObj>
              </mc:Choice>
              <mc:Fallback>
                <p:oleObj r:id="rId36" imgW="152280" imgH="215640" progId="Equation.3">
                  <p:embed/>
                  <p:pic>
                    <p:nvPicPr>
                      <p:cNvPr id="0" name="Object 6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791200" y="1922463"/>
                        <a:ext cx="458788"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 name="Object 62">
            <a:extLst>
              <a:ext uri="{FF2B5EF4-FFF2-40B4-BE49-F238E27FC236}">
                <a16:creationId xmlns:a16="http://schemas.microsoft.com/office/drawing/2014/main" id="{07CB14C4-CBF5-97B2-509D-6397685205B4}"/>
              </a:ext>
            </a:extLst>
          </p:cNvPr>
          <p:cNvGraphicFramePr>
            <a:graphicFrameLocks noChangeAspect="1"/>
          </p:cNvGraphicFramePr>
          <p:nvPr/>
        </p:nvGraphicFramePr>
        <p:xfrm>
          <a:off x="7159625" y="1892300"/>
          <a:ext cx="504825" cy="668338"/>
        </p:xfrm>
        <a:graphic>
          <a:graphicData uri="http://schemas.openxmlformats.org/presentationml/2006/ole">
            <mc:AlternateContent xmlns:mc="http://schemas.openxmlformats.org/markup-compatibility/2006">
              <mc:Choice xmlns:v="urn:schemas-microsoft-com:vml" Requires="v">
                <p:oleObj r:id="rId38" imgW="152280" imgH="215640" progId="Equation.3">
                  <p:embed/>
                </p:oleObj>
              </mc:Choice>
              <mc:Fallback>
                <p:oleObj r:id="rId38" imgW="152280" imgH="215640" progId="Equation.3">
                  <p:embed/>
                  <p:pic>
                    <p:nvPicPr>
                      <p:cNvPr id="0" name="Object 62"/>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7159625" y="1892300"/>
                        <a:ext cx="504825"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500" fill="hold">
                                          <p:stCondLst>
                                            <p:cond delay="0"/>
                                          </p:stCondLst>
                                        </p:cTn>
                                        <p:tgtEl>
                                          <p:spTgt spid="467009"/>
                                        </p:tgtEl>
                                        <p:attrNameLst>
                                          <p:attrName>style.visibility</p:attrName>
                                        </p:attrNameLst>
                                      </p:cBhvr>
                                      <p:to>
                                        <p:strVal val="visible"/>
                                      </p:to>
                                    </p:set>
                                    <p:animEffect transition="in" filter="blinds(horizontal)">
                                      <p:cBhvr>
                                        <p:cTn id="27" dur="500"/>
                                        <p:tgtEl>
                                          <p:spTgt spid="467009"/>
                                        </p:tgtEl>
                                      </p:cBhvr>
                                    </p:animEffect>
                                  </p:childTnLst>
                                </p:cTn>
                              </p:par>
                              <p:par>
                                <p:cTn id="28" presetID="3" presetClass="entr" presetSubtype="10" fill="hold" nodeType="withEffect">
                                  <p:stCondLst>
                                    <p:cond delay="0"/>
                                  </p:stCondLst>
                                  <p:childTnLst>
                                    <p:set>
                                      <p:cBhvr>
                                        <p:cTn id="29" dur="1" fill="hold">
                                          <p:stCondLst>
                                            <p:cond delay="0"/>
                                          </p:stCondLst>
                                        </p:cTn>
                                        <p:tgtEl>
                                          <p:spTgt spid="467010"/>
                                        </p:tgtEl>
                                        <p:attrNameLst>
                                          <p:attrName>style.visibility</p:attrName>
                                        </p:attrNameLst>
                                      </p:cBhvr>
                                      <p:to>
                                        <p:strVal val="visible"/>
                                      </p:to>
                                    </p:set>
                                    <p:animEffect transition="in" filter="blinds(horizontal)">
                                      <p:cBhvr>
                                        <p:cTn id="30" dur="500"/>
                                        <p:tgtEl>
                                          <p:spTgt spid="4670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9245"/>
                                        </p:tgtEl>
                                        <p:attrNameLst>
                                          <p:attrName>style.visibility</p:attrName>
                                        </p:attrNameLst>
                                      </p:cBhvr>
                                      <p:to>
                                        <p:strVal val="visible"/>
                                      </p:to>
                                    </p:set>
                                    <p:animEffect transition="in" filter="blinds(horizontal)">
                                      <p:cBhvr>
                                        <p:cTn id="35" dur="500"/>
                                        <p:tgtEl>
                                          <p:spTgt spid="924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467006"/>
                                        </p:tgtEl>
                                        <p:attrNameLst>
                                          <p:attrName>style.visibility</p:attrName>
                                        </p:attrNameLst>
                                      </p:cBhvr>
                                      <p:to>
                                        <p:strVal val="visible"/>
                                      </p:to>
                                    </p:set>
                                    <p:animEffect transition="in" filter="blinds(horizontal)">
                                      <p:cBhvr>
                                        <p:cTn id="40" dur="500"/>
                                        <p:tgtEl>
                                          <p:spTgt spid="46700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46700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box(out)">
                                      <p:cBhvr>
                                        <p:cTn id="49" dur="500"/>
                                        <p:tgtEl>
                                          <p:spTgt spid="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blinds(horizontal)">
                                      <p:cBhvr>
                                        <p:cTn id="54" dur="500"/>
                                        <p:tgtEl>
                                          <p:spTgt spid="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blinds(horizontal)">
                                      <p:cBhvr>
                                        <p:cTn id="59" dur="500"/>
                                        <p:tgtEl>
                                          <p:spTgt spid="5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blinds(horizontal)">
                                      <p:cBhvr>
                                        <p:cTn id="64" dur="500"/>
                                        <p:tgtEl>
                                          <p:spTgt spid="5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nodeType="click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blinds(horizontal)">
                                      <p:cBhvr>
                                        <p:cTn id="69" dur="500"/>
                                        <p:tgtEl>
                                          <p:spTgt spid="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blinds(horizontal)">
                                      <p:cBhvr>
                                        <p:cTn id="74" dur="500"/>
                                        <p:tgtEl>
                                          <p:spTgt spid="1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blinds(horizontal)">
                                      <p:cBhvr>
                                        <p:cTn id="7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5" grpId="0"/>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5">
            <a:extLst>
              <a:ext uri="{FF2B5EF4-FFF2-40B4-BE49-F238E27FC236}">
                <a16:creationId xmlns:a16="http://schemas.microsoft.com/office/drawing/2014/main" id="{BBAD3836-EA2B-312F-8538-AE2BBC279C7E}"/>
              </a:ext>
            </a:extLst>
          </p:cNvPr>
          <p:cNvSpPr txBox="1">
            <a:spLocks noChangeArrowheads="1"/>
          </p:cNvSpPr>
          <p:nvPr/>
        </p:nvSpPr>
        <p:spPr bwMode="auto">
          <a:xfrm>
            <a:off x="1049338" y="1028700"/>
            <a:ext cx="70723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3200" b="1">
                <a:latin typeface="Times New Roman" panose="02020603050405020304" pitchFamily="18" charset="0"/>
              </a:rPr>
              <a:t>力学的主要内容：</a:t>
            </a:r>
            <a:endParaRPr lang="zh-CN" altLang="en-US" sz="3200" b="1">
              <a:solidFill>
                <a:srgbClr val="000099"/>
              </a:solidFill>
              <a:latin typeface="Times New Roman" panose="02020603050405020304" pitchFamily="18" charset="0"/>
              <a:ea typeface="楷体_GB2312" pitchFamily="49" charset="-122"/>
            </a:endParaRPr>
          </a:p>
        </p:txBody>
      </p:sp>
      <p:sp>
        <p:nvSpPr>
          <p:cNvPr id="8195" name="AutoShape 10">
            <a:extLst>
              <a:ext uri="{FF2B5EF4-FFF2-40B4-BE49-F238E27FC236}">
                <a16:creationId xmlns:a16="http://schemas.microsoft.com/office/drawing/2014/main" id="{892479B2-7259-61C0-6575-7CCD6B387BCA}"/>
              </a:ext>
            </a:extLst>
          </p:cNvPr>
          <p:cNvSpPr>
            <a:spLocks/>
          </p:cNvSpPr>
          <p:nvPr/>
        </p:nvSpPr>
        <p:spPr bwMode="auto">
          <a:xfrm>
            <a:off x="1049338" y="2417763"/>
            <a:ext cx="228600" cy="2357437"/>
          </a:xfrm>
          <a:prstGeom prst="leftBrace">
            <a:avLst>
              <a:gd name="adj1" fmla="val 5538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7" name="Text Box 6">
            <a:extLst>
              <a:ext uri="{FF2B5EF4-FFF2-40B4-BE49-F238E27FC236}">
                <a16:creationId xmlns:a16="http://schemas.microsoft.com/office/drawing/2014/main" id="{E0A0BD59-BD8F-C374-295B-AE41C6B3D388}"/>
              </a:ext>
            </a:extLst>
          </p:cNvPr>
          <p:cNvSpPr txBox="1">
            <a:spLocks noChangeArrowheads="1"/>
          </p:cNvSpPr>
          <p:nvPr/>
        </p:nvSpPr>
        <p:spPr bwMode="auto">
          <a:xfrm>
            <a:off x="1301750" y="1989138"/>
            <a:ext cx="3429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40000"/>
              </a:lnSpc>
            </a:pPr>
            <a:r>
              <a:rPr lang="zh-CN" altLang="en-US" sz="2800" b="1">
                <a:latin typeface="Times New Roman" panose="02020603050405020304" pitchFamily="18" charset="0"/>
              </a:rPr>
              <a:t>第一章  </a:t>
            </a:r>
            <a:r>
              <a:rPr lang="zh-CN" altLang="en-US" sz="2800" b="1">
                <a:solidFill>
                  <a:srgbClr val="FF0000"/>
                </a:solidFill>
                <a:latin typeface="Times New Roman" panose="02020603050405020304" pitchFamily="18" charset="0"/>
              </a:rPr>
              <a:t>质点运动学</a:t>
            </a:r>
            <a:endParaRPr lang="zh-CN" altLang="en-US" sz="2800" b="1">
              <a:solidFill>
                <a:srgbClr val="000000"/>
              </a:solidFill>
              <a:latin typeface="Times New Roman" panose="02020603050405020304" pitchFamily="18" charset="0"/>
            </a:endParaRPr>
          </a:p>
        </p:txBody>
      </p:sp>
      <p:sp>
        <p:nvSpPr>
          <p:cNvPr id="8" name="Text Box 6">
            <a:extLst>
              <a:ext uri="{FF2B5EF4-FFF2-40B4-BE49-F238E27FC236}">
                <a16:creationId xmlns:a16="http://schemas.microsoft.com/office/drawing/2014/main" id="{A11E42B9-36B8-760A-1EA5-2C99CF831B71}"/>
              </a:ext>
            </a:extLst>
          </p:cNvPr>
          <p:cNvSpPr txBox="1">
            <a:spLocks noChangeArrowheads="1"/>
          </p:cNvSpPr>
          <p:nvPr/>
        </p:nvSpPr>
        <p:spPr bwMode="auto">
          <a:xfrm>
            <a:off x="1301750" y="2774950"/>
            <a:ext cx="30003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40000"/>
              </a:lnSpc>
            </a:pPr>
            <a:r>
              <a:rPr lang="zh-CN" altLang="en-US" sz="2800" b="1">
                <a:latin typeface="Times New Roman" panose="02020603050405020304" pitchFamily="18" charset="0"/>
              </a:rPr>
              <a:t>第二章  </a:t>
            </a:r>
            <a:r>
              <a:rPr lang="zh-CN" altLang="en-US" sz="2800" b="1">
                <a:solidFill>
                  <a:srgbClr val="FF0000"/>
                </a:solidFill>
                <a:latin typeface="Times New Roman" panose="02020603050405020304" pitchFamily="18" charset="0"/>
              </a:rPr>
              <a:t>牛顿定律</a:t>
            </a:r>
            <a:endParaRPr lang="zh-CN" altLang="en-US" sz="3200" b="1">
              <a:solidFill>
                <a:srgbClr val="000000"/>
              </a:solidFill>
              <a:latin typeface="Times New Roman" panose="02020603050405020304" pitchFamily="18" charset="0"/>
            </a:endParaRPr>
          </a:p>
        </p:txBody>
      </p:sp>
      <p:sp>
        <p:nvSpPr>
          <p:cNvPr id="9" name="Text Box 6">
            <a:extLst>
              <a:ext uri="{FF2B5EF4-FFF2-40B4-BE49-F238E27FC236}">
                <a16:creationId xmlns:a16="http://schemas.microsoft.com/office/drawing/2014/main" id="{E4FC9DF4-8B55-060E-D940-3501626AA089}"/>
              </a:ext>
            </a:extLst>
          </p:cNvPr>
          <p:cNvSpPr txBox="1">
            <a:spLocks noChangeArrowheads="1"/>
          </p:cNvSpPr>
          <p:nvPr/>
        </p:nvSpPr>
        <p:spPr bwMode="auto">
          <a:xfrm>
            <a:off x="1301750" y="3635375"/>
            <a:ext cx="80010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40000"/>
              </a:lnSpc>
            </a:pPr>
            <a:r>
              <a:rPr lang="zh-CN" altLang="en-US" sz="3200">
                <a:latin typeface="Times New Roman" panose="02020603050405020304" pitchFamily="18" charset="0"/>
              </a:rPr>
              <a:t>第三章 </a:t>
            </a:r>
            <a:r>
              <a:rPr lang="zh-CN" altLang="en-US" sz="3200">
                <a:solidFill>
                  <a:srgbClr val="FF0000"/>
                </a:solidFill>
                <a:latin typeface="Times New Roman" panose="02020603050405020304" pitchFamily="18" charset="0"/>
              </a:rPr>
              <a:t>动量守恒定律和能量守恒定律</a:t>
            </a:r>
            <a:endParaRPr lang="zh-CN" altLang="en-US" sz="3200">
              <a:solidFill>
                <a:srgbClr val="000000"/>
              </a:solidFill>
              <a:latin typeface="Times New Roman" panose="02020603050405020304" pitchFamily="18" charset="0"/>
            </a:endParaRPr>
          </a:p>
        </p:txBody>
      </p:sp>
      <p:sp>
        <p:nvSpPr>
          <p:cNvPr id="10" name="Text Box 6">
            <a:extLst>
              <a:ext uri="{FF2B5EF4-FFF2-40B4-BE49-F238E27FC236}">
                <a16:creationId xmlns:a16="http://schemas.microsoft.com/office/drawing/2014/main" id="{2CB0C794-5ACA-A094-89A8-9E6012ADD5FD}"/>
              </a:ext>
            </a:extLst>
          </p:cNvPr>
          <p:cNvSpPr txBox="1">
            <a:spLocks noChangeArrowheads="1"/>
          </p:cNvSpPr>
          <p:nvPr/>
        </p:nvSpPr>
        <p:spPr bwMode="auto">
          <a:xfrm>
            <a:off x="1301750" y="4489450"/>
            <a:ext cx="4071938"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40000"/>
              </a:lnSpc>
            </a:pPr>
            <a:r>
              <a:rPr lang="zh-CN" altLang="en-US" sz="3200">
                <a:latin typeface="Times New Roman" panose="02020603050405020304" pitchFamily="18" charset="0"/>
              </a:rPr>
              <a:t>第四章 </a:t>
            </a:r>
            <a:r>
              <a:rPr lang="zh-CN" altLang="en-US" sz="3200">
                <a:solidFill>
                  <a:srgbClr val="FF0000"/>
                </a:solidFill>
                <a:latin typeface="Times New Roman" panose="02020603050405020304" pitchFamily="18" charset="0"/>
              </a:rPr>
              <a:t>刚体的转动</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blinds(horizontal)">
                                      <p:cBhvr>
                                        <p:cTn id="7" dur="500"/>
                                        <p:tgtEl>
                                          <p:spTgt spid="15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left)">
                                      <p:cBhvr>
                                        <p:cTn id="22" dur="500"/>
                                        <p:tgtEl>
                                          <p:spTgt spid="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P spid="7" grpId="0" build="p"/>
      <p:bldP spid="8" grpId="0" build="p"/>
      <p:bldP spid="9" grpId="0" build="p"/>
      <p:bldP spid="1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5">
            <a:extLst>
              <a:ext uri="{FF2B5EF4-FFF2-40B4-BE49-F238E27FC236}">
                <a16:creationId xmlns:a16="http://schemas.microsoft.com/office/drawing/2014/main" id="{878D83C7-C36F-2285-8747-6CFD3A4D23A8}"/>
              </a:ext>
            </a:extLst>
          </p:cNvPr>
          <p:cNvSpPr txBox="1">
            <a:spLocks noChangeArrowheads="1"/>
          </p:cNvSpPr>
          <p:nvPr/>
        </p:nvSpPr>
        <p:spPr bwMode="auto">
          <a:xfrm>
            <a:off x="1143000" y="214313"/>
            <a:ext cx="3525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a:solidFill>
                  <a:srgbClr val="1C1C1C"/>
                </a:solidFill>
                <a:latin typeface="Times New Roman" panose="02020603050405020304" pitchFamily="18" charset="0"/>
              </a:rPr>
              <a:t>路程</a:t>
            </a:r>
            <a:endParaRPr lang="en-US" altLang="zh-CN" sz="2800" b="1">
              <a:solidFill>
                <a:srgbClr val="1C1C1C"/>
              </a:solidFill>
              <a:latin typeface="Times New Roman" panose="02020603050405020304" pitchFamily="18" charset="0"/>
            </a:endParaRPr>
          </a:p>
        </p:txBody>
      </p:sp>
      <p:graphicFrame>
        <p:nvGraphicFramePr>
          <p:cNvPr id="29699" name="Object 6">
            <a:extLst>
              <a:ext uri="{FF2B5EF4-FFF2-40B4-BE49-F238E27FC236}">
                <a16:creationId xmlns:a16="http://schemas.microsoft.com/office/drawing/2014/main" id="{1D69FE99-CDE8-0870-DC4E-5000E38F5B81}"/>
              </a:ext>
            </a:extLst>
          </p:cNvPr>
          <p:cNvGraphicFramePr>
            <a:graphicFrameLocks noChangeAspect="1"/>
          </p:cNvGraphicFramePr>
          <p:nvPr/>
        </p:nvGraphicFramePr>
        <p:xfrm>
          <a:off x="2071688" y="214313"/>
          <a:ext cx="533400" cy="422275"/>
        </p:xfrm>
        <a:graphic>
          <a:graphicData uri="http://schemas.openxmlformats.org/presentationml/2006/ole">
            <mc:AlternateContent xmlns:mc="http://schemas.openxmlformats.org/markup-compatibility/2006">
              <mc:Choice xmlns:v="urn:schemas-microsoft-com:vml" Requires="v">
                <p:oleObj r:id="rId2" imgW="304668" imgH="241195" progId="Equation.3">
                  <p:embed/>
                </p:oleObj>
              </mc:Choice>
              <mc:Fallback>
                <p:oleObj r:id="rId2" imgW="304668" imgH="241195"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214313"/>
                        <a:ext cx="5334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00" name="Rectangle 7">
            <a:extLst>
              <a:ext uri="{FF2B5EF4-FFF2-40B4-BE49-F238E27FC236}">
                <a16:creationId xmlns:a16="http://schemas.microsoft.com/office/drawing/2014/main" id="{CA78F1F9-FA1D-F879-1506-62D7751F0D71}"/>
              </a:ext>
            </a:extLst>
          </p:cNvPr>
          <p:cNvSpPr>
            <a:spLocks noChangeArrowheads="1"/>
          </p:cNvSpPr>
          <p:nvPr/>
        </p:nvSpPr>
        <p:spPr bwMode="auto">
          <a:xfrm>
            <a:off x="5402263" y="1273175"/>
            <a:ext cx="3810000" cy="3673475"/>
          </a:xfrm>
          <a:prstGeom prst="rect">
            <a:avLst/>
          </a:prstGeom>
          <a:solidFill>
            <a:srgbClr val="FFFFFF"/>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9701" name="Text Box 9">
            <a:extLst>
              <a:ext uri="{FF2B5EF4-FFF2-40B4-BE49-F238E27FC236}">
                <a16:creationId xmlns:a16="http://schemas.microsoft.com/office/drawing/2014/main" id="{33CAF66C-C930-22DD-02C2-AFC7BFE72C28}"/>
              </a:ext>
            </a:extLst>
          </p:cNvPr>
          <p:cNvSpPr txBox="1">
            <a:spLocks noChangeArrowheads="1"/>
          </p:cNvSpPr>
          <p:nvPr/>
        </p:nvSpPr>
        <p:spPr bwMode="auto">
          <a:xfrm>
            <a:off x="8297863" y="225425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zh-CN" altLang="zh-CN" sz="2400">
              <a:latin typeface="Times New Roman" panose="02020603050405020304" pitchFamily="18" charset="0"/>
            </a:endParaRPr>
          </a:p>
        </p:txBody>
      </p:sp>
      <p:sp>
        <p:nvSpPr>
          <p:cNvPr id="29702" name="Text Box 10">
            <a:extLst>
              <a:ext uri="{FF2B5EF4-FFF2-40B4-BE49-F238E27FC236}">
                <a16:creationId xmlns:a16="http://schemas.microsoft.com/office/drawing/2014/main" id="{7DDF3A7A-2AA3-3654-31F0-2C12017AFC22}"/>
              </a:ext>
            </a:extLst>
          </p:cNvPr>
          <p:cNvSpPr txBox="1">
            <a:spLocks noChangeArrowheads="1"/>
          </p:cNvSpPr>
          <p:nvPr/>
        </p:nvSpPr>
        <p:spPr bwMode="auto">
          <a:xfrm>
            <a:off x="5859463" y="39306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zh-CN" altLang="zh-CN" sz="2400">
              <a:latin typeface="Times New Roman" panose="02020603050405020304" pitchFamily="18" charset="0"/>
            </a:endParaRPr>
          </a:p>
        </p:txBody>
      </p:sp>
      <p:sp>
        <p:nvSpPr>
          <p:cNvPr id="29703" name="Freeform 11">
            <a:extLst>
              <a:ext uri="{FF2B5EF4-FFF2-40B4-BE49-F238E27FC236}">
                <a16:creationId xmlns:a16="http://schemas.microsoft.com/office/drawing/2014/main" id="{B07DADAF-077E-CBB0-A920-468BD796344F}"/>
              </a:ext>
            </a:extLst>
          </p:cNvPr>
          <p:cNvSpPr>
            <a:spLocks noChangeArrowheads="1"/>
          </p:cNvSpPr>
          <p:nvPr/>
        </p:nvSpPr>
        <p:spPr bwMode="auto">
          <a:xfrm>
            <a:off x="5478463" y="2054225"/>
            <a:ext cx="3548062" cy="1535113"/>
          </a:xfrm>
          <a:custGeom>
            <a:avLst/>
            <a:gdLst>
              <a:gd name="T0" fmla="*/ 0 w 2235"/>
              <a:gd name="T1" fmla="*/ 1535112 h 967"/>
              <a:gd name="T2" fmla="*/ 434975 w 2235"/>
              <a:gd name="T3" fmla="*/ 838200 h 967"/>
              <a:gd name="T4" fmla="*/ 1384300 w 2235"/>
              <a:gd name="T5" fmla="*/ 709612 h 967"/>
              <a:gd name="T6" fmla="*/ 1938338 w 2235"/>
              <a:gd name="T7" fmla="*/ 131762 h 967"/>
              <a:gd name="T8" fmla="*/ 2547938 w 2235"/>
              <a:gd name="T9" fmla="*/ 66675 h 967"/>
              <a:gd name="T10" fmla="*/ 3048000 w 2235"/>
              <a:gd name="T11" fmla="*/ 533400 h 967"/>
              <a:gd name="T12" fmla="*/ 3548063 w 2235"/>
              <a:gd name="T13" fmla="*/ 795337 h 9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35" h="967">
                <a:moveTo>
                  <a:pt x="0" y="967"/>
                </a:moveTo>
                <a:cubicBezTo>
                  <a:pt x="46" y="894"/>
                  <a:pt x="129" y="615"/>
                  <a:pt x="274" y="528"/>
                </a:cubicBezTo>
                <a:cubicBezTo>
                  <a:pt x="419" y="441"/>
                  <a:pt x="714" y="521"/>
                  <a:pt x="872" y="447"/>
                </a:cubicBezTo>
                <a:cubicBezTo>
                  <a:pt x="1030" y="373"/>
                  <a:pt x="1099" y="150"/>
                  <a:pt x="1221" y="83"/>
                </a:cubicBezTo>
                <a:cubicBezTo>
                  <a:pt x="1343" y="16"/>
                  <a:pt x="1488" y="0"/>
                  <a:pt x="1605" y="42"/>
                </a:cubicBezTo>
                <a:cubicBezTo>
                  <a:pt x="1722" y="84"/>
                  <a:pt x="1815" y="260"/>
                  <a:pt x="1920" y="336"/>
                </a:cubicBezTo>
                <a:cubicBezTo>
                  <a:pt x="2025" y="412"/>
                  <a:pt x="2170" y="467"/>
                  <a:pt x="2235" y="501"/>
                </a:cubicBez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4" name="Text Box 12">
            <a:extLst>
              <a:ext uri="{FF2B5EF4-FFF2-40B4-BE49-F238E27FC236}">
                <a16:creationId xmlns:a16="http://schemas.microsoft.com/office/drawing/2014/main" id="{8D8079F5-7079-8130-5906-9CAA6558BF01}"/>
              </a:ext>
            </a:extLst>
          </p:cNvPr>
          <p:cNvSpPr txBox="1">
            <a:spLocks noChangeArrowheads="1"/>
          </p:cNvSpPr>
          <p:nvPr/>
        </p:nvSpPr>
        <p:spPr bwMode="auto">
          <a:xfrm>
            <a:off x="6469063" y="233045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zh-CN" altLang="zh-CN" sz="2400" b="1">
              <a:solidFill>
                <a:srgbClr val="CC0000"/>
              </a:solidFill>
              <a:latin typeface="Times New Roman" panose="02020603050405020304" pitchFamily="18" charset="0"/>
            </a:endParaRPr>
          </a:p>
        </p:txBody>
      </p:sp>
      <p:sp>
        <p:nvSpPr>
          <p:cNvPr id="29705" name="Line 18">
            <a:extLst>
              <a:ext uri="{FF2B5EF4-FFF2-40B4-BE49-F238E27FC236}">
                <a16:creationId xmlns:a16="http://schemas.microsoft.com/office/drawing/2014/main" id="{2A555B73-7023-3875-90E5-C159371ADFD5}"/>
              </a:ext>
            </a:extLst>
          </p:cNvPr>
          <p:cNvSpPr>
            <a:spLocks noChangeShapeType="1"/>
          </p:cNvSpPr>
          <p:nvPr/>
        </p:nvSpPr>
        <p:spPr bwMode="auto">
          <a:xfrm flipV="1">
            <a:off x="6238875" y="2711450"/>
            <a:ext cx="685800" cy="152400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9706" name="Object 19">
            <a:extLst>
              <a:ext uri="{FF2B5EF4-FFF2-40B4-BE49-F238E27FC236}">
                <a16:creationId xmlns:a16="http://schemas.microsoft.com/office/drawing/2014/main" id="{0037F847-ED47-AC68-AA69-327421EC65F0}"/>
              </a:ext>
            </a:extLst>
          </p:cNvPr>
          <p:cNvGraphicFramePr>
            <a:graphicFrameLocks noChangeAspect="1"/>
          </p:cNvGraphicFramePr>
          <p:nvPr/>
        </p:nvGraphicFramePr>
        <p:xfrm>
          <a:off x="6800850" y="2784475"/>
          <a:ext cx="762000" cy="530225"/>
        </p:xfrm>
        <a:graphic>
          <a:graphicData uri="http://schemas.openxmlformats.org/presentationml/2006/ole">
            <mc:AlternateContent xmlns:mc="http://schemas.openxmlformats.org/markup-compatibility/2006">
              <mc:Choice xmlns:v="urn:schemas-microsoft-com:vml" Requires="v">
                <p:oleObj r:id="rId4" imgW="317087" imgH="215619" progId="Equation.3">
                  <p:embed/>
                </p:oleObj>
              </mc:Choice>
              <mc:Fallback>
                <p:oleObj r:id="rId4" imgW="317087" imgH="215619" progId="Equation.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0850" y="2784475"/>
                        <a:ext cx="762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707" name="Object 20">
            <a:extLst>
              <a:ext uri="{FF2B5EF4-FFF2-40B4-BE49-F238E27FC236}">
                <a16:creationId xmlns:a16="http://schemas.microsoft.com/office/drawing/2014/main" id="{202352D4-46B8-84F9-1E33-CBB4C8899D5B}"/>
              </a:ext>
            </a:extLst>
          </p:cNvPr>
          <p:cNvGraphicFramePr>
            <a:graphicFrameLocks noChangeAspect="1"/>
          </p:cNvGraphicFramePr>
          <p:nvPr/>
        </p:nvGraphicFramePr>
        <p:xfrm>
          <a:off x="6616700" y="2208213"/>
          <a:ext cx="369888" cy="512762"/>
        </p:xfrm>
        <a:graphic>
          <a:graphicData uri="http://schemas.openxmlformats.org/presentationml/2006/ole">
            <mc:AlternateContent xmlns:mc="http://schemas.openxmlformats.org/markup-compatibility/2006">
              <mc:Choice xmlns:v="urn:schemas-microsoft-com:vml" Requires="v">
                <p:oleObj r:id="rId6" imgW="272907" imgH="387485" progId="Equation.3">
                  <p:embed/>
                </p:oleObj>
              </mc:Choice>
              <mc:Fallback>
                <p:oleObj r:id="rId6" imgW="272907" imgH="387485"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6700" y="2208213"/>
                        <a:ext cx="36988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08" name="Line 22">
            <a:extLst>
              <a:ext uri="{FF2B5EF4-FFF2-40B4-BE49-F238E27FC236}">
                <a16:creationId xmlns:a16="http://schemas.microsoft.com/office/drawing/2014/main" id="{4DDCCA37-98B6-214E-7BD6-4D626E512169}"/>
              </a:ext>
            </a:extLst>
          </p:cNvPr>
          <p:cNvSpPr>
            <a:spLocks noChangeShapeType="1"/>
          </p:cNvSpPr>
          <p:nvPr/>
        </p:nvSpPr>
        <p:spPr bwMode="auto">
          <a:xfrm flipV="1">
            <a:off x="6240463" y="2468563"/>
            <a:ext cx="2209800" cy="1752600"/>
          </a:xfrm>
          <a:prstGeom prst="line">
            <a:avLst/>
          </a:prstGeom>
          <a:noFill/>
          <a:ln w="38100">
            <a:solidFill>
              <a:srgbClr val="CC00C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9709" name="Object 23">
            <a:extLst>
              <a:ext uri="{FF2B5EF4-FFF2-40B4-BE49-F238E27FC236}">
                <a16:creationId xmlns:a16="http://schemas.microsoft.com/office/drawing/2014/main" id="{7036D21B-3BEC-319A-C728-7408E1539FB2}"/>
              </a:ext>
            </a:extLst>
          </p:cNvPr>
          <p:cNvGraphicFramePr>
            <a:graphicFrameLocks noChangeAspect="1"/>
          </p:cNvGraphicFramePr>
          <p:nvPr/>
        </p:nvGraphicFramePr>
        <p:xfrm>
          <a:off x="7778750" y="2944813"/>
          <a:ext cx="719138" cy="487362"/>
        </p:xfrm>
        <a:graphic>
          <a:graphicData uri="http://schemas.openxmlformats.org/presentationml/2006/ole">
            <mc:AlternateContent xmlns:mc="http://schemas.openxmlformats.org/markup-compatibility/2006">
              <mc:Choice xmlns:v="urn:schemas-microsoft-com:vml" Requires="v">
                <p:oleObj r:id="rId8" imgW="342603" imgH="215713" progId="Equation.3">
                  <p:embed/>
                </p:oleObj>
              </mc:Choice>
              <mc:Fallback>
                <p:oleObj r:id="rId8" imgW="342603" imgH="215713" progId="Equation.3">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8750" y="2944813"/>
                        <a:ext cx="719138"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710" name="Object 24">
            <a:extLst>
              <a:ext uri="{FF2B5EF4-FFF2-40B4-BE49-F238E27FC236}">
                <a16:creationId xmlns:a16="http://schemas.microsoft.com/office/drawing/2014/main" id="{EF0043CD-EA7A-A6CA-159D-122C1E23CD17}"/>
              </a:ext>
            </a:extLst>
          </p:cNvPr>
          <p:cNvGraphicFramePr>
            <a:graphicFrameLocks noChangeAspect="1"/>
          </p:cNvGraphicFramePr>
          <p:nvPr/>
        </p:nvGraphicFramePr>
        <p:xfrm>
          <a:off x="8459788" y="2065338"/>
          <a:ext cx="403225" cy="503237"/>
        </p:xfrm>
        <a:graphic>
          <a:graphicData uri="http://schemas.openxmlformats.org/presentationml/2006/ole">
            <mc:AlternateContent xmlns:mc="http://schemas.openxmlformats.org/markup-compatibility/2006">
              <mc:Choice xmlns:v="urn:schemas-microsoft-com:vml" Requires="v">
                <p:oleObj r:id="rId10" imgW="311259" imgH="387485" progId="Equation.3">
                  <p:embed/>
                </p:oleObj>
              </mc:Choice>
              <mc:Fallback>
                <p:oleObj r:id="rId10" imgW="311259" imgH="387485" progId="Equation.3">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59788" y="2065338"/>
                        <a:ext cx="4032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9711" name="Group 29">
            <a:extLst>
              <a:ext uri="{FF2B5EF4-FFF2-40B4-BE49-F238E27FC236}">
                <a16:creationId xmlns:a16="http://schemas.microsoft.com/office/drawing/2014/main" id="{80081901-D0BD-2D7E-B05E-4CE395B40728}"/>
              </a:ext>
            </a:extLst>
          </p:cNvPr>
          <p:cNvGrpSpPr>
            <a:grpSpLocks/>
          </p:cNvGrpSpPr>
          <p:nvPr/>
        </p:nvGrpSpPr>
        <p:grpSpPr bwMode="auto">
          <a:xfrm>
            <a:off x="5395913" y="1566863"/>
            <a:ext cx="3635375" cy="3178175"/>
            <a:chOff x="3120" y="638"/>
            <a:chExt cx="2290" cy="2002"/>
          </a:xfrm>
        </p:grpSpPr>
        <p:sp>
          <p:nvSpPr>
            <p:cNvPr id="29736" name="Line 30">
              <a:extLst>
                <a:ext uri="{FF2B5EF4-FFF2-40B4-BE49-F238E27FC236}">
                  <a16:creationId xmlns:a16="http://schemas.microsoft.com/office/drawing/2014/main" id="{A2AE9ED7-6C6C-F0D7-7FA8-26DE038EBB23}"/>
                </a:ext>
              </a:extLst>
            </p:cNvPr>
            <p:cNvSpPr>
              <a:spLocks noChangeShapeType="1"/>
            </p:cNvSpPr>
            <p:nvPr/>
          </p:nvSpPr>
          <p:spPr bwMode="auto">
            <a:xfrm flipV="1">
              <a:off x="3648" y="638"/>
              <a:ext cx="0" cy="1666"/>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9737" name="Line 31">
              <a:extLst>
                <a:ext uri="{FF2B5EF4-FFF2-40B4-BE49-F238E27FC236}">
                  <a16:creationId xmlns:a16="http://schemas.microsoft.com/office/drawing/2014/main" id="{9E409401-B1BE-0E1D-329C-40A6008E170E}"/>
                </a:ext>
              </a:extLst>
            </p:cNvPr>
            <p:cNvSpPr>
              <a:spLocks noChangeShapeType="1"/>
            </p:cNvSpPr>
            <p:nvPr/>
          </p:nvSpPr>
          <p:spPr bwMode="auto">
            <a:xfrm flipV="1">
              <a:off x="3648" y="2304"/>
              <a:ext cx="1728" cy="0"/>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9738" name="Line 32">
              <a:extLst>
                <a:ext uri="{FF2B5EF4-FFF2-40B4-BE49-F238E27FC236}">
                  <a16:creationId xmlns:a16="http://schemas.microsoft.com/office/drawing/2014/main" id="{F8396BAE-DA1D-26A3-8C0C-8549D7FB79D4}"/>
                </a:ext>
              </a:extLst>
            </p:cNvPr>
            <p:cNvSpPr>
              <a:spLocks noChangeShapeType="1"/>
            </p:cNvSpPr>
            <p:nvPr/>
          </p:nvSpPr>
          <p:spPr bwMode="auto">
            <a:xfrm flipH="1">
              <a:off x="3216" y="2304"/>
              <a:ext cx="432" cy="336"/>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9739" name="Object 33">
              <a:extLst>
                <a:ext uri="{FF2B5EF4-FFF2-40B4-BE49-F238E27FC236}">
                  <a16:creationId xmlns:a16="http://schemas.microsoft.com/office/drawing/2014/main" id="{BA7C0B6C-9A00-8FB4-0ABA-E557815DD53D}"/>
                </a:ext>
              </a:extLst>
            </p:cNvPr>
            <p:cNvGraphicFramePr>
              <a:graphicFrameLocks noChangeAspect="1"/>
            </p:cNvGraphicFramePr>
            <p:nvPr/>
          </p:nvGraphicFramePr>
          <p:xfrm>
            <a:off x="5187" y="2352"/>
            <a:ext cx="223" cy="240"/>
          </p:xfrm>
          <a:graphic>
            <a:graphicData uri="http://schemas.openxmlformats.org/presentationml/2006/ole">
              <mc:AlternateContent xmlns:mc="http://schemas.openxmlformats.org/markup-compatibility/2006">
                <mc:Choice xmlns:v="urn:schemas-microsoft-com:vml" Requires="v">
                  <p:oleObj r:id="rId12" imgW="177646" imgH="190335" progId="Equation.3">
                    <p:embed/>
                  </p:oleObj>
                </mc:Choice>
                <mc:Fallback>
                  <p:oleObj r:id="rId12" imgW="177646" imgH="190335" progId="Equation.3">
                    <p:embed/>
                    <p:pic>
                      <p:nvPicPr>
                        <p:cNvPr id="0" name="Object 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7" y="2352"/>
                          <a:ext cx="22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740" name="Object 34">
              <a:extLst>
                <a:ext uri="{FF2B5EF4-FFF2-40B4-BE49-F238E27FC236}">
                  <a16:creationId xmlns:a16="http://schemas.microsoft.com/office/drawing/2014/main" id="{C689D84F-D364-45D5-3718-7FE93F0588B5}"/>
                </a:ext>
              </a:extLst>
            </p:cNvPr>
            <p:cNvGraphicFramePr>
              <a:graphicFrameLocks noChangeAspect="1"/>
            </p:cNvGraphicFramePr>
            <p:nvPr/>
          </p:nvGraphicFramePr>
          <p:xfrm>
            <a:off x="3383" y="672"/>
            <a:ext cx="229" cy="288"/>
          </p:xfrm>
          <a:graphic>
            <a:graphicData uri="http://schemas.openxmlformats.org/presentationml/2006/ole">
              <mc:AlternateContent xmlns:mc="http://schemas.openxmlformats.org/markup-compatibility/2006">
                <mc:Choice xmlns:v="urn:schemas-microsoft-com:vml" Requires="v">
                  <p:oleObj r:id="rId14" imgW="190417" imgH="241195" progId="Equation.3">
                    <p:embed/>
                  </p:oleObj>
                </mc:Choice>
                <mc:Fallback>
                  <p:oleObj r:id="rId14" imgW="190417" imgH="241195" progId="Equation.3">
                    <p:embed/>
                    <p:pic>
                      <p:nvPicPr>
                        <p:cNvPr id="0" name="Object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83" y="672"/>
                          <a:ext cx="2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741" name="Object 35">
              <a:extLst>
                <a:ext uri="{FF2B5EF4-FFF2-40B4-BE49-F238E27FC236}">
                  <a16:creationId xmlns:a16="http://schemas.microsoft.com/office/drawing/2014/main" id="{D9DD720F-50D6-D641-487D-9E6E8864BDD7}"/>
                </a:ext>
              </a:extLst>
            </p:cNvPr>
            <p:cNvGraphicFramePr>
              <a:graphicFrameLocks noChangeAspect="1"/>
            </p:cNvGraphicFramePr>
            <p:nvPr/>
          </p:nvGraphicFramePr>
          <p:xfrm>
            <a:off x="3423" y="2112"/>
            <a:ext cx="216" cy="254"/>
          </p:xfrm>
          <a:graphic>
            <a:graphicData uri="http://schemas.openxmlformats.org/presentationml/2006/ole">
              <mc:AlternateContent xmlns:mc="http://schemas.openxmlformats.org/markup-compatibility/2006">
                <mc:Choice xmlns:v="urn:schemas-microsoft-com:vml" Requires="v">
                  <p:oleObj r:id="rId16" imgW="152202" imgH="177569" progId="Equation.DSMT4">
                    <p:embed/>
                  </p:oleObj>
                </mc:Choice>
                <mc:Fallback>
                  <p:oleObj r:id="rId16" imgW="152202" imgH="177569" progId="Equation.DSMT4">
                    <p:embed/>
                    <p:pic>
                      <p:nvPicPr>
                        <p:cNvPr id="0" name="Object 3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3" y="2112"/>
                          <a:ext cx="21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742" name="Object 36">
              <a:extLst>
                <a:ext uri="{FF2B5EF4-FFF2-40B4-BE49-F238E27FC236}">
                  <a16:creationId xmlns:a16="http://schemas.microsoft.com/office/drawing/2014/main" id="{B0C6C875-E768-D1A7-5AB8-8E266E4586C0}"/>
                </a:ext>
              </a:extLst>
            </p:cNvPr>
            <p:cNvGraphicFramePr>
              <a:graphicFrameLocks noChangeAspect="1"/>
            </p:cNvGraphicFramePr>
            <p:nvPr/>
          </p:nvGraphicFramePr>
          <p:xfrm>
            <a:off x="3120" y="2400"/>
            <a:ext cx="200" cy="200"/>
          </p:xfrm>
          <a:graphic>
            <a:graphicData uri="http://schemas.openxmlformats.org/presentationml/2006/ole">
              <mc:AlternateContent xmlns:mc="http://schemas.openxmlformats.org/markup-compatibility/2006">
                <mc:Choice xmlns:v="urn:schemas-microsoft-com:vml" Requires="v">
                  <p:oleObj r:id="rId18" imgW="164885" imgH="164885" progId="Equation.3">
                    <p:embed/>
                  </p:oleObj>
                </mc:Choice>
                <mc:Fallback>
                  <p:oleObj r:id="rId18" imgW="164885" imgH="164885" progId="Equation.3">
                    <p:embed/>
                    <p:pic>
                      <p:nvPicPr>
                        <p:cNvPr id="0" name="Object 3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20" y="2400"/>
                          <a:ext cx="20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 name="Group 67">
            <a:extLst>
              <a:ext uri="{FF2B5EF4-FFF2-40B4-BE49-F238E27FC236}">
                <a16:creationId xmlns:a16="http://schemas.microsoft.com/office/drawing/2014/main" id="{DFD1ABF7-C85E-E0A8-15C2-D3BEB0479C01}"/>
              </a:ext>
            </a:extLst>
          </p:cNvPr>
          <p:cNvGrpSpPr>
            <a:grpSpLocks/>
          </p:cNvGrpSpPr>
          <p:nvPr/>
        </p:nvGrpSpPr>
        <p:grpSpPr bwMode="auto">
          <a:xfrm>
            <a:off x="827088" y="1844675"/>
            <a:ext cx="2803525" cy="698500"/>
            <a:chOff x="818" y="1544"/>
            <a:chExt cx="1699" cy="440"/>
          </a:xfrm>
        </p:grpSpPr>
        <p:sp>
          <p:nvSpPr>
            <p:cNvPr id="29732" name="Rectangle 47">
              <a:extLst>
                <a:ext uri="{FF2B5EF4-FFF2-40B4-BE49-F238E27FC236}">
                  <a16:creationId xmlns:a16="http://schemas.microsoft.com/office/drawing/2014/main" id="{0B54B0BD-DA08-E374-5436-5699FDFC49D6}"/>
                </a:ext>
              </a:extLst>
            </p:cNvPr>
            <p:cNvSpPr>
              <a:spLocks noChangeArrowheads="1"/>
            </p:cNvSpPr>
            <p:nvPr/>
          </p:nvSpPr>
          <p:spPr bwMode="auto">
            <a:xfrm>
              <a:off x="818" y="1588"/>
              <a:ext cx="63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zh-CN" sz="2800" b="1">
                  <a:latin typeface="Times New Roman" panose="02020603050405020304" pitchFamily="18" charset="0"/>
                </a:rPr>
                <a:t>路程</a:t>
              </a:r>
            </a:p>
          </p:txBody>
        </p:sp>
        <p:grpSp>
          <p:nvGrpSpPr>
            <p:cNvPr id="29733" name="Group 48">
              <a:extLst>
                <a:ext uri="{FF2B5EF4-FFF2-40B4-BE49-F238E27FC236}">
                  <a16:creationId xmlns:a16="http://schemas.microsoft.com/office/drawing/2014/main" id="{8189813F-2B4E-A470-4A5E-9F8C6F5A06A7}"/>
                </a:ext>
              </a:extLst>
            </p:cNvPr>
            <p:cNvGrpSpPr>
              <a:grpSpLocks/>
            </p:cNvGrpSpPr>
            <p:nvPr/>
          </p:nvGrpSpPr>
          <p:grpSpPr bwMode="auto">
            <a:xfrm>
              <a:off x="1430" y="1544"/>
              <a:ext cx="1087" cy="440"/>
              <a:chOff x="2145" y="1227"/>
              <a:chExt cx="954" cy="350"/>
            </a:xfrm>
          </p:grpSpPr>
          <p:sp>
            <p:nvSpPr>
              <p:cNvPr id="29734" name="Freeform 49">
                <a:extLst>
                  <a:ext uri="{FF2B5EF4-FFF2-40B4-BE49-F238E27FC236}">
                    <a16:creationId xmlns:a16="http://schemas.microsoft.com/office/drawing/2014/main" id="{E91A93FA-CCD6-EF13-0354-EA08CE99A037}"/>
                  </a:ext>
                </a:extLst>
              </p:cNvPr>
              <p:cNvSpPr>
                <a:spLocks noChangeArrowheads="1"/>
              </p:cNvSpPr>
              <p:nvPr/>
            </p:nvSpPr>
            <p:spPr bwMode="auto">
              <a:xfrm>
                <a:off x="2757" y="1229"/>
                <a:ext cx="192" cy="48"/>
              </a:xfrm>
              <a:custGeom>
                <a:avLst/>
                <a:gdLst>
                  <a:gd name="T0" fmla="*/ 0 w 192"/>
                  <a:gd name="T1" fmla="*/ 48 h 48"/>
                  <a:gd name="T2" fmla="*/ 96 w 192"/>
                  <a:gd name="T3" fmla="*/ 0 h 48"/>
                  <a:gd name="T4" fmla="*/ 192 w 192"/>
                  <a:gd name="T5" fmla="*/ 48 h 48"/>
                  <a:gd name="T6" fmla="*/ 0 60000 65536"/>
                  <a:gd name="T7" fmla="*/ 0 60000 65536"/>
                  <a:gd name="T8" fmla="*/ 0 60000 65536"/>
                </a:gdLst>
                <a:ahLst/>
                <a:cxnLst>
                  <a:cxn ang="T6">
                    <a:pos x="T0" y="T1"/>
                  </a:cxn>
                  <a:cxn ang="T7">
                    <a:pos x="T2" y="T3"/>
                  </a:cxn>
                  <a:cxn ang="T8">
                    <a:pos x="T4" y="T5"/>
                  </a:cxn>
                </a:cxnLst>
                <a:rect l="0" t="0" r="r" b="b"/>
                <a:pathLst>
                  <a:path w="192" h="48">
                    <a:moveTo>
                      <a:pt x="0" y="48"/>
                    </a:moveTo>
                    <a:cubicBezTo>
                      <a:pt x="32" y="24"/>
                      <a:pt x="64" y="0"/>
                      <a:pt x="96" y="0"/>
                    </a:cubicBezTo>
                    <a:cubicBezTo>
                      <a:pt x="128" y="0"/>
                      <a:pt x="160" y="24"/>
                      <a:pt x="192" y="48"/>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29735" name="Object 50">
                <a:extLst>
                  <a:ext uri="{FF2B5EF4-FFF2-40B4-BE49-F238E27FC236}">
                    <a16:creationId xmlns:a16="http://schemas.microsoft.com/office/drawing/2014/main" id="{7B69D050-C705-292C-E9E7-0747B9ACCE88}"/>
                  </a:ext>
                </a:extLst>
              </p:cNvPr>
              <p:cNvGraphicFramePr>
                <a:graphicFrameLocks noChangeAspect="1"/>
              </p:cNvGraphicFramePr>
              <p:nvPr/>
            </p:nvGraphicFramePr>
            <p:xfrm>
              <a:off x="2145" y="1227"/>
              <a:ext cx="954" cy="350"/>
            </p:xfrm>
            <a:graphic>
              <a:graphicData uri="http://schemas.openxmlformats.org/presentationml/2006/ole">
                <mc:AlternateContent xmlns:mc="http://schemas.openxmlformats.org/markup-compatibility/2006">
                  <mc:Choice xmlns:v="urn:schemas-microsoft-com:vml" Requires="v">
                    <p:oleObj r:id="rId20" imgW="583947" imgH="228501" progId="Equation.DSMT4">
                      <p:embed/>
                    </p:oleObj>
                  </mc:Choice>
                  <mc:Fallback>
                    <p:oleObj r:id="rId20" imgW="583947" imgH="228501" progId="Equation.DSMT4">
                      <p:embed/>
                      <p:pic>
                        <p:nvPicPr>
                          <p:cNvPr id="0" name="Object 5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45" y="1227"/>
                            <a:ext cx="95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pSp>
        <p:nvGrpSpPr>
          <p:cNvPr id="5" name="Group 63">
            <a:extLst>
              <a:ext uri="{FF2B5EF4-FFF2-40B4-BE49-F238E27FC236}">
                <a16:creationId xmlns:a16="http://schemas.microsoft.com/office/drawing/2014/main" id="{0DA76213-AECD-9D50-89AB-62EC499CDEA6}"/>
              </a:ext>
            </a:extLst>
          </p:cNvPr>
          <p:cNvGrpSpPr>
            <a:grpSpLocks/>
          </p:cNvGrpSpPr>
          <p:nvPr/>
        </p:nvGrpSpPr>
        <p:grpSpPr bwMode="auto">
          <a:xfrm>
            <a:off x="6913563" y="1617663"/>
            <a:ext cx="1481137" cy="1138237"/>
            <a:chOff x="1066" y="3249"/>
            <a:chExt cx="933" cy="717"/>
          </a:xfrm>
        </p:grpSpPr>
        <p:graphicFrame>
          <p:nvGraphicFramePr>
            <p:cNvPr id="29730" name="Object 8">
              <a:extLst>
                <a:ext uri="{FF2B5EF4-FFF2-40B4-BE49-F238E27FC236}">
                  <a16:creationId xmlns:a16="http://schemas.microsoft.com/office/drawing/2014/main" id="{E258898E-0ADA-8B32-4795-DAF2C4169D01}"/>
                </a:ext>
              </a:extLst>
            </p:cNvPr>
            <p:cNvGraphicFramePr>
              <a:graphicFrameLocks noChangeAspect="1"/>
            </p:cNvGraphicFramePr>
            <p:nvPr/>
          </p:nvGraphicFramePr>
          <p:xfrm>
            <a:off x="1423" y="3249"/>
            <a:ext cx="341" cy="265"/>
          </p:xfrm>
          <a:graphic>
            <a:graphicData uri="http://schemas.openxmlformats.org/presentationml/2006/ole">
              <mc:AlternateContent xmlns:mc="http://schemas.openxmlformats.org/markup-compatibility/2006">
                <mc:Choice xmlns:v="urn:schemas-microsoft-com:vml" Requires="v">
                  <p:oleObj r:id="rId22" imgW="234958" imgH="209550" progId="Equation.3">
                    <p:embed/>
                  </p:oleObj>
                </mc:Choice>
                <mc:Fallback>
                  <p:oleObj r:id="rId22" imgW="234958" imgH="209550" progId="Equation.3">
                    <p:embed/>
                    <p:pic>
                      <p:nvPicPr>
                        <p:cNvPr id="0" name="Object 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23" y="3249"/>
                          <a:ext cx="34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31" name="Freeform 56">
              <a:extLst>
                <a:ext uri="{FF2B5EF4-FFF2-40B4-BE49-F238E27FC236}">
                  <a16:creationId xmlns:a16="http://schemas.microsoft.com/office/drawing/2014/main" id="{CA99D84F-6D1C-17E6-5D0B-F1C3D0CA00DC}"/>
                </a:ext>
              </a:extLst>
            </p:cNvPr>
            <p:cNvSpPr>
              <a:spLocks noChangeArrowheads="1"/>
            </p:cNvSpPr>
            <p:nvPr/>
          </p:nvSpPr>
          <p:spPr bwMode="auto">
            <a:xfrm>
              <a:off x="1066" y="3537"/>
              <a:ext cx="933" cy="429"/>
            </a:xfrm>
            <a:custGeom>
              <a:avLst/>
              <a:gdLst>
                <a:gd name="T0" fmla="*/ 0 w 933"/>
                <a:gd name="T1" fmla="*/ 429 h 429"/>
                <a:gd name="T2" fmla="*/ 113 w 933"/>
                <a:gd name="T3" fmla="*/ 303 h 429"/>
                <a:gd name="T4" fmla="*/ 269 w 933"/>
                <a:gd name="T5" fmla="*/ 102 h 429"/>
                <a:gd name="T6" fmla="*/ 494 w 933"/>
                <a:gd name="T7" fmla="*/ 9 h 429"/>
                <a:gd name="T8" fmla="*/ 741 w 933"/>
                <a:gd name="T9" fmla="*/ 45 h 429"/>
                <a:gd name="T10" fmla="*/ 933 w 933"/>
                <a:gd name="T11" fmla="*/ 255 h 4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33" h="429">
                  <a:moveTo>
                    <a:pt x="0" y="429"/>
                  </a:moveTo>
                  <a:cubicBezTo>
                    <a:pt x="19" y="408"/>
                    <a:pt x="68" y="357"/>
                    <a:pt x="113" y="303"/>
                  </a:cubicBezTo>
                  <a:cubicBezTo>
                    <a:pt x="158" y="249"/>
                    <a:pt x="206" y="151"/>
                    <a:pt x="269" y="102"/>
                  </a:cubicBezTo>
                  <a:cubicBezTo>
                    <a:pt x="332" y="53"/>
                    <a:pt x="415" y="18"/>
                    <a:pt x="494" y="9"/>
                  </a:cubicBezTo>
                  <a:cubicBezTo>
                    <a:pt x="573" y="0"/>
                    <a:pt x="668" y="4"/>
                    <a:pt x="741" y="45"/>
                  </a:cubicBezTo>
                  <a:cubicBezTo>
                    <a:pt x="814" y="86"/>
                    <a:pt x="893" y="211"/>
                    <a:pt x="933" y="255"/>
                  </a:cubicBezTo>
                </a:path>
              </a:pathLst>
            </a:custGeom>
            <a:noFill/>
            <a:ln w="38100">
              <a:solidFill>
                <a:srgbClr val="CC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 name="Group 64">
            <a:extLst>
              <a:ext uri="{FF2B5EF4-FFF2-40B4-BE49-F238E27FC236}">
                <a16:creationId xmlns:a16="http://schemas.microsoft.com/office/drawing/2014/main" id="{F428E34A-1629-DB7A-DFCB-0F79F7F70B8D}"/>
              </a:ext>
            </a:extLst>
          </p:cNvPr>
          <p:cNvGrpSpPr>
            <a:grpSpLocks/>
          </p:cNvGrpSpPr>
          <p:nvPr/>
        </p:nvGrpSpPr>
        <p:grpSpPr bwMode="auto">
          <a:xfrm>
            <a:off x="6908800" y="1277938"/>
            <a:ext cx="1524000" cy="1493837"/>
            <a:chOff x="4094" y="821"/>
            <a:chExt cx="960" cy="941"/>
          </a:xfrm>
        </p:grpSpPr>
        <p:graphicFrame>
          <p:nvGraphicFramePr>
            <p:cNvPr id="29728" name="Object 65">
              <a:extLst>
                <a:ext uri="{FF2B5EF4-FFF2-40B4-BE49-F238E27FC236}">
                  <a16:creationId xmlns:a16="http://schemas.microsoft.com/office/drawing/2014/main" id="{3C2FA2BE-0257-2F06-4CF9-31576B027953}"/>
                </a:ext>
              </a:extLst>
            </p:cNvPr>
            <p:cNvGraphicFramePr>
              <a:graphicFrameLocks noChangeAspect="1"/>
            </p:cNvGraphicFramePr>
            <p:nvPr/>
          </p:nvGraphicFramePr>
          <p:xfrm>
            <a:off x="4125" y="821"/>
            <a:ext cx="367" cy="287"/>
          </p:xfrm>
          <a:graphic>
            <a:graphicData uri="http://schemas.openxmlformats.org/presentationml/2006/ole">
              <mc:AlternateContent xmlns:mc="http://schemas.openxmlformats.org/markup-compatibility/2006">
                <mc:Choice xmlns:v="urn:schemas-microsoft-com:vml" Requires="v">
                  <p:oleObj r:id="rId24" imgW="272907" imgH="209550" progId="Equation.3">
                    <p:embed/>
                  </p:oleObj>
                </mc:Choice>
                <mc:Fallback>
                  <p:oleObj r:id="rId24" imgW="272907" imgH="209550" progId="Equation.3">
                    <p:embed/>
                    <p:pic>
                      <p:nvPicPr>
                        <p:cNvPr id="0" name="Object 6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125" y="821"/>
                          <a:ext cx="36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29" name="Freeform 66">
              <a:extLst>
                <a:ext uri="{FF2B5EF4-FFF2-40B4-BE49-F238E27FC236}">
                  <a16:creationId xmlns:a16="http://schemas.microsoft.com/office/drawing/2014/main" id="{1A4B7CF5-7EAB-785C-0A06-6B0A3C29F450}"/>
                </a:ext>
              </a:extLst>
            </p:cNvPr>
            <p:cNvSpPr>
              <a:spLocks noChangeArrowheads="1"/>
            </p:cNvSpPr>
            <p:nvPr/>
          </p:nvSpPr>
          <p:spPr bwMode="auto">
            <a:xfrm>
              <a:off x="4094" y="986"/>
              <a:ext cx="960" cy="776"/>
            </a:xfrm>
            <a:custGeom>
              <a:avLst/>
              <a:gdLst>
                <a:gd name="T0" fmla="*/ 0 w 1024"/>
                <a:gd name="T1" fmla="*/ 776 h 776"/>
                <a:gd name="T2" fmla="*/ 270 w 1024"/>
                <a:gd name="T3" fmla="*/ 200 h 776"/>
                <a:gd name="T4" fmla="*/ 585 w 1024"/>
                <a:gd name="T5" fmla="*/ 8 h 776"/>
                <a:gd name="T6" fmla="*/ 900 w 1024"/>
                <a:gd name="T7" fmla="*/ 152 h 776"/>
                <a:gd name="T8" fmla="*/ 945 w 1024"/>
                <a:gd name="T9" fmla="*/ 584 h 7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4" h="776">
                  <a:moveTo>
                    <a:pt x="0" y="776"/>
                  </a:moveTo>
                  <a:cubicBezTo>
                    <a:pt x="92" y="552"/>
                    <a:pt x="184" y="328"/>
                    <a:pt x="288" y="200"/>
                  </a:cubicBezTo>
                  <a:cubicBezTo>
                    <a:pt x="392" y="72"/>
                    <a:pt x="512" y="16"/>
                    <a:pt x="624" y="8"/>
                  </a:cubicBezTo>
                  <a:cubicBezTo>
                    <a:pt x="736" y="0"/>
                    <a:pt x="896" y="56"/>
                    <a:pt x="960" y="152"/>
                  </a:cubicBezTo>
                  <a:cubicBezTo>
                    <a:pt x="1024" y="248"/>
                    <a:pt x="1000" y="512"/>
                    <a:pt x="1008" y="584"/>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3669" name="Text Box 69">
            <a:extLst>
              <a:ext uri="{FF2B5EF4-FFF2-40B4-BE49-F238E27FC236}">
                <a16:creationId xmlns:a16="http://schemas.microsoft.com/office/drawing/2014/main" id="{90A1505A-A5B0-ECBF-9206-70F25A8A7BA9}"/>
              </a:ext>
            </a:extLst>
          </p:cNvPr>
          <p:cNvSpPr txBox="1">
            <a:spLocks noChangeArrowheads="1"/>
          </p:cNvSpPr>
          <p:nvPr/>
        </p:nvSpPr>
        <p:spPr bwMode="auto">
          <a:xfrm>
            <a:off x="287338" y="3811588"/>
            <a:ext cx="53990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en-US" altLang="zh-CN" sz="2800" b="1">
                <a:solidFill>
                  <a:srgbClr val="CC0000"/>
                </a:solidFill>
                <a:latin typeface="宋体" panose="02010600030101010101" pitchFamily="2" charset="-122"/>
              </a:rPr>
              <a:t>(1)</a:t>
            </a:r>
            <a:r>
              <a:rPr lang="zh-CN" altLang="en-US" sz="2800" b="1">
                <a:latin typeface="宋体" panose="02010600030101010101" pitchFamily="2" charset="-122"/>
              </a:rPr>
              <a:t>位移是</a:t>
            </a:r>
            <a:r>
              <a:rPr lang="zh-CN" altLang="en-US" sz="2800" b="1">
                <a:solidFill>
                  <a:srgbClr val="CC0000"/>
                </a:solidFill>
                <a:latin typeface="宋体" panose="02010600030101010101" pitchFamily="2" charset="-122"/>
              </a:rPr>
              <a:t>矢量，</a:t>
            </a:r>
            <a:r>
              <a:rPr lang="zh-CN" altLang="en-US" sz="2800" b="1">
                <a:latin typeface="宋体" panose="02010600030101010101" pitchFamily="2" charset="-122"/>
              </a:rPr>
              <a:t>路程是</a:t>
            </a:r>
            <a:r>
              <a:rPr lang="zh-CN" altLang="en-US" sz="2800" b="1">
                <a:solidFill>
                  <a:srgbClr val="CC0000"/>
                </a:solidFill>
                <a:latin typeface="宋体" panose="02010600030101010101" pitchFamily="2" charset="-122"/>
              </a:rPr>
              <a:t>标量．</a:t>
            </a:r>
          </a:p>
        </p:txBody>
      </p:sp>
      <p:sp>
        <p:nvSpPr>
          <p:cNvPr id="153670" name="Text Box 70">
            <a:extLst>
              <a:ext uri="{FF2B5EF4-FFF2-40B4-BE49-F238E27FC236}">
                <a16:creationId xmlns:a16="http://schemas.microsoft.com/office/drawing/2014/main" id="{8BCB08ED-1120-1914-5DC5-609E0BB09C1C}"/>
              </a:ext>
            </a:extLst>
          </p:cNvPr>
          <p:cNvSpPr txBox="1">
            <a:spLocks noChangeArrowheads="1"/>
          </p:cNvSpPr>
          <p:nvPr/>
        </p:nvSpPr>
        <p:spPr bwMode="auto">
          <a:xfrm>
            <a:off x="546100" y="2932113"/>
            <a:ext cx="3600450" cy="531812"/>
          </a:xfrm>
          <a:prstGeom prst="rect">
            <a:avLst/>
          </a:prstGeom>
          <a:gradFill rotWithShape="1">
            <a:gsLst>
              <a:gs pos="0">
                <a:schemeClr val="accent1"/>
              </a:gs>
              <a:gs pos="50000">
                <a:schemeClr val="bg1"/>
              </a:gs>
              <a:gs pos="100000">
                <a:schemeClr val="accent1"/>
              </a:gs>
            </a:gsLst>
            <a:lin ang="5400000" scaled="1"/>
          </a:gradFill>
          <a:ln w="12700">
            <a:solidFill>
              <a:srgbClr val="000080"/>
            </a:solidFill>
            <a:miter lim="800000"/>
            <a:headEnd/>
            <a:tailEnd/>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2800" b="1">
                <a:solidFill>
                  <a:srgbClr val="CC0000"/>
                </a:solidFill>
                <a:latin typeface="Times New Roman" panose="02020603050405020304" pitchFamily="18" charset="0"/>
              </a:rPr>
              <a:t>位移与路程的区别</a:t>
            </a:r>
          </a:p>
        </p:txBody>
      </p:sp>
      <p:sp>
        <p:nvSpPr>
          <p:cNvPr id="153671" name="Text Box 71">
            <a:extLst>
              <a:ext uri="{FF2B5EF4-FFF2-40B4-BE49-F238E27FC236}">
                <a16:creationId xmlns:a16="http://schemas.microsoft.com/office/drawing/2014/main" id="{E7FB4E15-5360-59E0-C419-55190982EE3C}"/>
              </a:ext>
            </a:extLst>
          </p:cNvPr>
          <p:cNvSpPr txBox="1">
            <a:spLocks noChangeArrowheads="1"/>
          </p:cNvSpPr>
          <p:nvPr/>
        </p:nvSpPr>
        <p:spPr bwMode="auto">
          <a:xfrm>
            <a:off x="322263" y="4384675"/>
            <a:ext cx="4608512"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en-US" altLang="zh-CN" sz="2800" b="1">
                <a:solidFill>
                  <a:srgbClr val="CC0000"/>
                </a:solidFill>
                <a:latin typeface="宋体" panose="02010600030101010101" pitchFamily="2" charset="-122"/>
              </a:rPr>
              <a:t>(2)</a:t>
            </a:r>
            <a:r>
              <a:rPr lang="zh-CN" altLang="en-US" sz="2800" b="1">
                <a:latin typeface="宋体" panose="02010600030101010101" pitchFamily="2" charset="-122"/>
              </a:rPr>
              <a:t>两点间位移是唯一的．</a:t>
            </a:r>
          </a:p>
        </p:txBody>
      </p:sp>
      <p:grpSp>
        <p:nvGrpSpPr>
          <p:cNvPr id="7" name="Group 61">
            <a:extLst>
              <a:ext uri="{FF2B5EF4-FFF2-40B4-BE49-F238E27FC236}">
                <a16:creationId xmlns:a16="http://schemas.microsoft.com/office/drawing/2014/main" id="{BADE59F4-06C5-63D3-64AC-74D6AD918C00}"/>
              </a:ext>
            </a:extLst>
          </p:cNvPr>
          <p:cNvGrpSpPr>
            <a:grpSpLocks/>
          </p:cNvGrpSpPr>
          <p:nvPr/>
        </p:nvGrpSpPr>
        <p:grpSpPr bwMode="auto">
          <a:xfrm>
            <a:off x="6913563" y="2114550"/>
            <a:ext cx="1512887" cy="614363"/>
            <a:chOff x="3923" y="1520"/>
            <a:chExt cx="953" cy="387"/>
          </a:xfrm>
        </p:grpSpPr>
        <p:graphicFrame>
          <p:nvGraphicFramePr>
            <p:cNvPr id="29726" name="Object 28">
              <a:extLst>
                <a:ext uri="{FF2B5EF4-FFF2-40B4-BE49-F238E27FC236}">
                  <a16:creationId xmlns:a16="http://schemas.microsoft.com/office/drawing/2014/main" id="{6498B975-7626-0A07-6A4B-ED311BD1C124}"/>
                </a:ext>
              </a:extLst>
            </p:cNvPr>
            <p:cNvGraphicFramePr>
              <a:graphicFrameLocks noChangeAspect="1"/>
            </p:cNvGraphicFramePr>
            <p:nvPr/>
          </p:nvGraphicFramePr>
          <p:xfrm>
            <a:off x="4195" y="1520"/>
            <a:ext cx="409" cy="312"/>
          </p:xfrm>
          <a:graphic>
            <a:graphicData uri="http://schemas.openxmlformats.org/presentationml/2006/ole">
              <mc:AlternateContent xmlns:mc="http://schemas.openxmlformats.org/markup-compatibility/2006">
                <mc:Choice xmlns:v="urn:schemas-microsoft-com:vml" Requires="v">
                  <p:oleObj r:id="rId26" imgW="215619" imgH="164885" progId="Equation.3">
                    <p:embed/>
                  </p:oleObj>
                </mc:Choice>
                <mc:Fallback>
                  <p:oleObj r:id="rId26" imgW="215619" imgH="164885" progId="Equation.3">
                    <p:embed/>
                    <p:pic>
                      <p:nvPicPr>
                        <p:cNvPr id="0" name="Object 2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195" y="1520"/>
                          <a:ext cx="40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27" name="Line 27">
              <a:extLst>
                <a:ext uri="{FF2B5EF4-FFF2-40B4-BE49-F238E27FC236}">
                  <a16:creationId xmlns:a16="http://schemas.microsoft.com/office/drawing/2014/main" id="{1720489C-DA9F-2008-EDF7-2D85B6CDC74D}"/>
                </a:ext>
              </a:extLst>
            </p:cNvPr>
            <p:cNvSpPr>
              <a:spLocks noChangeShapeType="1"/>
            </p:cNvSpPr>
            <p:nvPr/>
          </p:nvSpPr>
          <p:spPr bwMode="auto">
            <a:xfrm flipV="1">
              <a:off x="3923" y="1761"/>
              <a:ext cx="953" cy="146"/>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1050">
            <a:extLst>
              <a:ext uri="{FF2B5EF4-FFF2-40B4-BE49-F238E27FC236}">
                <a16:creationId xmlns:a16="http://schemas.microsoft.com/office/drawing/2014/main" id="{35B24BAD-68CB-F86A-B3E9-93EE14B794E3}"/>
              </a:ext>
            </a:extLst>
          </p:cNvPr>
          <p:cNvGrpSpPr>
            <a:grpSpLocks/>
          </p:cNvGrpSpPr>
          <p:nvPr/>
        </p:nvGrpSpPr>
        <p:grpSpPr bwMode="auto">
          <a:xfrm>
            <a:off x="393700" y="5027613"/>
            <a:ext cx="4824413" cy="611187"/>
            <a:chOff x="340" y="2976"/>
            <a:chExt cx="3039" cy="385"/>
          </a:xfrm>
        </p:grpSpPr>
        <p:sp>
          <p:nvSpPr>
            <p:cNvPr id="29721" name="Text Box 68">
              <a:extLst>
                <a:ext uri="{FF2B5EF4-FFF2-40B4-BE49-F238E27FC236}">
                  <a16:creationId xmlns:a16="http://schemas.microsoft.com/office/drawing/2014/main" id="{D2C29E98-09A2-4BD1-4650-10DF709FB434}"/>
                </a:ext>
              </a:extLst>
            </p:cNvPr>
            <p:cNvSpPr txBox="1">
              <a:spLocks noChangeArrowheads="1"/>
            </p:cNvSpPr>
            <p:nvPr/>
          </p:nvSpPr>
          <p:spPr bwMode="auto">
            <a:xfrm>
              <a:off x="340" y="2976"/>
              <a:ext cx="3039"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en-US" altLang="zh-CN" sz="2800" b="1">
                  <a:solidFill>
                    <a:srgbClr val="CC0000"/>
                  </a:solidFill>
                  <a:latin typeface="宋体" panose="02010600030101010101" pitchFamily="2" charset="-122"/>
                </a:rPr>
                <a:t>(3) </a:t>
              </a:r>
              <a:r>
                <a:rPr lang="zh-CN" altLang="en-US" sz="2800" b="1">
                  <a:latin typeface="宋体" panose="02010600030101010101" pitchFamily="2" charset="-122"/>
                </a:rPr>
                <a:t>一般情况</a:t>
              </a:r>
            </a:p>
          </p:txBody>
        </p:sp>
        <p:grpSp>
          <p:nvGrpSpPr>
            <p:cNvPr id="29722" name="Group 75">
              <a:extLst>
                <a:ext uri="{FF2B5EF4-FFF2-40B4-BE49-F238E27FC236}">
                  <a16:creationId xmlns:a16="http://schemas.microsoft.com/office/drawing/2014/main" id="{5889AC72-7E26-1B8E-B409-057988205AA5}"/>
                </a:ext>
              </a:extLst>
            </p:cNvPr>
            <p:cNvGrpSpPr>
              <a:grpSpLocks/>
            </p:cNvGrpSpPr>
            <p:nvPr/>
          </p:nvGrpSpPr>
          <p:grpSpPr bwMode="auto">
            <a:xfrm>
              <a:off x="1837" y="3022"/>
              <a:ext cx="1016" cy="339"/>
              <a:chOff x="1963" y="3167"/>
              <a:chExt cx="1016" cy="339"/>
            </a:xfrm>
          </p:grpSpPr>
          <p:graphicFrame>
            <p:nvGraphicFramePr>
              <p:cNvPr id="29723" name="Object 72">
                <a:extLst>
                  <a:ext uri="{FF2B5EF4-FFF2-40B4-BE49-F238E27FC236}">
                    <a16:creationId xmlns:a16="http://schemas.microsoft.com/office/drawing/2014/main" id="{6FE97AF6-1981-EFBE-0C6F-9D0060AB5660}"/>
                  </a:ext>
                </a:extLst>
              </p:cNvPr>
              <p:cNvGraphicFramePr>
                <a:graphicFrameLocks noChangeAspect="1"/>
              </p:cNvGraphicFramePr>
              <p:nvPr/>
            </p:nvGraphicFramePr>
            <p:xfrm>
              <a:off x="1963" y="3167"/>
              <a:ext cx="1016" cy="339"/>
            </p:xfrm>
            <a:graphic>
              <a:graphicData uri="http://schemas.openxmlformats.org/presentationml/2006/ole">
                <mc:AlternateContent xmlns:mc="http://schemas.openxmlformats.org/markup-compatibility/2006">
                  <mc:Choice xmlns:v="urn:schemas-microsoft-com:vml" Requires="v">
                    <p:oleObj r:id="rId28" imgW="532937" imgH="177646" progId="Equation.3">
                      <p:embed/>
                    </p:oleObj>
                  </mc:Choice>
                  <mc:Fallback>
                    <p:oleObj r:id="rId28" imgW="532937" imgH="177646" progId="Equation.3">
                      <p:embed/>
                      <p:pic>
                        <p:nvPicPr>
                          <p:cNvPr id="0" name="Object 7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963" y="3167"/>
                            <a:ext cx="101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24" name="Line 73">
                <a:extLst>
                  <a:ext uri="{FF2B5EF4-FFF2-40B4-BE49-F238E27FC236}">
                    <a16:creationId xmlns:a16="http://schemas.microsoft.com/office/drawing/2014/main" id="{996B3FA9-C4DF-42E0-76A1-FAEC60D224AD}"/>
                  </a:ext>
                </a:extLst>
              </p:cNvPr>
              <p:cNvSpPr>
                <a:spLocks noChangeShapeType="1"/>
              </p:cNvSpPr>
              <p:nvPr/>
            </p:nvSpPr>
            <p:spPr bwMode="auto">
              <a:xfrm>
                <a:off x="1982" y="3222"/>
                <a:ext cx="0" cy="2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5" name="Line 74">
                <a:extLst>
                  <a:ext uri="{FF2B5EF4-FFF2-40B4-BE49-F238E27FC236}">
                    <a16:creationId xmlns:a16="http://schemas.microsoft.com/office/drawing/2014/main" id="{60D6CFAE-AB2D-7B8C-67A1-4D5CC32D5B47}"/>
                  </a:ext>
                </a:extLst>
              </p:cNvPr>
              <p:cNvSpPr>
                <a:spLocks noChangeShapeType="1"/>
              </p:cNvSpPr>
              <p:nvPr/>
            </p:nvSpPr>
            <p:spPr bwMode="auto">
              <a:xfrm>
                <a:off x="2354" y="3222"/>
                <a:ext cx="0" cy="2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45774" name="Text Box 1038">
            <a:extLst>
              <a:ext uri="{FF2B5EF4-FFF2-40B4-BE49-F238E27FC236}">
                <a16:creationId xmlns:a16="http://schemas.microsoft.com/office/drawing/2014/main" id="{FE0992BD-9796-95BC-7BCA-F83E640C1A1E}"/>
              </a:ext>
            </a:extLst>
          </p:cNvPr>
          <p:cNvSpPr txBox="1">
            <a:spLocks noChangeArrowheads="1"/>
          </p:cNvSpPr>
          <p:nvPr/>
        </p:nvSpPr>
        <p:spPr bwMode="auto">
          <a:xfrm>
            <a:off x="539750" y="765175"/>
            <a:ext cx="46434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a:solidFill>
                  <a:srgbClr val="1C1C1C"/>
                </a:solidFill>
                <a:latin typeface="Times New Roman" panose="02020603050405020304" pitchFamily="18" charset="0"/>
              </a:rPr>
              <a:t>定义：质点沿运动轨迹所经过实际路径的长度</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74"/>
                                        </p:tgtEl>
                                        <p:attrNameLst>
                                          <p:attrName>style.visibility</p:attrName>
                                        </p:attrNameLst>
                                      </p:cBhvr>
                                      <p:to>
                                        <p:strVal val="visible"/>
                                      </p:to>
                                    </p:set>
                                    <p:animEffect transition="in" filter="blinds(horizontal)">
                                      <p:cBhvr>
                                        <p:cTn id="7" dur="500"/>
                                        <p:tgtEl>
                                          <p:spTgt spid="2457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53670"/>
                                        </p:tgtEl>
                                        <p:attrNameLst>
                                          <p:attrName>style.visibility</p:attrName>
                                        </p:attrNameLst>
                                      </p:cBhvr>
                                      <p:to>
                                        <p:strVal val="visible"/>
                                      </p:to>
                                    </p:set>
                                    <p:animEffect transition="in" filter="box(in)">
                                      <p:cBhvr>
                                        <p:cTn id="20" dur="500"/>
                                        <p:tgtEl>
                                          <p:spTgt spid="15367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15366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53671"/>
                                        </p:tgtEl>
                                        <p:attrNameLst>
                                          <p:attrName>style.visibility</p:attrName>
                                        </p:attrNameLst>
                                      </p:cBhvr>
                                      <p:to>
                                        <p:strVal val="visible"/>
                                      </p:to>
                                    </p:set>
                                    <p:animEffect transition="in" filter="blinds(horizontal)">
                                      <p:cBhvr>
                                        <p:cTn id="33" dur="500"/>
                                        <p:tgtEl>
                                          <p:spTgt spid="15367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9" grpId="0"/>
      <p:bldP spid="153670" grpId="0" animBg="1"/>
      <p:bldP spid="153671" grpId="0"/>
      <p:bldP spid="24577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1" name="Group 3">
            <a:extLst>
              <a:ext uri="{FF2B5EF4-FFF2-40B4-BE49-F238E27FC236}">
                <a16:creationId xmlns:a16="http://schemas.microsoft.com/office/drawing/2014/main" id="{1432610F-0304-2746-F9B9-70641AA2ADBF}"/>
              </a:ext>
            </a:extLst>
          </p:cNvPr>
          <p:cNvGrpSpPr>
            <a:grpSpLocks/>
          </p:cNvGrpSpPr>
          <p:nvPr/>
        </p:nvGrpSpPr>
        <p:grpSpPr bwMode="auto">
          <a:xfrm>
            <a:off x="365125" y="2219325"/>
            <a:ext cx="4648200" cy="519113"/>
            <a:chOff x="-48" y="672"/>
            <a:chExt cx="2928" cy="327"/>
          </a:xfrm>
        </p:grpSpPr>
        <p:sp>
          <p:nvSpPr>
            <p:cNvPr id="30751" name="Text Box 4">
              <a:extLst>
                <a:ext uri="{FF2B5EF4-FFF2-40B4-BE49-F238E27FC236}">
                  <a16:creationId xmlns:a16="http://schemas.microsoft.com/office/drawing/2014/main" id="{F3DC26B8-B8F6-47AA-6728-011D37EE74AC}"/>
                </a:ext>
              </a:extLst>
            </p:cNvPr>
            <p:cNvSpPr txBox="1">
              <a:spLocks noChangeArrowheads="1"/>
            </p:cNvSpPr>
            <p:nvPr/>
          </p:nvSpPr>
          <p:spPr bwMode="auto">
            <a:xfrm>
              <a:off x="-48" y="672"/>
              <a:ext cx="29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a:solidFill>
                    <a:srgbClr val="1C1C1C"/>
                  </a:solidFill>
                  <a:latin typeface="Times New Roman" panose="02020603050405020304" pitchFamily="18" charset="0"/>
                </a:rPr>
                <a:t>当                时                    </a:t>
              </a:r>
            </a:p>
          </p:txBody>
        </p:sp>
        <p:graphicFrame>
          <p:nvGraphicFramePr>
            <p:cNvPr id="30752" name="Object 5">
              <a:extLst>
                <a:ext uri="{FF2B5EF4-FFF2-40B4-BE49-F238E27FC236}">
                  <a16:creationId xmlns:a16="http://schemas.microsoft.com/office/drawing/2014/main" id="{F5B7241D-E943-8C11-8737-59DA76B53671}"/>
                </a:ext>
              </a:extLst>
            </p:cNvPr>
            <p:cNvGraphicFramePr>
              <a:graphicFrameLocks noChangeAspect="1"/>
            </p:cNvGraphicFramePr>
            <p:nvPr/>
          </p:nvGraphicFramePr>
          <p:xfrm>
            <a:off x="288" y="720"/>
            <a:ext cx="768" cy="243"/>
          </p:xfrm>
          <a:graphic>
            <a:graphicData uri="http://schemas.openxmlformats.org/presentationml/2006/ole">
              <mc:AlternateContent xmlns:mc="http://schemas.openxmlformats.org/markup-compatibility/2006">
                <mc:Choice xmlns:v="urn:schemas-microsoft-com:vml" Requires="v">
                  <p:oleObj r:id="rId3" imgW="761669" imgH="241195" progId="Equation.3">
                    <p:embed/>
                  </p:oleObj>
                </mc:Choice>
                <mc:Fallback>
                  <p:oleObj r:id="rId3" imgW="761669" imgH="24119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720"/>
                          <a:ext cx="76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20484" name="Object 6">
            <a:extLst>
              <a:ext uri="{FF2B5EF4-FFF2-40B4-BE49-F238E27FC236}">
                <a16:creationId xmlns:a16="http://schemas.microsoft.com/office/drawing/2014/main" id="{3779D142-1D6B-223B-999D-CCAFA3F2ED34}"/>
              </a:ext>
            </a:extLst>
          </p:cNvPr>
          <p:cNvGraphicFramePr>
            <a:graphicFrameLocks noChangeAspect="1"/>
          </p:cNvGraphicFramePr>
          <p:nvPr/>
        </p:nvGraphicFramePr>
        <p:xfrm>
          <a:off x="1066800" y="5054600"/>
          <a:ext cx="1828800" cy="782638"/>
        </p:xfrm>
        <a:graphic>
          <a:graphicData uri="http://schemas.openxmlformats.org/presentationml/2006/ole">
            <mc:AlternateContent xmlns:mc="http://schemas.openxmlformats.org/markup-compatibility/2006">
              <mc:Choice xmlns:v="urn:schemas-microsoft-com:vml" Requires="v">
                <p:oleObj r:id="rId5" imgW="533169" imgH="253890" progId="Equation.3">
                  <p:embed/>
                </p:oleObj>
              </mc:Choice>
              <mc:Fallback>
                <p:oleObj r:id="rId5" imgW="533169" imgH="25389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5054600"/>
                        <a:ext cx="18288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24" name="Object 8">
            <a:extLst>
              <a:ext uri="{FF2B5EF4-FFF2-40B4-BE49-F238E27FC236}">
                <a16:creationId xmlns:a16="http://schemas.microsoft.com/office/drawing/2014/main" id="{A68E389D-627D-BBE0-5A58-372D37C6303D}"/>
              </a:ext>
            </a:extLst>
          </p:cNvPr>
          <p:cNvGraphicFramePr>
            <a:graphicFrameLocks noChangeAspect="1"/>
          </p:cNvGraphicFramePr>
          <p:nvPr/>
        </p:nvGraphicFramePr>
        <p:xfrm>
          <a:off x="5065713" y="4522788"/>
          <a:ext cx="1041400" cy="292100"/>
        </p:xfrm>
        <a:graphic>
          <a:graphicData uri="http://schemas.openxmlformats.org/presentationml/2006/ole">
            <mc:AlternateContent xmlns:mc="http://schemas.openxmlformats.org/markup-compatibility/2006">
              <mc:Choice xmlns:v="urn:schemas-microsoft-com:vml" Requires="v">
                <p:oleObj r:id="rId7" imgW="1040948" imgH="291973" progId="Equation.3">
                  <p:embed/>
                </p:oleObj>
              </mc:Choice>
              <mc:Fallback>
                <p:oleObj r:id="rId7" imgW="1040948" imgH="291973"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5713" y="4522788"/>
                        <a:ext cx="10414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25" name="Object 9">
            <a:extLst>
              <a:ext uri="{FF2B5EF4-FFF2-40B4-BE49-F238E27FC236}">
                <a16:creationId xmlns:a16="http://schemas.microsoft.com/office/drawing/2014/main" id="{82E554F3-2783-90F5-80FE-9EE695B7CCE1}"/>
              </a:ext>
            </a:extLst>
          </p:cNvPr>
          <p:cNvGraphicFramePr>
            <a:graphicFrameLocks noChangeAspect="1"/>
          </p:cNvGraphicFramePr>
          <p:nvPr/>
        </p:nvGraphicFramePr>
        <p:xfrm>
          <a:off x="5065713" y="4522788"/>
          <a:ext cx="1041400" cy="292100"/>
        </p:xfrm>
        <a:graphic>
          <a:graphicData uri="http://schemas.openxmlformats.org/presentationml/2006/ole">
            <mc:AlternateContent xmlns:mc="http://schemas.openxmlformats.org/markup-compatibility/2006">
              <mc:Choice xmlns:v="urn:schemas-microsoft-com:vml" Requires="v">
                <p:oleObj r:id="rId9" imgW="1040948" imgH="291973" progId="Equation.3">
                  <p:embed/>
                </p:oleObj>
              </mc:Choice>
              <mc:Fallback>
                <p:oleObj r:id="rId9" imgW="1040948" imgH="291973"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65713" y="4522788"/>
                        <a:ext cx="10414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87" name="Object 10">
            <a:extLst>
              <a:ext uri="{FF2B5EF4-FFF2-40B4-BE49-F238E27FC236}">
                <a16:creationId xmlns:a16="http://schemas.microsoft.com/office/drawing/2014/main" id="{F393C0FE-4F80-5133-0892-857C8729BAEC}"/>
              </a:ext>
            </a:extLst>
          </p:cNvPr>
          <p:cNvGraphicFramePr>
            <a:graphicFrameLocks noChangeAspect="1"/>
          </p:cNvGraphicFramePr>
          <p:nvPr/>
        </p:nvGraphicFramePr>
        <p:xfrm>
          <a:off x="825500" y="2797175"/>
          <a:ext cx="3284538" cy="828675"/>
        </p:xfrm>
        <a:graphic>
          <a:graphicData uri="http://schemas.openxmlformats.org/presentationml/2006/ole">
            <mc:AlternateContent xmlns:mc="http://schemas.openxmlformats.org/markup-compatibility/2006">
              <mc:Choice xmlns:v="urn:schemas-microsoft-com:vml" Requires="v">
                <p:oleObj r:id="rId11" imgW="1040948" imgH="291973" progId="Equation.3">
                  <p:embed/>
                </p:oleObj>
              </mc:Choice>
              <mc:Fallback>
                <p:oleObj r:id="rId11" imgW="1040948" imgH="291973"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5500" y="2797175"/>
                        <a:ext cx="3284538"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98" name="Object 72">
            <a:extLst>
              <a:ext uri="{FF2B5EF4-FFF2-40B4-BE49-F238E27FC236}">
                <a16:creationId xmlns:a16="http://schemas.microsoft.com/office/drawing/2014/main" id="{157A9FA6-B387-59EF-FF37-4B44A94F31C8}"/>
              </a:ext>
            </a:extLst>
          </p:cNvPr>
          <p:cNvGraphicFramePr>
            <a:graphicFrameLocks noChangeAspect="1"/>
          </p:cNvGraphicFramePr>
          <p:nvPr/>
        </p:nvGraphicFramePr>
        <p:xfrm>
          <a:off x="1108075" y="5754688"/>
          <a:ext cx="1779588" cy="792162"/>
        </p:xfrm>
        <a:graphic>
          <a:graphicData uri="http://schemas.openxmlformats.org/presentationml/2006/ole">
            <mc:AlternateContent xmlns:mc="http://schemas.openxmlformats.org/markup-compatibility/2006">
              <mc:Choice xmlns:v="urn:schemas-microsoft-com:vml" Requires="v">
                <p:oleObj r:id="rId13" imgW="571320" imgH="253800" progId="Equation.3">
                  <p:embed/>
                </p:oleObj>
              </mc:Choice>
              <mc:Fallback>
                <p:oleObj r:id="rId13" imgW="571320" imgH="253800" progId="Equation.3">
                  <p:embed/>
                  <p:pic>
                    <p:nvPicPr>
                      <p:cNvPr id="0" name="Object 7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08075" y="5754688"/>
                        <a:ext cx="177958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38" name="右大括号 3">
            <a:extLst>
              <a:ext uri="{FF2B5EF4-FFF2-40B4-BE49-F238E27FC236}">
                <a16:creationId xmlns:a16="http://schemas.microsoft.com/office/drawing/2014/main" id="{F0EA22E5-881A-65A6-606C-1B014FC06BA0}"/>
              </a:ext>
            </a:extLst>
          </p:cNvPr>
          <p:cNvSpPr>
            <a:spLocks/>
          </p:cNvSpPr>
          <p:nvPr/>
        </p:nvSpPr>
        <p:spPr bwMode="auto">
          <a:xfrm>
            <a:off x="2876550" y="5265738"/>
            <a:ext cx="288925" cy="1079500"/>
          </a:xfrm>
          <a:prstGeom prst="rightBrace">
            <a:avLst>
              <a:gd name="adj1" fmla="val 35097"/>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ea typeface="楷体_GB2312" pitchFamily="49" charset="-122"/>
            </a:endParaRPr>
          </a:p>
        </p:txBody>
      </p:sp>
      <p:grpSp>
        <p:nvGrpSpPr>
          <p:cNvPr id="10" name="Group 1049">
            <a:extLst>
              <a:ext uri="{FF2B5EF4-FFF2-40B4-BE49-F238E27FC236}">
                <a16:creationId xmlns:a16="http://schemas.microsoft.com/office/drawing/2014/main" id="{C55AD39F-D005-FD4F-1700-CB3B67848AA7}"/>
              </a:ext>
            </a:extLst>
          </p:cNvPr>
          <p:cNvGrpSpPr>
            <a:grpSpLocks/>
          </p:cNvGrpSpPr>
          <p:nvPr/>
        </p:nvGrpSpPr>
        <p:grpSpPr bwMode="auto">
          <a:xfrm>
            <a:off x="534988" y="1417638"/>
            <a:ext cx="3382962" cy="541337"/>
            <a:chOff x="295" y="3748"/>
            <a:chExt cx="2131" cy="341"/>
          </a:xfrm>
        </p:grpSpPr>
        <p:sp>
          <p:nvSpPr>
            <p:cNvPr id="30749" name="Text Box 1041">
              <a:extLst>
                <a:ext uri="{FF2B5EF4-FFF2-40B4-BE49-F238E27FC236}">
                  <a16:creationId xmlns:a16="http://schemas.microsoft.com/office/drawing/2014/main" id="{18F5D073-CFC9-E7A0-D323-B712F8159BEF}"/>
                </a:ext>
              </a:extLst>
            </p:cNvPr>
            <p:cNvSpPr txBox="1">
              <a:spLocks noChangeArrowheads="1"/>
            </p:cNvSpPr>
            <p:nvPr/>
          </p:nvSpPr>
          <p:spPr bwMode="auto">
            <a:xfrm>
              <a:off x="295" y="3748"/>
              <a:ext cx="213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600" b="1">
                  <a:solidFill>
                    <a:srgbClr val="0000FF"/>
                  </a:solidFill>
                  <a:latin typeface="Times New Roman" panose="02020603050405020304" pitchFamily="18" charset="0"/>
                </a:rPr>
                <a:t>什么情况 ？</a:t>
              </a:r>
            </a:p>
          </p:txBody>
        </p:sp>
        <p:graphicFrame>
          <p:nvGraphicFramePr>
            <p:cNvPr id="30750" name="Object 1042">
              <a:extLst>
                <a:ext uri="{FF2B5EF4-FFF2-40B4-BE49-F238E27FC236}">
                  <a16:creationId xmlns:a16="http://schemas.microsoft.com/office/drawing/2014/main" id="{07FE018E-5C6A-E6CB-F55C-7DDF7A4BCC55}"/>
                </a:ext>
              </a:extLst>
            </p:cNvPr>
            <p:cNvGraphicFramePr>
              <a:graphicFrameLocks noChangeAspect="1"/>
            </p:cNvGraphicFramePr>
            <p:nvPr/>
          </p:nvGraphicFramePr>
          <p:xfrm>
            <a:off x="1338" y="3748"/>
            <a:ext cx="864" cy="341"/>
          </p:xfrm>
          <a:graphic>
            <a:graphicData uri="http://schemas.openxmlformats.org/presentationml/2006/ole">
              <mc:AlternateContent xmlns:mc="http://schemas.openxmlformats.org/markup-compatibility/2006">
                <mc:Choice xmlns:v="urn:schemas-microsoft-com:vml" Requires="v">
                  <p:oleObj r:id="rId15" imgW="901309" imgH="355446" progId="Equation.3">
                    <p:embed/>
                  </p:oleObj>
                </mc:Choice>
                <mc:Fallback>
                  <p:oleObj r:id="rId15" imgW="901309" imgH="355446" progId="Equation.3">
                    <p:embed/>
                    <p:pic>
                      <p:nvPicPr>
                        <p:cNvPr id="0" name="Object 104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8" y="3748"/>
                          <a:ext cx="864"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1" name="Group 1043">
            <a:extLst>
              <a:ext uri="{FF2B5EF4-FFF2-40B4-BE49-F238E27FC236}">
                <a16:creationId xmlns:a16="http://schemas.microsoft.com/office/drawing/2014/main" id="{A1263399-A0C6-7AE0-2A5B-71C872E98F00}"/>
              </a:ext>
            </a:extLst>
          </p:cNvPr>
          <p:cNvGrpSpPr>
            <a:grpSpLocks/>
          </p:cNvGrpSpPr>
          <p:nvPr/>
        </p:nvGrpSpPr>
        <p:grpSpPr bwMode="auto">
          <a:xfrm>
            <a:off x="4222750" y="1485900"/>
            <a:ext cx="4648200" cy="677863"/>
            <a:chOff x="2496" y="3753"/>
            <a:chExt cx="2928" cy="427"/>
          </a:xfrm>
        </p:grpSpPr>
        <p:sp>
          <p:nvSpPr>
            <p:cNvPr id="30746" name="Text Box 1044">
              <a:extLst>
                <a:ext uri="{FF2B5EF4-FFF2-40B4-BE49-F238E27FC236}">
                  <a16:creationId xmlns:a16="http://schemas.microsoft.com/office/drawing/2014/main" id="{3B0D2491-30EB-4B88-8B08-EDEA59B0B3AC}"/>
                </a:ext>
              </a:extLst>
            </p:cNvPr>
            <p:cNvSpPr txBox="1">
              <a:spLocks noChangeArrowheads="1"/>
            </p:cNvSpPr>
            <p:nvPr/>
          </p:nvSpPr>
          <p:spPr bwMode="auto">
            <a:xfrm>
              <a:off x="2496" y="3753"/>
              <a:ext cx="29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a:solidFill>
                    <a:srgbClr val="1C1C1C"/>
                  </a:solidFill>
                  <a:latin typeface="Times New Roman" panose="02020603050405020304" pitchFamily="18" charset="0"/>
                </a:rPr>
                <a:t>当                时                    </a:t>
              </a:r>
              <a:r>
                <a:rPr lang="en-US" altLang="zh-CN" sz="2800" b="1">
                  <a:solidFill>
                    <a:srgbClr val="1C1C1C"/>
                  </a:solidFill>
                  <a:latin typeface="Times New Roman" panose="02020603050405020304" pitchFamily="18" charset="0"/>
                </a:rPr>
                <a:t>.</a:t>
              </a:r>
            </a:p>
          </p:txBody>
        </p:sp>
        <p:graphicFrame>
          <p:nvGraphicFramePr>
            <p:cNvPr id="30747" name="Object 1045">
              <a:extLst>
                <a:ext uri="{FF2B5EF4-FFF2-40B4-BE49-F238E27FC236}">
                  <a16:creationId xmlns:a16="http://schemas.microsoft.com/office/drawing/2014/main" id="{54F5839F-85D9-8C1D-57C3-1967F81BCA34}"/>
                </a:ext>
              </a:extLst>
            </p:cNvPr>
            <p:cNvGraphicFramePr>
              <a:graphicFrameLocks noChangeAspect="1"/>
            </p:cNvGraphicFramePr>
            <p:nvPr/>
          </p:nvGraphicFramePr>
          <p:xfrm>
            <a:off x="2880" y="3808"/>
            <a:ext cx="768" cy="243"/>
          </p:xfrm>
          <a:graphic>
            <a:graphicData uri="http://schemas.openxmlformats.org/presentationml/2006/ole">
              <mc:AlternateContent xmlns:mc="http://schemas.openxmlformats.org/markup-compatibility/2006">
                <mc:Choice xmlns:v="urn:schemas-microsoft-com:vml" Requires="v">
                  <p:oleObj r:id="rId17" imgW="761669" imgH="241195" progId="Equation.3">
                    <p:embed/>
                  </p:oleObj>
                </mc:Choice>
                <mc:Fallback>
                  <p:oleObj r:id="rId17" imgW="761669" imgH="241195" progId="Equation.3">
                    <p:embed/>
                    <p:pic>
                      <p:nvPicPr>
                        <p:cNvPr id="0" name="Object 10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3808"/>
                          <a:ext cx="76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48" name="Object 1046">
              <a:extLst>
                <a:ext uri="{FF2B5EF4-FFF2-40B4-BE49-F238E27FC236}">
                  <a16:creationId xmlns:a16="http://schemas.microsoft.com/office/drawing/2014/main" id="{E92E5846-C6BD-50C3-DD2B-A2899EC332E4}"/>
                </a:ext>
              </a:extLst>
            </p:cNvPr>
            <p:cNvGraphicFramePr>
              <a:graphicFrameLocks noChangeAspect="1"/>
            </p:cNvGraphicFramePr>
            <p:nvPr/>
          </p:nvGraphicFramePr>
          <p:xfrm>
            <a:off x="3995" y="3790"/>
            <a:ext cx="912" cy="390"/>
          </p:xfrm>
          <a:graphic>
            <a:graphicData uri="http://schemas.openxmlformats.org/presentationml/2006/ole">
              <mc:AlternateContent xmlns:mc="http://schemas.openxmlformats.org/markup-compatibility/2006">
                <mc:Choice xmlns:v="urn:schemas-microsoft-com:vml" Requires="v">
                  <p:oleObj r:id="rId18" imgW="533169" imgH="253890" progId="Equation.3">
                    <p:embed/>
                  </p:oleObj>
                </mc:Choice>
                <mc:Fallback>
                  <p:oleObj r:id="rId18" imgW="533169" imgH="253890" progId="Equation.3">
                    <p:embed/>
                    <p:pic>
                      <p:nvPicPr>
                        <p:cNvPr id="0" name="Object 10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 y="3790"/>
                          <a:ext cx="912" cy="39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45783" name="Rectangle 1047">
            <a:extLst>
              <a:ext uri="{FF2B5EF4-FFF2-40B4-BE49-F238E27FC236}">
                <a16:creationId xmlns:a16="http://schemas.microsoft.com/office/drawing/2014/main" id="{951163C2-0986-ADBB-A728-4BA448B7C5BA}"/>
              </a:ext>
            </a:extLst>
          </p:cNvPr>
          <p:cNvSpPr>
            <a:spLocks noChangeArrowheads="1"/>
          </p:cNvSpPr>
          <p:nvPr/>
        </p:nvSpPr>
        <p:spPr bwMode="auto">
          <a:xfrm>
            <a:off x="4084638" y="950913"/>
            <a:ext cx="3875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b="1">
                <a:solidFill>
                  <a:srgbClr val="1C1C1C"/>
                </a:solidFill>
                <a:latin typeface="Times New Roman" panose="02020603050405020304" pitchFamily="18" charset="0"/>
              </a:rPr>
              <a:t>不改变方向的直线运动</a:t>
            </a:r>
            <a:r>
              <a:rPr lang="en-US" altLang="zh-CN" sz="2800" b="1">
                <a:solidFill>
                  <a:srgbClr val="1C1C1C"/>
                </a:solidFill>
                <a:latin typeface="Times New Roman" panose="02020603050405020304" pitchFamily="18" charset="0"/>
              </a:rPr>
              <a:t>;</a:t>
            </a:r>
          </a:p>
        </p:txBody>
      </p:sp>
      <p:sp>
        <p:nvSpPr>
          <p:cNvPr id="245784" name="AutoShape 1048">
            <a:extLst>
              <a:ext uri="{FF2B5EF4-FFF2-40B4-BE49-F238E27FC236}">
                <a16:creationId xmlns:a16="http://schemas.microsoft.com/office/drawing/2014/main" id="{DEBC1195-5367-273C-9C75-167A98812D6E}"/>
              </a:ext>
            </a:extLst>
          </p:cNvPr>
          <p:cNvSpPr>
            <a:spLocks/>
          </p:cNvSpPr>
          <p:nvPr/>
        </p:nvSpPr>
        <p:spPr bwMode="auto">
          <a:xfrm>
            <a:off x="3941763" y="1165225"/>
            <a:ext cx="152400" cy="838200"/>
          </a:xfrm>
          <a:prstGeom prst="leftBrace">
            <a:avLst>
              <a:gd name="adj1" fmla="val 45731"/>
              <a:gd name="adj2" fmla="val 48542"/>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0734" name="Text Box 5">
            <a:extLst>
              <a:ext uri="{FF2B5EF4-FFF2-40B4-BE49-F238E27FC236}">
                <a16:creationId xmlns:a16="http://schemas.microsoft.com/office/drawing/2014/main" id="{9E54FC88-D9AD-703D-9AED-8D4A935A25B9}"/>
              </a:ext>
            </a:extLst>
          </p:cNvPr>
          <p:cNvSpPr txBox="1">
            <a:spLocks noChangeArrowheads="1"/>
          </p:cNvSpPr>
          <p:nvPr/>
        </p:nvSpPr>
        <p:spPr bwMode="auto">
          <a:xfrm>
            <a:off x="1214438" y="149225"/>
            <a:ext cx="3525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600">
                <a:latin typeface="楷体" panose="02010609060101010101" pitchFamily="49" charset="-122"/>
                <a:ea typeface="楷体" panose="02010609060101010101" pitchFamily="49" charset="-122"/>
              </a:rPr>
              <a:t>位移和</a:t>
            </a:r>
            <a:r>
              <a:rPr lang="zh-CN" altLang="en-US" sz="3600" b="1">
                <a:latin typeface="楷体" panose="02010609060101010101" pitchFamily="49" charset="-122"/>
                <a:ea typeface="楷体" panose="02010609060101010101" pitchFamily="49" charset="-122"/>
              </a:rPr>
              <a:t>路程</a:t>
            </a:r>
            <a:endParaRPr lang="en-US" altLang="zh-CN" sz="3600" b="1">
              <a:latin typeface="楷体" panose="02010609060101010101" pitchFamily="49" charset="-122"/>
              <a:ea typeface="楷体" panose="02010609060101010101" pitchFamily="49" charset="-122"/>
            </a:endParaRPr>
          </a:p>
        </p:txBody>
      </p:sp>
      <p:grpSp>
        <p:nvGrpSpPr>
          <p:cNvPr id="3" name="组合 2">
            <a:extLst>
              <a:ext uri="{FF2B5EF4-FFF2-40B4-BE49-F238E27FC236}">
                <a16:creationId xmlns:a16="http://schemas.microsoft.com/office/drawing/2014/main" id="{52F72B30-D870-12D4-9259-2474597C1E78}"/>
              </a:ext>
            </a:extLst>
          </p:cNvPr>
          <p:cNvGrpSpPr>
            <a:grpSpLocks/>
          </p:cNvGrpSpPr>
          <p:nvPr/>
        </p:nvGrpSpPr>
        <p:grpSpPr bwMode="auto">
          <a:xfrm>
            <a:off x="247650" y="3692525"/>
            <a:ext cx="4584700" cy="1266825"/>
            <a:chOff x="215364" y="3101822"/>
            <a:chExt cx="4585237" cy="1267634"/>
          </a:xfrm>
        </p:grpSpPr>
        <p:grpSp>
          <p:nvGrpSpPr>
            <p:cNvPr id="30736" name="组合 3">
              <a:extLst>
                <a:ext uri="{FF2B5EF4-FFF2-40B4-BE49-F238E27FC236}">
                  <a16:creationId xmlns:a16="http://schemas.microsoft.com/office/drawing/2014/main" id="{533F61AD-DF08-41E0-9537-5DCB96977481}"/>
                </a:ext>
              </a:extLst>
            </p:cNvPr>
            <p:cNvGrpSpPr>
              <a:grpSpLocks/>
            </p:cNvGrpSpPr>
            <p:nvPr/>
          </p:nvGrpSpPr>
          <p:grpSpPr bwMode="auto">
            <a:xfrm>
              <a:off x="2927350" y="3758797"/>
              <a:ext cx="1873251" cy="548884"/>
              <a:chOff x="4504859" y="3872241"/>
              <a:chExt cx="1873251" cy="548884"/>
            </a:xfrm>
          </p:grpSpPr>
          <p:sp>
            <p:nvSpPr>
              <p:cNvPr id="30744" name="Rectangle 1047">
                <a:extLst>
                  <a:ext uri="{FF2B5EF4-FFF2-40B4-BE49-F238E27FC236}">
                    <a16:creationId xmlns:a16="http://schemas.microsoft.com/office/drawing/2014/main" id="{3076152A-231D-651B-9CEE-E24F28BCA9C9}"/>
                  </a:ext>
                </a:extLst>
              </p:cNvPr>
              <p:cNvSpPr>
                <a:spLocks noChangeArrowheads="1"/>
              </p:cNvSpPr>
              <p:nvPr/>
            </p:nvSpPr>
            <p:spPr bwMode="auto">
              <a:xfrm>
                <a:off x="5030380" y="3897837"/>
                <a:ext cx="13477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b="1">
                    <a:solidFill>
                      <a:srgbClr val="FF0000"/>
                    </a:solidFill>
                    <a:latin typeface="Times New Roman" panose="02020603050405020304" pitchFamily="18" charset="0"/>
                  </a:rPr>
                  <a:t>元路程</a:t>
                </a:r>
                <a:endParaRPr lang="en-US" altLang="zh-CN" sz="2800" b="1">
                  <a:solidFill>
                    <a:srgbClr val="FF0000"/>
                  </a:solidFill>
                  <a:latin typeface="Times New Roman" panose="02020603050405020304" pitchFamily="18" charset="0"/>
                </a:endParaRPr>
              </a:p>
            </p:txBody>
          </p:sp>
          <p:sp>
            <p:nvSpPr>
              <p:cNvPr id="15" name="Object 6">
                <a:extLst>
                  <a:ext uri="{FF2B5EF4-FFF2-40B4-BE49-F238E27FC236}">
                    <a16:creationId xmlns:a16="http://schemas.microsoft.com/office/drawing/2014/main" id="{E615BE0B-C489-15CA-B0DF-B78C2E4B49A6}"/>
                  </a:ext>
                </a:extLst>
              </p:cNvPr>
              <p:cNvSpPr txBox="1">
                <a:spLocks noRot="1" noChangeAspect="1" noMove="1" noResize="1" noEditPoints="1" noAdjustHandles="1" noChangeArrowheads="1" noChangeShapeType="1" noTextEdit="1"/>
              </p:cNvSpPr>
              <p:nvPr/>
            </p:nvSpPr>
            <p:spPr bwMode="auto">
              <a:xfrm>
                <a:off x="4504859" y="3872241"/>
                <a:ext cx="821293" cy="548884"/>
              </a:xfrm>
              <a:prstGeom prst="rect">
                <a:avLst/>
              </a:prstGeom>
              <a:blipFill>
                <a:blip r:embed="rId19"/>
                <a:stretch>
                  <a:fillRect/>
                </a:stretch>
              </a:blipFill>
              <a:ln>
                <a:noFill/>
              </a:ln>
            </p:spPr>
            <p:txBody>
              <a:bodyPr/>
              <a:lstStyle/>
              <a:p>
                <a:r>
                  <a:rPr lang="zh-CN" altLang="en-US">
                    <a:noFill/>
                  </a:rPr>
                  <a:t> </a:t>
                </a:r>
              </a:p>
            </p:txBody>
          </p:sp>
        </p:grpSp>
        <p:grpSp>
          <p:nvGrpSpPr>
            <p:cNvPr id="30737" name="组合 4">
              <a:extLst>
                <a:ext uri="{FF2B5EF4-FFF2-40B4-BE49-F238E27FC236}">
                  <a16:creationId xmlns:a16="http://schemas.microsoft.com/office/drawing/2014/main" id="{C8D0F9E1-A533-0D49-E4CC-BF3141B14C74}"/>
                </a:ext>
              </a:extLst>
            </p:cNvPr>
            <p:cNvGrpSpPr>
              <a:grpSpLocks/>
            </p:cNvGrpSpPr>
            <p:nvPr/>
          </p:nvGrpSpPr>
          <p:grpSpPr bwMode="auto">
            <a:xfrm>
              <a:off x="2803707" y="3101822"/>
              <a:ext cx="1866687" cy="630628"/>
              <a:chOff x="1888796" y="3949033"/>
              <a:chExt cx="1866687" cy="630628"/>
            </a:xfrm>
          </p:grpSpPr>
          <p:sp>
            <p:nvSpPr>
              <p:cNvPr id="30742" name="Rectangle 1047">
                <a:extLst>
                  <a:ext uri="{FF2B5EF4-FFF2-40B4-BE49-F238E27FC236}">
                    <a16:creationId xmlns:a16="http://schemas.microsoft.com/office/drawing/2014/main" id="{636DB9D6-F2AA-6862-F394-23CB2929B4DE}"/>
                  </a:ext>
                </a:extLst>
              </p:cNvPr>
              <p:cNvSpPr>
                <a:spLocks noChangeArrowheads="1"/>
              </p:cNvSpPr>
              <p:nvPr/>
            </p:nvSpPr>
            <p:spPr bwMode="auto">
              <a:xfrm>
                <a:off x="2488790" y="4033709"/>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b="1">
                    <a:solidFill>
                      <a:srgbClr val="FF0000"/>
                    </a:solidFill>
                    <a:latin typeface="Times New Roman" panose="02020603050405020304" pitchFamily="18" charset="0"/>
                  </a:rPr>
                  <a:t>元位移</a:t>
                </a:r>
                <a:endParaRPr lang="en-US" altLang="zh-CN" sz="2800" b="1">
                  <a:solidFill>
                    <a:srgbClr val="FF0000"/>
                  </a:solidFill>
                  <a:latin typeface="Times New Roman" panose="02020603050405020304" pitchFamily="18" charset="0"/>
                </a:endParaRPr>
              </a:p>
            </p:txBody>
          </p:sp>
          <p:sp>
            <p:nvSpPr>
              <p:cNvPr id="13" name="Object 6">
                <a:extLst>
                  <a:ext uri="{FF2B5EF4-FFF2-40B4-BE49-F238E27FC236}">
                    <a16:creationId xmlns:a16="http://schemas.microsoft.com/office/drawing/2014/main" id="{0D74633D-3EBC-2F10-CA77-FE4990966C11}"/>
                  </a:ext>
                </a:extLst>
              </p:cNvPr>
              <p:cNvSpPr txBox="1">
                <a:spLocks noRot="1" noChangeAspect="1" noMove="1" noResize="1" noEditPoints="1" noAdjustHandles="1" noChangeArrowheads="1" noChangeShapeType="1" noTextEdit="1"/>
              </p:cNvSpPr>
              <p:nvPr/>
            </p:nvSpPr>
            <p:spPr bwMode="auto">
              <a:xfrm>
                <a:off x="1888796" y="3949033"/>
                <a:ext cx="761999" cy="630628"/>
              </a:xfrm>
              <a:prstGeom prst="rect">
                <a:avLst/>
              </a:prstGeom>
              <a:blipFill>
                <a:blip r:embed="rId20"/>
                <a:stretch>
                  <a:fillRect/>
                </a:stretch>
              </a:blipFill>
              <a:ln>
                <a:noFill/>
              </a:ln>
            </p:spPr>
            <p:txBody>
              <a:bodyPr/>
              <a:lstStyle/>
              <a:p>
                <a:r>
                  <a:rPr lang="zh-CN" altLang="en-US">
                    <a:noFill/>
                  </a:rPr>
                  <a:t> </a:t>
                </a:r>
              </a:p>
            </p:txBody>
          </p:sp>
        </p:grpSp>
        <p:sp>
          <p:nvSpPr>
            <p:cNvPr id="6" name="左大括号 5">
              <a:extLst>
                <a:ext uri="{FF2B5EF4-FFF2-40B4-BE49-F238E27FC236}">
                  <a16:creationId xmlns:a16="http://schemas.microsoft.com/office/drawing/2014/main" id="{A94D33A8-1DC3-8E22-D9AE-2AE25F62946D}"/>
                </a:ext>
              </a:extLst>
            </p:cNvPr>
            <p:cNvSpPr/>
            <p:nvPr/>
          </p:nvSpPr>
          <p:spPr bwMode="auto">
            <a:xfrm>
              <a:off x="1525205" y="3351219"/>
              <a:ext cx="257205" cy="867329"/>
            </a:xfrm>
            <a:prstGeom prst="leftBrace">
              <a:avLst>
                <a:gd name="adj1" fmla="val 49712"/>
                <a:gd name="adj2" fmla="val 50000"/>
              </a:avLst>
            </a:prstGeom>
            <a:solidFill>
              <a:schemeClr val="bg1"/>
            </a:solidFill>
            <a:ln w="25400" cap="flat" cmpd="sng" algn="ctr">
              <a:solidFill>
                <a:schemeClr val="tx1"/>
              </a:solidFill>
              <a:prstDash val="solid"/>
              <a:round/>
              <a:headEnd type="none" w="med" len="med"/>
              <a:tailEnd type="none" w="med" len="med"/>
            </a:ln>
            <a:effectLst/>
          </p:spPr>
          <p:txBody>
            <a:bodyPr/>
            <a:lstStyle/>
            <a:p>
              <a:pPr eaLnBrk="1" hangingPunct="1">
                <a:defRPr/>
              </a:pPr>
              <a:endParaRPr lang="zh-CN" altLang="en-US" sz="2800" b="1">
                <a:ln w="38100">
                  <a:solidFill>
                    <a:schemeClr val="tx1"/>
                  </a:solidFill>
                </a:ln>
                <a:noFill/>
                <a:latin typeface="Times New Roman" panose="02020603050405020304" pitchFamily="18" charset="0"/>
                <a:ea typeface="楷体_GB2312" pitchFamily="49" charset="-122"/>
              </a:endParaRPr>
            </a:p>
          </p:txBody>
        </p:sp>
        <p:sp>
          <p:nvSpPr>
            <p:cNvPr id="7" name="Object 72">
              <a:extLst>
                <a:ext uri="{FF2B5EF4-FFF2-40B4-BE49-F238E27FC236}">
                  <a16:creationId xmlns:a16="http://schemas.microsoft.com/office/drawing/2014/main" id="{6165D74E-FDA9-AE0C-CF98-50D22C86E041}"/>
                </a:ext>
              </a:extLst>
            </p:cNvPr>
            <p:cNvSpPr txBox="1">
              <a:spLocks noRot="1" noChangeAspect="1" noMove="1" noResize="1" noEditPoints="1" noAdjustHandles="1" noChangeArrowheads="1" noChangeShapeType="1" noTextEdit="1"/>
            </p:cNvSpPr>
            <p:nvPr/>
          </p:nvSpPr>
          <p:spPr bwMode="auto">
            <a:xfrm>
              <a:off x="1860909" y="3121298"/>
              <a:ext cx="1303562" cy="630628"/>
            </a:xfrm>
            <a:prstGeom prst="rect">
              <a:avLst/>
            </a:prstGeom>
            <a:blipFill>
              <a:blip r:embed="rId21"/>
              <a:stretch>
                <a:fillRect t="-12621" b="-24272"/>
              </a:stretch>
            </a:blipFill>
            <a:ln>
              <a:noFill/>
            </a:ln>
          </p:spPr>
          <p:txBody>
            <a:bodyPr/>
            <a:lstStyle/>
            <a:p>
              <a:r>
                <a:rPr lang="zh-CN" altLang="en-US">
                  <a:noFill/>
                </a:rPr>
                <a:t> </a:t>
              </a:r>
            </a:p>
          </p:txBody>
        </p:sp>
        <p:sp>
          <p:nvSpPr>
            <p:cNvPr id="8" name="Object 72">
              <a:extLst>
                <a:ext uri="{FF2B5EF4-FFF2-40B4-BE49-F238E27FC236}">
                  <a16:creationId xmlns:a16="http://schemas.microsoft.com/office/drawing/2014/main" id="{084BA899-A5A4-A15F-B703-0CD4E6BE0547}"/>
                </a:ext>
              </a:extLst>
            </p:cNvPr>
            <p:cNvSpPr txBox="1">
              <a:spLocks noRot="1" noChangeAspect="1" noMove="1" noResize="1" noEditPoints="1" noAdjustHandles="1" noChangeArrowheads="1" noChangeShapeType="1" noTextEdit="1"/>
            </p:cNvSpPr>
            <p:nvPr/>
          </p:nvSpPr>
          <p:spPr bwMode="auto">
            <a:xfrm>
              <a:off x="1950123" y="3846235"/>
              <a:ext cx="1038583" cy="523221"/>
            </a:xfrm>
            <a:prstGeom prst="rect">
              <a:avLst/>
            </a:prstGeom>
            <a:blipFill>
              <a:blip r:embed="rId22"/>
              <a:stretch>
                <a:fillRect t="-15116" r="-14118" b="-48837"/>
              </a:stretch>
            </a:blipFill>
            <a:ln>
              <a:noFill/>
            </a:ln>
          </p:spPr>
          <p:txBody>
            <a:bodyPr/>
            <a:lstStyle/>
            <a:p>
              <a:r>
                <a:rPr lang="zh-CN" altLang="en-US">
                  <a:noFill/>
                </a:rPr>
                <a:t> </a:t>
              </a:r>
            </a:p>
          </p:txBody>
        </p:sp>
        <p:graphicFrame>
          <p:nvGraphicFramePr>
            <p:cNvPr id="30741" name="Object 5">
              <a:extLst>
                <a:ext uri="{FF2B5EF4-FFF2-40B4-BE49-F238E27FC236}">
                  <a16:creationId xmlns:a16="http://schemas.microsoft.com/office/drawing/2014/main" id="{C0EF77F9-2871-9A2F-B2F8-97708B2230EA}"/>
                </a:ext>
              </a:extLst>
            </p:cNvPr>
            <p:cNvGraphicFramePr>
              <a:graphicFrameLocks noChangeAspect="1"/>
            </p:cNvGraphicFramePr>
            <p:nvPr/>
          </p:nvGraphicFramePr>
          <p:xfrm>
            <a:off x="215364" y="3552695"/>
            <a:ext cx="1155414" cy="398462"/>
          </p:xfrm>
          <a:graphic>
            <a:graphicData uri="http://schemas.openxmlformats.org/presentationml/2006/ole">
              <mc:AlternateContent xmlns:mc="http://schemas.openxmlformats.org/markup-compatibility/2006">
                <mc:Choice xmlns:v="urn:schemas-microsoft-com:vml" Requires="v">
                  <p:oleObj r:id="rId23" imgW="761669" imgH="241195" progId="Equation.3">
                    <p:embed/>
                  </p:oleObj>
                </mc:Choice>
                <mc:Fallback>
                  <p:oleObj r:id="rId23" imgW="761669" imgH="24119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364" y="3552695"/>
                          <a:ext cx="1155414"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ontrols>
      <mc:AlternateContent xmlns:mc="http://schemas.openxmlformats.org/markup-compatibility/2006">
        <mc:Choice xmlns:v="urn:schemas-microsoft-com:vml" Requires="v">
          <p:control r:id="rId1" imgW="4067743" imgH="3960857"/>
        </mc:Choice>
        <mc:Fallback>
          <p:control r:id="rId1" imgW="4067743" imgH="3960857">
            <p:pic>
              <p:nvPicPr>
                <p:cNvPr id="30727" name="ShockwaveFlash2">
                  <a:extLst>
                    <a:ext uri="{FF2B5EF4-FFF2-40B4-BE49-F238E27FC236}">
                      <a16:creationId xmlns:a16="http://schemas.microsoft.com/office/drawing/2014/main" id="{C177C291-CF8C-6E1B-E5B1-12BA333CF569}"/>
                    </a:ext>
                  </a:extLst>
                </p:cNvPr>
                <p:cNvPicPr preferRelativeResize="0">
                  <a:picLocks noChangeArrowheads="1" noChangeShapeType="1"/>
                </p:cNvPicPr>
                <p:nvPr/>
              </p:nvPicPr>
              <p:blipFill>
                <a:blip r:embed="rId24">
                  <a:extLst>
                    <a:ext uri="{28A0092B-C50C-407E-A947-70E740481C1C}">
                      <a14:useLocalDpi xmlns:a14="http://schemas.microsoft.com/office/drawing/2010/main" val="0"/>
                    </a:ext>
                  </a:extLst>
                </a:blip>
                <a:srcRect/>
                <a:stretch>
                  <a:fillRect/>
                </a:stretch>
              </p:blipFill>
              <p:spPr bwMode="auto">
                <a:xfrm>
                  <a:off x="5010150" y="2436813"/>
                  <a:ext cx="4067175" cy="3960812"/>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5784"/>
                                        </p:tgtEl>
                                        <p:attrNameLst>
                                          <p:attrName>style.visibility</p:attrName>
                                        </p:attrNameLst>
                                      </p:cBhvr>
                                      <p:to>
                                        <p:strVal val="visible"/>
                                      </p:to>
                                    </p:set>
                                    <p:animEffect transition="in" filter="wipe(left)">
                                      <p:cBhvr>
                                        <p:cTn id="12" dur="500"/>
                                        <p:tgtEl>
                                          <p:spTgt spid="245784"/>
                                        </p:tgtEl>
                                      </p:cBhvr>
                                    </p:animEffect>
                                  </p:childTnLst>
                                </p:cTn>
                              </p:par>
                              <p:par>
                                <p:cTn id="13" presetID="22" presetClass="entr" presetSubtype="8" fill="hold" nodeType="withEffect">
                                  <p:stCondLst>
                                    <p:cond delay="0"/>
                                  </p:stCondLst>
                                  <p:childTnLst>
                                    <p:set>
                                      <p:cBhvr>
                                        <p:cTn id="14" dur="1" fill="hold">
                                          <p:stCondLst>
                                            <p:cond delay="0"/>
                                          </p:stCondLst>
                                        </p:cTn>
                                        <p:tgtEl>
                                          <p:spTgt spid="245783"/>
                                        </p:tgtEl>
                                        <p:attrNameLst>
                                          <p:attrName>style.visibility</p:attrName>
                                        </p:attrNameLst>
                                      </p:cBhvr>
                                      <p:to>
                                        <p:strVal val="visible"/>
                                      </p:to>
                                    </p:set>
                                    <p:animEffect transition="in" filter="wipe(left)">
                                      <p:cBhvr>
                                        <p:cTn id="15" dur="500"/>
                                        <p:tgtEl>
                                          <p:spTgt spid="24578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20481"/>
                                        </p:tgtEl>
                                        <p:attrNameLst>
                                          <p:attrName>style.visibility</p:attrName>
                                        </p:attrNameLst>
                                      </p:cBhvr>
                                      <p:to>
                                        <p:strVal val="visible"/>
                                      </p:to>
                                    </p:set>
                                    <p:animEffect transition="in" filter="wipe(down)">
                                      <p:cBhvr>
                                        <p:cTn id="20" dur="500"/>
                                        <p:tgtEl>
                                          <p:spTgt spid="204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20487"/>
                                        </p:tgtEl>
                                        <p:attrNameLst>
                                          <p:attrName>style.visibility</p:attrName>
                                        </p:attrNameLst>
                                      </p:cBhvr>
                                      <p:to>
                                        <p:strVal val="visible"/>
                                      </p:to>
                                    </p:set>
                                    <p:animEffect transition="in" filter="wipe(down)">
                                      <p:cBhvr>
                                        <p:cTn id="25" dur="500"/>
                                        <p:tgtEl>
                                          <p:spTgt spid="2048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20484"/>
                                        </p:tgtEl>
                                        <p:attrNameLst>
                                          <p:attrName>style.visibility</p:attrName>
                                        </p:attrNameLst>
                                      </p:cBhvr>
                                      <p:to>
                                        <p:strVal val="visible"/>
                                      </p:to>
                                    </p:set>
                                    <p:animEffect transition="in" filter="wipe(down)">
                                      <p:cBhvr>
                                        <p:cTn id="34" dur="500"/>
                                        <p:tgtEl>
                                          <p:spTgt spid="2048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19498"/>
                                        </p:tgtEl>
                                        <p:attrNameLst>
                                          <p:attrName>style.visibility</p:attrName>
                                        </p:attrNameLst>
                                      </p:cBhvr>
                                      <p:to>
                                        <p:strVal val="visible"/>
                                      </p:to>
                                    </p:set>
                                    <p:animEffect transition="in" filter="wipe(down)">
                                      <p:cBhvr>
                                        <p:cTn id="39" dur="500"/>
                                        <p:tgtEl>
                                          <p:spTgt spid="1949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22538"/>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8" grpId="0" animBg="1"/>
      <p:bldP spid="245783" grpId="0"/>
      <p:bldP spid="24578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a:extLst>
              <a:ext uri="{FF2B5EF4-FFF2-40B4-BE49-F238E27FC236}">
                <a16:creationId xmlns:a16="http://schemas.microsoft.com/office/drawing/2014/main" id="{2428A3C6-01DE-10E8-5252-A19790330931}"/>
              </a:ext>
            </a:extLst>
          </p:cNvPr>
          <p:cNvSpPr>
            <a:spLocks noChangeArrowheads="1"/>
          </p:cNvSpPr>
          <p:nvPr/>
        </p:nvSpPr>
        <p:spPr bwMode="auto">
          <a:xfrm>
            <a:off x="5235575" y="808038"/>
            <a:ext cx="3759200" cy="3817937"/>
          </a:xfrm>
          <a:prstGeom prst="rect">
            <a:avLst/>
          </a:prstGeom>
          <a:solidFill>
            <a:srgbClr val="FFFFFF"/>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1747" name="Text Box 1038">
            <a:extLst>
              <a:ext uri="{FF2B5EF4-FFF2-40B4-BE49-F238E27FC236}">
                <a16:creationId xmlns:a16="http://schemas.microsoft.com/office/drawing/2014/main" id="{28DF8A2D-B8EF-1C16-8128-02E15ED0E6F8}"/>
              </a:ext>
            </a:extLst>
          </p:cNvPr>
          <p:cNvSpPr txBox="1">
            <a:spLocks noChangeArrowheads="1"/>
          </p:cNvSpPr>
          <p:nvPr/>
        </p:nvSpPr>
        <p:spPr bwMode="auto">
          <a:xfrm>
            <a:off x="8115300" y="1571625"/>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zh-CN" altLang="zh-CN" sz="2400">
              <a:latin typeface="Times New Roman" panose="02020603050405020304" pitchFamily="18" charset="0"/>
            </a:endParaRPr>
          </a:p>
        </p:txBody>
      </p:sp>
      <p:sp>
        <p:nvSpPr>
          <p:cNvPr id="31748" name="Text Box 1039">
            <a:extLst>
              <a:ext uri="{FF2B5EF4-FFF2-40B4-BE49-F238E27FC236}">
                <a16:creationId xmlns:a16="http://schemas.microsoft.com/office/drawing/2014/main" id="{FA2B3E09-46DF-892F-4C54-09157336EC78}"/>
              </a:ext>
            </a:extLst>
          </p:cNvPr>
          <p:cNvSpPr txBox="1">
            <a:spLocks noChangeArrowheads="1"/>
          </p:cNvSpPr>
          <p:nvPr/>
        </p:nvSpPr>
        <p:spPr bwMode="auto">
          <a:xfrm>
            <a:off x="5702300" y="325278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zh-CN" altLang="zh-CN" sz="2400">
              <a:latin typeface="Times New Roman" panose="02020603050405020304" pitchFamily="18" charset="0"/>
            </a:endParaRPr>
          </a:p>
        </p:txBody>
      </p:sp>
      <p:sp>
        <p:nvSpPr>
          <p:cNvPr id="31749" name="Freeform 1040">
            <a:extLst>
              <a:ext uri="{FF2B5EF4-FFF2-40B4-BE49-F238E27FC236}">
                <a16:creationId xmlns:a16="http://schemas.microsoft.com/office/drawing/2014/main" id="{A015FE45-FF6E-9EFA-5015-D9753017D85E}"/>
              </a:ext>
            </a:extLst>
          </p:cNvPr>
          <p:cNvSpPr>
            <a:spLocks noChangeArrowheads="1"/>
          </p:cNvSpPr>
          <p:nvPr/>
        </p:nvSpPr>
        <p:spPr bwMode="auto">
          <a:xfrm>
            <a:off x="5310188" y="1385888"/>
            <a:ext cx="3548062" cy="1535112"/>
          </a:xfrm>
          <a:custGeom>
            <a:avLst/>
            <a:gdLst>
              <a:gd name="T0" fmla="*/ 0 w 2235"/>
              <a:gd name="T1" fmla="*/ 1535112 h 967"/>
              <a:gd name="T2" fmla="*/ 434975 w 2235"/>
              <a:gd name="T3" fmla="*/ 838200 h 967"/>
              <a:gd name="T4" fmla="*/ 1384300 w 2235"/>
              <a:gd name="T5" fmla="*/ 709612 h 967"/>
              <a:gd name="T6" fmla="*/ 1938338 w 2235"/>
              <a:gd name="T7" fmla="*/ 131762 h 967"/>
              <a:gd name="T8" fmla="*/ 2547938 w 2235"/>
              <a:gd name="T9" fmla="*/ 66675 h 967"/>
              <a:gd name="T10" fmla="*/ 3048000 w 2235"/>
              <a:gd name="T11" fmla="*/ 533400 h 967"/>
              <a:gd name="T12" fmla="*/ 3548063 w 2235"/>
              <a:gd name="T13" fmla="*/ 795337 h 9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35" h="967">
                <a:moveTo>
                  <a:pt x="0" y="967"/>
                </a:moveTo>
                <a:cubicBezTo>
                  <a:pt x="46" y="894"/>
                  <a:pt x="129" y="615"/>
                  <a:pt x="274" y="528"/>
                </a:cubicBezTo>
                <a:cubicBezTo>
                  <a:pt x="419" y="441"/>
                  <a:pt x="714" y="521"/>
                  <a:pt x="872" y="447"/>
                </a:cubicBezTo>
                <a:cubicBezTo>
                  <a:pt x="1030" y="373"/>
                  <a:pt x="1099" y="150"/>
                  <a:pt x="1221" y="83"/>
                </a:cubicBezTo>
                <a:cubicBezTo>
                  <a:pt x="1343" y="16"/>
                  <a:pt x="1488" y="0"/>
                  <a:pt x="1605" y="42"/>
                </a:cubicBezTo>
                <a:cubicBezTo>
                  <a:pt x="1722" y="84"/>
                  <a:pt x="1815" y="260"/>
                  <a:pt x="1920" y="336"/>
                </a:cubicBezTo>
                <a:cubicBezTo>
                  <a:pt x="2025" y="412"/>
                  <a:pt x="2170" y="467"/>
                  <a:pt x="2235" y="501"/>
                </a:cubicBez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0" name="Text Box 1041">
            <a:extLst>
              <a:ext uri="{FF2B5EF4-FFF2-40B4-BE49-F238E27FC236}">
                <a16:creationId xmlns:a16="http://schemas.microsoft.com/office/drawing/2014/main" id="{AAF83BE1-06A3-1959-4EE4-2F0F2F6168B0}"/>
              </a:ext>
            </a:extLst>
          </p:cNvPr>
          <p:cNvSpPr txBox="1">
            <a:spLocks noChangeArrowheads="1"/>
          </p:cNvSpPr>
          <p:nvPr/>
        </p:nvSpPr>
        <p:spPr bwMode="auto">
          <a:xfrm>
            <a:off x="6286500" y="164782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endParaRPr lang="zh-CN" altLang="zh-CN" sz="2400" b="1">
              <a:solidFill>
                <a:srgbClr val="CC0000"/>
              </a:solidFill>
              <a:latin typeface="Times New Roman" panose="02020603050405020304" pitchFamily="18" charset="0"/>
            </a:endParaRPr>
          </a:p>
        </p:txBody>
      </p:sp>
      <p:grpSp>
        <p:nvGrpSpPr>
          <p:cNvPr id="2" name="Group 1118">
            <a:extLst>
              <a:ext uri="{FF2B5EF4-FFF2-40B4-BE49-F238E27FC236}">
                <a16:creationId xmlns:a16="http://schemas.microsoft.com/office/drawing/2014/main" id="{26599D82-D33B-DE39-A52A-1EDE7ADF70AD}"/>
              </a:ext>
            </a:extLst>
          </p:cNvPr>
          <p:cNvGrpSpPr>
            <a:grpSpLocks/>
          </p:cNvGrpSpPr>
          <p:nvPr/>
        </p:nvGrpSpPr>
        <p:grpSpPr bwMode="auto">
          <a:xfrm>
            <a:off x="5938838" y="1539875"/>
            <a:ext cx="973137" cy="1987550"/>
            <a:chOff x="3469" y="1162"/>
            <a:chExt cx="613" cy="1252"/>
          </a:xfrm>
        </p:grpSpPr>
        <p:sp>
          <p:nvSpPr>
            <p:cNvPr id="31798" name="Freeform 1047">
              <a:extLst>
                <a:ext uri="{FF2B5EF4-FFF2-40B4-BE49-F238E27FC236}">
                  <a16:creationId xmlns:a16="http://schemas.microsoft.com/office/drawing/2014/main" id="{6E1CAB18-09AE-58D8-D395-665C5C0C78EE}"/>
                </a:ext>
              </a:extLst>
            </p:cNvPr>
            <p:cNvSpPr>
              <a:spLocks noChangeArrowheads="1"/>
            </p:cNvSpPr>
            <p:nvPr/>
          </p:nvSpPr>
          <p:spPr bwMode="auto">
            <a:xfrm>
              <a:off x="3547" y="1509"/>
              <a:ext cx="421" cy="905"/>
            </a:xfrm>
            <a:custGeom>
              <a:avLst/>
              <a:gdLst>
                <a:gd name="T0" fmla="*/ 0 w 421"/>
                <a:gd name="T1" fmla="*/ 905 h 905"/>
                <a:gd name="T2" fmla="*/ 421 w 421"/>
                <a:gd name="T3" fmla="*/ 0 h 905"/>
                <a:gd name="T4" fmla="*/ 0 60000 65536"/>
                <a:gd name="T5" fmla="*/ 0 60000 65536"/>
              </a:gdLst>
              <a:ahLst/>
              <a:cxnLst>
                <a:cxn ang="T4">
                  <a:pos x="T0" y="T1"/>
                </a:cxn>
                <a:cxn ang="T5">
                  <a:pos x="T2" y="T3"/>
                </a:cxn>
              </a:cxnLst>
              <a:rect l="0" t="0" r="r" b="b"/>
              <a:pathLst>
                <a:path w="421" h="905">
                  <a:moveTo>
                    <a:pt x="0" y="905"/>
                  </a:moveTo>
                  <a:lnTo>
                    <a:pt x="421" y="0"/>
                  </a:lnTo>
                </a:path>
              </a:pathLst>
            </a:custGeom>
            <a:noFill/>
            <a:ln w="38100">
              <a:solidFill>
                <a:schemeClr val="tx2"/>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31799" name="Object 1048">
              <a:extLst>
                <a:ext uri="{FF2B5EF4-FFF2-40B4-BE49-F238E27FC236}">
                  <a16:creationId xmlns:a16="http://schemas.microsoft.com/office/drawing/2014/main" id="{9711A209-AB4D-2558-E2BB-FB4158F9974E}"/>
                </a:ext>
              </a:extLst>
            </p:cNvPr>
            <p:cNvGraphicFramePr>
              <a:graphicFrameLocks noChangeAspect="1"/>
            </p:cNvGraphicFramePr>
            <p:nvPr/>
          </p:nvGraphicFramePr>
          <p:xfrm>
            <a:off x="3469" y="1639"/>
            <a:ext cx="331" cy="403"/>
          </p:xfrm>
          <a:graphic>
            <a:graphicData uri="http://schemas.openxmlformats.org/presentationml/2006/ole">
              <mc:AlternateContent xmlns:mc="http://schemas.openxmlformats.org/markup-compatibility/2006">
                <mc:Choice xmlns:v="urn:schemas-microsoft-com:vml" Requires="v">
                  <p:oleObj r:id="rId2" imgW="126780" imgH="215526" progId="Equation.3">
                    <p:embed/>
                  </p:oleObj>
                </mc:Choice>
                <mc:Fallback>
                  <p:oleObj r:id="rId2" imgW="126780" imgH="215526" progId="Equation.3">
                    <p:embed/>
                    <p:pic>
                      <p:nvPicPr>
                        <p:cNvPr id="0" name="Object 1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9" y="1639"/>
                          <a:ext cx="331"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800" name="Object 1049">
              <a:extLst>
                <a:ext uri="{FF2B5EF4-FFF2-40B4-BE49-F238E27FC236}">
                  <a16:creationId xmlns:a16="http://schemas.microsoft.com/office/drawing/2014/main" id="{BCBB3A5D-363E-16A6-B27E-0D51D9A73812}"/>
                </a:ext>
              </a:extLst>
            </p:cNvPr>
            <p:cNvGraphicFramePr>
              <a:graphicFrameLocks noChangeAspect="1"/>
            </p:cNvGraphicFramePr>
            <p:nvPr/>
          </p:nvGraphicFramePr>
          <p:xfrm>
            <a:off x="3873" y="1162"/>
            <a:ext cx="209" cy="290"/>
          </p:xfrm>
          <a:graphic>
            <a:graphicData uri="http://schemas.openxmlformats.org/presentationml/2006/ole">
              <mc:AlternateContent xmlns:mc="http://schemas.openxmlformats.org/markup-compatibility/2006">
                <mc:Choice xmlns:v="urn:schemas-microsoft-com:vml" Requires="v">
                  <p:oleObj r:id="rId4" imgW="272907" imgH="387485" progId="Equation.3">
                    <p:embed/>
                  </p:oleObj>
                </mc:Choice>
                <mc:Fallback>
                  <p:oleObj r:id="rId4" imgW="272907" imgH="387485" progId="Equation.3">
                    <p:embed/>
                    <p:pic>
                      <p:nvPicPr>
                        <p:cNvPr id="0" name="Object 10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 y="1162"/>
                          <a:ext cx="209"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 name="Group 1116">
            <a:extLst>
              <a:ext uri="{FF2B5EF4-FFF2-40B4-BE49-F238E27FC236}">
                <a16:creationId xmlns:a16="http://schemas.microsoft.com/office/drawing/2014/main" id="{38EC8BB2-E36A-E8E5-41A5-A7BF103BF3D7}"/>
              </a:ext>
            </a:extLst>
          </p:cNvPr>
          <p:cNvGrpSpPr>
            <a:grpSpLocks/>
          </p:cNvGrpSpPr>
          <p:nvPr/>
        </p:nvGrpSpPr>
        <p:grpSpPr bwMode="auto">
          <a:xfrm>
            <a:off x="6040438" y="1397000"/>
            <a:ext cx="2586037" cy="2133600"/>
            <a:chOff x="3969" y="2976"/>
            <a:chExt cx="1629" cy="1344"/>
          </a:xfrm>
        </p:grpSpPr>
        <p:sp>
          <p:nvSpPr>
            <p:cNvPr id="31795" name="Line 1051">
              <a:extLst>
                <a:ext uri="{FF2B5EF4-FFF2-40B4-BE49-F238E27FC236}">
                  <a16:creationId xmlns:a16="http://schemas.microsoft.com/office/drawing/2014/main" id="{F47CFEB1-5C1A-70AE-922B-2D7851421A5B}"/>
                </a:ext>
              </a:extLst>
            </p:cNvPr>
            <p:cNvSpPr>
              <a:spLocks noChangeShapeType="1"/>
            </p:cNvSpPr>
            <p:nvPr/>
          </p:nvSpPr>
          <p:spPr bwMode="auto">
            <a:xfrm flipV="1">
              <a:off x="3969" y="3216"/>
              <a:ext cx="1392" cy="1104"/>
            </a:xfrm>
            <a:prstGeom prst="line">
              <a:avLst/>
            </a:prstGeom>
            <a:noFill/>
            <a:ln w="38100">
              <a:solidFill>
                <a:srgbClr val="CC00C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1796" name="Object 1052">
              <a:extLst>
                <a:ext uri="{FF2B5EF4-FFF2-40B4-BE49-F238E27FC236}">
                  <a16:creationId xmlns:a16="http://schemas.microsoft.com/office/drawing/2014/main" id="{2C4325AD-45A8-8109-B99A-0C5A0FC09E30}"/>
                </a:ext>
              </a:extLst>
            </p:cNvPr>
            <p:cNvGraphicFramePr>
              <a:graphicFrameLocks noChangeAspect="1"/>
            </p:cNvGraphicFramePr>
            <p:nvPr/>
          </p:nvGraphicFramePr>
          <p:xfrm>
            <a:off x="4604" y="3702"/>
            <a:ext cx="243" cy="404"/>
          </p:xfrm>
          <a:graphic>
            <a:graphicData uri="http://schemas.openxmlformats.org/presentationml/2006/ole">
              <mc:AlternateContent xmlns:mc="http://schemas.openxmlformats.org/markup-compatibility/2006">
                <mc:Choice xmlns:v="urn:schemas-microsoft-com:vml" Requires="v">
                  <p:oleObj r:id="rId6" imgW="139579" imgH="215713" progId="Equation.3">
                    <p:embed/>
                  </p:oleObj>
                </mc:Choice>
                <mc:Fallback>
                  <p:oleObj r:id="rId6" imgW="139579" imgH="215713" progId="Equation.3">
                    <p:embed/>
                    <p:pic>
                      <p:nvPicPr>
                        <p:cNvPr id="0" name="Object 10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4" y="3702"/>
                          <a:ext cx="2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97" name="Object 1053">
              <a:extLst>
                <a:ext uri="{FF2B5EF4-FFF2-40B4-BE49-F238E27FC236}">
                  <a16:creationId xmlns:a16="http://schemas.microsoft.com/office/drawing/2014/main" id="{87B401F6-AFE3-F2BF-C99D-B4FD276A8D74}"/>
                </a:ext>
              </a:extLst>
            </p:cNvPr>
            <p:cNvGraphicFramePr>
              <a:graphicFrameLocks noChangeAspect="1"/>
            </p:cNvGraphicFramePr>
            <p:nvPr/>
          </p:nvGraphicFramePr>
          <p:xfrm>
            <a:off x="5367" y="2976"/>
            <a:ext cx="231" cy="288"/>
          </p:xfrm>
          <a:graphic>
            <a:graphicData uri="http://schemas.openxmlformats.org/presentationml/2006/ole">
              <mc:AlternateContent xmlns:mc="http://schemas.openxmlformats.org/markup-compatibility/2006">
                <mc:Choice xmlns:v="urn:schemas-microsoft-com:vml" Requires="v">
                  <p:oleObj r:id="rId8" imgW="311259" imgH="387485" progId="Equation.3">
                    <p:embed/>
                  </p:oleObj>
                </mc:Choice>
                <mc:Fallback>
                  <p:oleObj r:id="rId8" imgW="311259" imgH="387485" progId="Equation.3">
                    <p:embed/>
                    <p:pic>
                      <p:nvPicPr>
                        <p:cNvPr id="0" name="Object 10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67" y="2976"/>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33150" name="Freeform 1054">
            <a:extLst>
              <a:ext uri="{FF2B5EF4-FFF2-40B4-BE49-F238E27FC236}">
                <a16:creationId xmlns:a16="http://schemas.microsoft.com/office/drawing/2014/main" id="{7CF1D672-1605-62BF-653D-29E4BF7C336A}"/>
              </a:ext>
            </a:extLst>
          </p:cNvPr>
          <p:cNvSpPr>
            <a:spLocks noChangeArrowheads="1"/>
          </p:cNvSpPr>
          <p:nvPr/>
        </p:nvSpPr>
        <p:spPr bwMode="auto">
          <a:xfrm>
            <a:off x="6486525" y="2038350"/>
            <a:ext cx="914400" cy="628650"/>
          </a:xfrm>
          <a:custGeom>
            <a:avLst/>
            <a:gdLst>
              <a:gd name="T0" fmla="*/ 0 w 576"/>
              <a:gd name="T1" fmla="*/ 0 h 396"/>
              <a:gd name="T2" fmla="*/ 104775 w 576"/>
              <a:gd name="T3" fmla="*/ 9525 h 396"/>
              <a:gd name="T4" fmla="*/ 238125 w 576"/>
              <a:gd name="T5" fmla="*/ 38100 h 396"/>
              <a:gd name="T6" fmla="*/ 438150 w 576"/>
              <a:gd name="T7" fmla="*/ 123825 h 396"/>
              <a:gd name="T8" fmla="*/ 619125 w 576"/>
              <a:gd name="T9" fmla="*/ 238125 h 396"/>
              <a:gd name="T10" fmla="*/ 781050 w 576"/>
              <a:gd name="T11" fmla="*/ 419100 h 396"/>
              <a:gd name="T12" fmla="*/ 914400 w 576"/>
              <a:gd name="T13" fmla="*/ 628650 h 3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6" h="396">
                <a:moveTo>
                  <a:pt x="0" y="0"/>
                </a:moveTo>
                <a:lnTo>
                  <a:pt x="66" y="6"/>
                </a:lnTo>
                <a:lnTo>
                  <a:pt x="150" y="24"/>
                </a:lnTo>
                <a:lnTo>
                  <a:pt x="276" y="78"/>
                </a:lnTo>
                <a:lnTo>
                  <a:pt x="390" y="150"/>
                </a:lnTo>
                <a:lnTo>
                  <a:pt x="492" y="264"/>
                </a:lnTo>
                <a:lnTo>
                  <a:pt x="576" y="396"/>
                </a:lnTo>
              </a:path>
            </a:pathLst>
          </a:custGeom>
          <a:noFill/>
          <a:ln w="19050">
            <a:solidFill>
              <a:srgbClr val="00B05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 name="Group 1055">
            <a:extLst>
              <a:ext uri="{FF2B5EF4-FFF2-40B4-BE49-F238E27FC236}">
                <a16:creationId xmlns:a16="http://schemas.microsoft.com/office/drawing/2014/main" id="{957BDF8A-125F-54FB-96CD-33D398503CDC}"/>
              </a:ext>
            </a:extLst>
          </p:cNvPr>
          <p:cNvGrpSpPr>
            <a:grpSpLocks/>
          </p:cNvGrpSpPr>
          <p:nvPr/>
        </p:nvGrpSpPr>
        <p:grpSpPr bwMode="auto">
          <a:xfrm>
            <a:off x="6704013" y="1409700"/>
            <a:ext cx="1524000" cy="685800"/>
            <a:chOff x="4080" y="960"/>
            <a:chExt cx="960" cy="432"/>
          </a:xfrm>
        </p:grpSpPr>
        <p:sp>
          <p:nvSpPr>
            <p:cNvPr id="31793" name="Line 1056">
              <a:extLst>
                <a:ext uri="{FF2B5EF4-FFF2-40B4-BE49-F238E27FC236}">
                  <a16:creationId xmlns:a16="http://schemas.microsoft.com/office/drawing/2014/main" id="{759FDBDB-428C-1C22-7E16-9DF055996E58}"/>
                </a:ext>
              </a:extLst>
            </p:cNvPr>
            <p:cNvSpPr>
              <a:spLocks noChangeShapeType="1"/>
            </p:cNvSpPr>
            <p:nvPr/>
          </p:nvSpPr>
          <p:spPr bwMode="auto">
            <a:xfrm flipV="1">
              <a:off x="4080" y="1200"/>
              <a:ext cx="960" cy="192"/>
            </a:xfrm>
            <a:prstGeom prst="line">
              <a:avLst/>
            </a:prstGeom>
            <a:noFill/>
            <a:ln w="38100">
              <a:solidFill>
                <a:srgbClr val="FF33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1794" name="Object 1057">
              <a:extLst>
                <a:ext uri="{FF2B5EF4-FFF2-40B4-BE49-F238E27FC236}">
                  <a16:creationId xmlns:a16="http://schemas.microsoft.com/office/drawing/2014/main" id="{DA79DB7D-4797-4C60-17CE-95417FFF7ED3}"/>
                </a:ext>
              </a:extLst>
            </p:cNvPr>
            <p:cNvGraphicFramePr>
              <a:graphicFrameLocks noChangeAspect="1"/>
            </p:cNvGraphicFramePr>
            <p:nvPr/>
          </p:nvGraphicFramePr>
          <p:xfrm>
            <a:off x="4368" y="960"/>
            <a:ext cx="432" cy="330"/>
          </p:xfrm>
          <a:graphic>
            <a:graphicData uri="http://schemas.openxmlformats.org/presentationml/2006/ole">
              <mc:AlternateContent xmlns:mc="http://schemas.openxmlformats.org/markup-compatibility/2006">
                <mc:Choice xmlns:v="urn:schemas-microsoft-com:vml" Requires="v">
                  <p:oleObj r:id="rId10" imgW="215619" imgH="164885" progId="Equation.3">
                    <p:embed/>
                  </p:oleObj>
                </mc:Choice>
                <mc:Fallback>
                  <p:oleObj r:id="rId10" imgW="215619" imgH="164885" progId="Equation.3">
                    <p:embed/>
                    <p:pic>
                      <p:nvPicPr>
                        <p:cNvPr id="0" name="Object 10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68" y="960"/>
                          <a:ext cx="43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1755" name="Group 1064">
            <a:extLst>
              <a:ext uri="{FF2B5EF4-FFF2-40B4-BE49-F238E27FC236}">
                <a16:creationId xmlns:a16="http://schemas.microsoft.com/office/drawing/2014/main" id="{0CFD37DB-EC8B-9C26-2836-E6E12CAEEDD1}"/>
              </a:ext>
            </a:extLst>
          </p:cNvPr>
          <p:cNvGrpSpPr>
            <a:grpSpLocks/>
          </p:cNvGrpSpPr>
          <p:nvPr/>
        </p:nvGrpSpPr>
        <p:grpSpPr bwMode="auto">
          <a:xfrm>
            <a:off x="5219700" y="885825"/>
            <a:ext cx="3635375" cy="3178175"/>
            <a:chOff x="3120" y="638"/>
            <a:chExt cx="2290" cy="2002"/>
          </a:xfrm>
        </p:grpSpPr>
        <p:sp>
          <p:nvSpPr>
            <p:cNvPr id="31786" name="Line 1065">
              <a:extLst>
                <a:ext uri="{FF2B5EF4-FFF2-40B4-BE49-F238E27FC236}">
                  <a16:creationId xmlns:a16="http://schemas.microsoft.com/office/drawing/2014/main" id="{E7957757-3BC5-A5AA-1EC4-7E7205CE0659}"/>
                </a:ext>
              </a:extLst>
            </p:cNvPr>
            <p:cNvSpPr>
              <a:spLocks noChangeShapeType="1"/>
            </p:cNvSpPr>
            <p:nvPr/>
          </p:nvSpPr>
          <p:spPr bwMode="auto">
            <a:xfrm flipV="1">
              <a:off x="3648" y="638"/>
              <a:ext cx="0" cy="1666"/>
            </a:xfrm>
            <a:prstGeom prst="line">
              <a:avLst/>
            </a:prstGeom>
            <a:noFill/>
            <a:ln w="1270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87" name="Line 1066">
              <a:extLst>
                <a:ext uri="{FF2B5EF4-FFF2-40B4-BE49-F238E27FC236}">
                  <a16:creationId xmlns:a16="http://schemas.microsoft.com/office/drawing/2014/main" id="{AFB36793-B8B1-BF34-034D-5F244EB439A9}"/>
                </a:ext>
              </a:extLst>
            </p:cNvPr>
            <p:cNvSpPr>
              <a:spLocks noChangeShapeType="1"/>
            </p:cNvSpPr>
            <p:nvPr/>
          </p:nvSpPr>
          <p:spPr bwMode="auto">
            <a:xfrm flipV="1">
              <a:off x="3648" y="2304"/>
              <a:ext cx="1728" cy="0"/>
            </a:xfrm>
            <a:prstGeom prst="line">
              <a:avLst/>
            </a:prstGeom>
            <a:noFill/>
            <a:ln w="1270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88" name="Line 1067">
              <a:extLst>
                <a:ext uri="{FF2B5EF4-FFF2-40B4-BE49-F238E27FC236}">
                  <a16:creationId xmlns:a16="http://schemas.microsoft.com/office/drawing/2014/main" id="{5BC02AED-DE57-F98E-4090-656A790D3F53}"/>
                </a:ext>
              </a:extLst>
            </p:cNvPr>
            <p:cNvSpPr>
              <a:spLocks noChangeShapeType="1"/>
            </p:cNvSpPr>
            <p:nvPr/>
          </p:nvSpPr>
          <p:spPr bwMode="auto">
            <a:xfrm flipH="1">
              <a:off x="3216" y="2304"/>
              <a:ext cx="432" cy="336"/>
            </a:xfrm>
            <a:prstGeom prst="line">
              <a:avLst/>
            </a:prstGeom>
            <a:noFill/>
            <a:ln w="1270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1789" name="Object 1068">
              <a:extLst>
                <a:ext uri="{FF2B5EF4-FFF2-40B4-BE49-F238E27FC236}">
                  <a16:creationId xmlns:a16="http://schemas.microsoft.com/office/drawing/2014/main" id="{C244F406-2975-ACD2-C11D-3A7610494988}"/>
                </a:ext>
              </a:extLst>
            </p:cNvPr>
            <p:cNvGraphicFramePr>
              <a:graphicFrameLocks noChangeAspect="1"/>
            </p:cNvGraphicFramePr>
            <p:nvPr/>
          </p:nvGraphicFramePr>
          <p:xfrm>
            <a:off x="5187" y="2352"/>
            <a:ext cx="223" cy="240"/>
          </p:xfrm>
          <a:graphic>
            <a:graphicData uri="http://schemas.openxmlformats.org/presentationml/2006/ole">
              <mc:AlternateContent xmlns:mc="http://schemas.openxmlformats.org/markup-compatibility/2006">
                <mc:Choice xmlns:v="urn:schemas-microsoft-com:vml" Requires="v">
                  <p:oleObj r:id="rId12" imgW="177646" imgH="190335" progId="Equation.3">
                    <p:embed/>
                  </p:oleObj>
                </mc:Choice>
                <mc:Fallback>
                  <p:oleObj r:id="rId12" imgW="177646" imgH="190335" progId="Equation.3">
                    <p:embed/>
                    <p:pic>
                      <p:nvPicPr>
                        <p:cNvPr id="0" name="Object 10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7" y="2352"/>
                          <a:ext cx="22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90" name="Object 1069">
              <a:extLst>
                <a:ext uri="{FF2B5EF4-FFF2-40B4-BE49-F238E27FC236}">
                  <a16:creationId xmlns:a16="http://schemas.microsoft.com/office/drawing/2014/main" id="{E5605DAF-8A00-637A-A51A-89AF36B20392}"/>
                </a:ext>
              </a:extLst>
            </p:cNvPr>
            <p:cNvGraphicFramePr>
              <a:graphicFrameLocks noChangeAspect="1"/>
            </p:cNvGraphicFramePr>
            <p:nvPr/>
          </p:nvGraphicFramePr>
          <p:xfrm>
            <a:off x="3383" y="672"/>
            <a:ext cx="229" cy="288"/>
          </p:xfrm>
          <a:graphic>
            <a:graphicData uri="http://schemas.openxmlformats.org/presentationml/2006/ole">
              <mc:AlternateContent xmlns:mc="http://schemas.openxmlformats.org/markup-compatibility/2006">
                <mc:Choice xmlns:v="urn:schemas-microsoft-com:vml" Requires="v">
                  <p:oleObj r:id="rId14" imgW="190417" imgH="241195" progId="Equation.3">
                    <p:embed/>
                  </p:oleObj>
                </mc:Choice>
                <mc:Fallback>
                  <p:oleObj r:id="rId14" imgW="190417" imgH="241195" progId="Equation.3">
                    <p:embed/>
                    <p:pic>
                      <p:nvPicPr>
                        <p:cNvPr id="0" name="Object 10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83" y="672"/>
                          <a:ext cx="2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91" name="Object 1070">
              <a:extLst>
                <a:ext uri="{FF2B5EF4-FFF2-40B4-BE49-F238E27FC236}">
                  <a16:creationId xmlns:a16="http://schemas.microsoft.com/office/drawing/2014/main" id="{03DA6166-9255-C22C-73B4-B422107702DF}"/>
                </a:ext>
              </a:extLst>
            </p:cNvPr>
            <p:cNvGraphicFramePr>
              <a:graphicFrameLocks noChangeAspect="1"/>
            </p:cNvGraphicFramePr>
            <p:nvPr/>
          </p:nvGraphicFramePr>
          <p:xfrm>
            <a:off x="3423" y="2112"/>
            <a:ext cx="216" cy="254"/>
          </p:xfrm>
          <a:graphic>
            <a:graphicData uri="http://schemas.openxmlformats.org/presentationml/2006/ole">
              <mc:AlternateContent xmlns:mc="http://schemas.openxmlformats.org/markup-compatibility/2006">
                <mc:Choice xmlns:v="urn:schemas-microsoft-com:vml" Requires="v">
                  <p:oleObj r:id="rId16" imgW="152202" imgH="177569" progId="Equation.DSMT4">
                    <p:embed/>
                  </p:oleObj>
                </mc:Choice>
                <mc:Fallback>
                  <p:oleObj r:id="rId16" imgW="152202" imgH="177569" progId="Equation.DSMT4">
                    <p:embed/>
                    <p:pic>
                      <p:nvPicPr>
                        <p:cNvPr id="0" name="Object 107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3" y="2112"/>
                          <a:ext cx="21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92" name="Object 1071">
              <a:extLst>
                <a:ext uri="{FF2B5EF4-FFF2-40B4-BE49-F238E27FC236}">
                  <a16:creationId xmlns:a16="http://schemas.microsoft.com/office/drawing/2014/main" id="{DB14D1BA-8061-06FF-1F88-974E0EFD6875}"/>
                </a:ext>
              </a:extLst>
            </p:cNvPr>
            <p:cNvGraphicFramePr>
              <a:graphicFrameLocks noChangeAspect="1"/>
            </p:cNvGraphicFramePr>
            <p:nvPr/>
          </p:nvGraphicFramePr>
          <p:xfrm>
            <a:off x="3120" y="2400"/>
            <a:ext cx="200" cy="200"/>
          </p:xfrm>
          <a:graphic>
            <a:graphicData uri="http://schemas.openxmlformats.org/presentationml/2006/ole">
              <mc:AlternateContent xmlns:mc="http://schemas.openxmlformats.org/markup-compatibility/2006">
                <mc:Choice xmlns:v="urn:schemas-microsoft-com:vml" Requires="v">
                  <p:oleObj r:id="rId18" imgW="164885" imgH="164885" progId="Equation.3">
                    <p:embed/>
                  </p:oleObj>
                </mc:Choice>
                <mc:Fallback>
                  <p:oleObj r:id="rId18" imgW="164885" imgH="164885" progId="Equation.3">
                    <p:embed/>
                    <p:pic>
                      <p:nvPicPr>
                        <p:cNvPr id="0" name="Object 107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20" y="2400"/>
                          <a:ext cx="20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6" name="Group 1117">
            <a:extLst>
              <a:ext uri="{FF2B5EF4-FFF2-40B4-BE49-F238E27FC236}">
                <a16:creationId xmlns:a16="http://schemas.microsoft.com/office/drawing/2014/main" id="{7C0F7BEE-6935-4B7F-01E1-68960C279EB8}"/>
              </a:ext>
            </a:extLst>
          </p:cNvPr>
          <p:cNvGrpSpPr>
            <a:grpSpLocks/>
          </p:cNvGrpSpPr>
          <p:nvPr/>
        </p:nvGrpSpPr>
        <p:grpSpPr bwMode="auto">
          <a:xfrm>
            <a:off x="7340600" y="1771650"/>
            <a:ext cx="1279525" cy="1198563"/>
            <a:chOff x="1338" y="2840"/>
            <a:chExt cx="768" cy="723"/>
          </a:xfrm>
        </p:grpSpPr>
        <p:sp>
          <p:nvSpPr>
            <p:cNvPr id="31782" name="Line 1075">
              <a:extLst>
                <a:ext uri="{FF2B5EF4-FFF2-40B4-BE49-F238E27FC236}">
                  <a16:creationId xmlns:a16="http://schemas.microsoft.com/office/drawing/2014/main" id="{32113239-BD4C-26F9-FD23-6E634FF725AE}"/>
                </a:ext>
              </a:extLst>
            </p:cNvPr>
            <p:cNvSpPr>
              <a:spLocks noChangeShapeType="1"/>
            </p:cNvSpPr>
            <p:nvPr/>
          </p:nvSpPr>
          <p:spPr bwMode="auto">
            <a:xfrm>
              <a:off x="1850" y="2840"/>
              <a:ext cx="256" cy="257"/>
            </a:xfrm>
            <a:prstGeom prst="line">
              <a:avLst/>
            </a:prstGeom>
            <a:noFill/>
            <a:ln w="19050">
              <a:solidFill>
                <a:srgbClr val="00B05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3" name="Line 1073">
              <a:extLst>
                <a:ext uri="{FF2B5EF4-FFF2-40B4-BE49-F238E27FC236}">
                  <a16:creationId xmlns:a16="http://schemas.microsoft.com/office/drawing/2014/main" id="{D68AF90A-0678-F8B5-0359-B7B8FC8AB39D}"/>
                </a:ext>
              </a:extLst>
            </p:cNvPr>
            <p:cNvSpPr>
              <a:spLocks noChangeShapeType="1"/>
            </p:cNvSpPr>
            <p:nvPr/>
          </p:nvSpPr>
          <p:spPr bwMode="auto">
            <a:xfrm>
              <a:off x="1338" y="3303"/>
              <a:ext cx="206" cy="260"/>
            </a:xfrm>
            <a:prstGeom prst="line">
              <a:avLst/>
            </a:prstGeom>
            <a:noFill/>
            <a:ln w="19050">
              <a:solidFill>
                <a:srgbClr val="00B05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4" name="Line 1074">
              <a:extLst>
                <a:ext uri="{FF2B5EF4-FFF2-40B4-BE49-F238E27FC236}">
                  <a16:creationId xmlns:a16="http://schemas.microsoft.com/office/drawing/2014/main" id="{F3AB72E7-59BA-1101-DDFF-4D0933D3FD74}"/>
                </a:ext>
              </a:extLst>
            </p:cNvPr>
            <p:cNvSpPr>
              <a:spLocks noChangeShapeType="1"/>
            </p:cNvSpPr>
            <p:nvPr/>
          </p:nvSpPr>
          <p:spPr bwMode="auto">
            <a:xfrm flipH="1">
              <a:off x="1458" y="2985"/>
              <a:ext cx="564" cy="463"/>
            </a:xfrm>
            <a:prstGeom prst="line">
              <a:avLst/>
            </a:prstGeom>
            <a:noFill/>
            <a:ln w="38100">
              <a:solidFill>
                <a:srgbClr val="0000FF"/>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1785" name="Object 1076">
              <a:extLst>
                <a:ext uri="{FF2B5EF4-FFF2-40B4-BE49-F238E27FC236}">
                  <a16:creationId xmlns:a16="http://schemas.microsoft.com/office/drawing/2014/main" id="{B1151CF3-FEA9-8214-52B9-88B284B94DC9}"/>
                </a:ext>
              </a:extLst>
            </p:cNvPr>
            <p:cNvGraphicFramePr>
              <a:graphicFrameLocks noChangeAspect="1"/>
            </p:cNvGraphicFramePr>
            <p:nvPr/>
          </p:nvGraphicFramePr>
          <p:xfrm>
            <a:off x="1645" y="3203"/>
            <a:ext cx="373" cy="247"/>
          </p:xfrm>
          <a:graphic>
            <a:graphicData uri="http://schemas.openxmlformats.org/presentationml/2006/ole">
              <mc:AlternateContent xmlns:mc="http://schemas.openxmlformats.org/markup-compatibility/2006">
                <mc:Choice xmlns:v="urn:schemas-microsoft-com:vml" Requires="v">
                  <p:oleObj r:id="rId20" imgW="304668" imgH="228501" progId="Equation.3">
                    <p:embed/>
                  </p:oleObj>
                </mc:Choice>
                <mc:Fallback>
                  <p:oleObj r:id="rId20" imgW="304668" imgH="228501" progId="Equation.3">
                    <p:embed/>
                    <p:pic>
                      <p:nvPicPr>
                        <p:cNvPr id="0" name="Object 107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45" y="3203"/>
                          <a:ext cx="37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1757" name="AutoShape 1108">
            <a:extLst>
              <a:ext uri="{FF2B5EF4-FFF2-40B4-BE49-F238E27FC236}">
                <a16:creationId xmlns:a16="http://schemas.microsoft.com/office/drawing/2014/main" id="{1184AFE2-B268-5EA5-F4F6-F0C83A7B26DD}"/>
              </a:ext>
            </a:extLst>
          </p:cNvPr>
          <p:cNvSpPr>
            <a:spLocks noChangeArrowheads="1"/>
          </p:cNvSpPr>
          <p:nvPr/>
        </p:nvSpPr>
        <p:spPr bwMode="auto">
          <a:xfrm>
            <a:off x="1357313" y="0"/>
            <a:ext cx="1511300" cy="908050"/>
          </a:xfrm>
          <a:prstGeom prst="irregularSeal1">
            <a:avLst/>
          </a:prstGeom>
          <a:solidFill>
            <a:srgbClr val="EDFFD2"/>
          </a:solidFill>
          <a:ln w="9525">
            <a:solidFill>
              <a:srgbClr val="008080"/>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3200" b="1">
                <a:solidFill>
                  <a:srgbClr val="CC0000"/>
                </a:solidFill>
                <a:latin typeface="Arial" panose="020B0604020202020204" pitchFamily="34" charset="0"/>
              </a:rPr>
              <a:t>注意</a:t>
            </a:r>
          </a:p>
        </p:txBody>
      </p:sp>
      <p:graphicFrame>
        <p:nvGraphicFramePr>
          <p:cNvPr id="31758" name="Object 1122">
            <a:extLst>
              <a:ext uri="{FF2B5EF4-FFF2-40B4-BE49-F238E27FC236}">
                <a16:creationId xmlns:a16="http://schemas.microsoft.com/office/drawing/2014/main" id="{EB41EF0C-C624-DFE4-8DED-2963B729EE2E}"/>
              </a:ext>
            </a:extLst>
          </p:cNvPr>
          <p:cNvGraphicFramePr>
            <a:graphicFrameLocks noChangeAspect="1"/>
          </p:cNvGraphicFramePr>
          <p:nvPr/>
        </p:nvGraphicFramePr>
        <p:xfrm>
          <a:off x="5049838" y="5584825"/>
          <a:ext cx="254000" cy="514350"/>
        </p:xfrm>
        <a:graphic>
          <a:graphicData uri="http://schemas.openxmlformats.org/presentationml/2006/ole">
            <mc:AlternateContent xmlns:mc="http://schemas.openxmlformats.org/markup-compatibility/2006">
              <mc:Choice xmlns:v="urn:schemas-microsoft-com:vml" Requires="v">
                <p:oleObj r:id="rId22" imgW="114102" imgH="215526" progId="Equation.3">
                  <p:embed/>
                </p:oleObj>
              </mc:Choice>
              <mc:Fallback>
                <p:oleObj r:id="rId22" imgW="114102" imgH="215526" progId="Equation.3">
                  <p:embed/>
                  <p:pic>
                    <p:nvPicPr>
                      <p:cNvPr id="0" name="Object 112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49838" y="5584825"/>
                        <a:ext cx="254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1759" name="Group 121">
            <a:extLst>
              <a:ext uri="{FF2B5EF4-FFF2-40B4-BE49-F238E27FC236}">
                <a16:creationId xmlns:a16="http://schemas.microsoft.com/office/drawing/2014/main" id="{8CE51A2C-1F70-7F27-110D-9D1757A268F6}"/>
              </a:ext>
            </a:extLst>
          </p:cNvPr>
          <p:cNvGrpSpPr>
            <a:grpSpLocks/>
          </p:cNvGrpSpPr>
          <p:nvPr/>
        </p:nvGrpSpPr>
        <p:grpSpPr bwMode="auto">
          <a:xfrm>
            <a:off x="3286125" y="142875"/>
            <a:ext cx="4822825" cy="604838"/>
            <a:chOff x="431" y="709"/>
            <a:chExt cx="3038" cy="381"/>
          </a:xfrm>
        </p:grpSpPr>
        <p:sp>
          <p:nvSpPr>
            <p:cNvPr id="31776" name="Text Box 1083">
              <a:extLst>
                <a:ext uri="{FF2B5EF4-FFF2-40B4-BE49-F238E27FC236}">
                  <a16:creationId xmlns:a16="http://schemas.microsoft.com/office/drawing/2014/main" id="{E64C1478-B593-B24C-CCF8-9C06F69EF191}"/>
                </a:ext>
              </a:extLst>
            </p:cNvPr>
            <p:cNvSpPr txBox="1">
              <a:spLocks noChangeArrowheads="1"/>
            </p:cNvSpPr>
            <p:nvPr/>
          </p:nvSpPr>
          <p:spPr bwMode="auto">
            <a:xfrm>
              <a:off x="1927" y="754"/>
              <a:ext cx="15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rPr>
                <a:t>的意义不同．</a:t>
              </a:r>
            </a:p>
          </p:txBody>
        </p:sp>
        <p:grpSp>
          <p:nvGrpSpPr>
            <p:cNvPr id="31777" name="Group 1156">
              <a:extLst>
                <a:ext uri="{FF2B5EF4-FFF2-40B4-BE49-F238E27FC236}">
                  <a16:creationId xmlns:a16="http://schemas.microsoft.com/office/drawing/2014/main" id="{35AE54E7-9191-8E37-FC83-735D01CA3C14}"/>
                </a:ext>
              </a:extLst>
            </p:cNvPr>
            <p:cNvGrpSpPr>
              <a:grpSpLocks/>
            </p:cNvGrpSpPr>
            <p:nvPr/>
          </p:nvGrpSpPr>
          <p:grpSpPr bwMode="auto">
            <a:xfrm>
              <a:off x="431" y="754"/>
              <a:ext cx="1608" cy="336"/>
              <a:chOff x="703" y="1346"/>
              <a:chExt cx="1608" cy="336"/>
            </a:xfrm>
          </p:grpSpPr>
          <p:graphicFrame>
            <p:nvGraphicFramePr>
              <p:cNvPr id="31779" name="Object 1082">
                <a:extLst>
                  <a:ext uri="{FF2B5EF4-FFF2-40B4-BE49-F238E27FC236}">
                    <a16:creationId xmlns:a16="http://schemas.microsoft.com/office/drawing/2014/main" id="{B233980A-60D6-979B-BC6C-05671C5F4945}"/>
                  </a:ext>
                </a:extLst>
              </p:cNvPr>
              <p:cNvGraphicFramePr>
                <a:graphicFrameLocks noChangeAspect="1"/>
              </p:cNvGraphicFramePr>
              <p:nvPr/>
            </p:nvGraphicFramePr>
            <p:xfrm>
              <a:off x="703" y="1346"/>
              <a:ext cx="1608" cy="336"/>
            </p:xfrm>
            <a:graphic>
              <a:graphicData uri="http://schemas.openxmlformats.org/presentationml/2006/ole">
                <mc:AlternateContent xmlns:mc="http://schemas.openxmlformats.org/markup-compatibility/2006">
                  <mc:Choice xmlns:v="urn:schemas-microsoft-com:vml" Requires="v">
                    <p:oleObj r:id="rId24" imgW="837836" imgH="177723" progId="Equation.3">
                      <p:embed/>
                    </p:oleObj>
                  </mc:Choice>
                  <mc:Fallback>
                    <p:oleObj r:id="rId24" imgW="837836" imgH="177723" progId="Equation.3">
                      <p:embed/>
                      <p:pic>
                        <p:nvPicPr>
                          <p:cNvPr id="0" name="Object 108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03" y="1346"/>
                            <a:ext cx="16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80" name="Line 1152">
                <a:extLst>
                  <a:ext uri="{FF2B5EF4-FFF2-40B4-BE49-F238E27FC236}">
                    <a16:creationId xmlns:a16="http://schemas.microsoft.com/office/drawing/2014/main" id="{11533ACE-23B6-6CF5-5FC6-2E8D43E870D2}"/>
                  </a:ext>
                </a:extLst>
              </p:cNvPr>
              <p:cNvSpPr>
                <a:spLocks noChangeShapeType="1"/>
              </p:cNvSpPr>
              <p:nvPr/>
            </p:nvSpPr>
            <p:spPr bwMode="auto">
              <a:xfrm>
                <a:off x="1329" y="1398"/>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1" name="Line 1153">
                <a:extLst>
                  <a:ext uri="{FF2B5EF4-FFF2-40B4-BE49-F238E27FC236}">
                    <a16:creationId xmlns:a16="http://schemas.microsoft.com/office/drawing/2014/main" id="{26A3DC10-EDBF-E98E-7D06-D59D8F77C50C}"/>
                  </a:ext>
                </a:extLst>
              </p:cNvPr>
              <p:cNvSpPr>
                <a:spLocks noChangeShapeType="1"/>
              </p:cNvSpPr>
              <p:nvPr/>
            </p:nvSpPr>
            <p:spPr bwMode="auto">
              <a:xfrm>
                <a:off x="1692" y="1398"/>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78" name="Text Box 1158">
              <a:extLst>
                <a:ext uri="{FF2B5EF4-FFF2-40B4-BE49-F238E27FC236}">
                  <a16:creationId xmlns:a16="http://schemas.microsoft.com/office/drawing/2014/main" id="{BE1EF6C1-6169-3CFB-8A01-249F0FADCD19}"/>
                </a:ext>
              </a:extLst>
            </p:cNvPr>
            <p:cNvSpPr txBox="1">
              <a:spLocks noChangeArrowheads="1"/>
            </p:cNvSpPr>
            <p:nvPr/>
          </p:nvSpPr>
          <p:spPr bwMode="auto">
            <a:xfrm>
              <a:off x="793" y="709"/>
              <a:ext cx="149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a:latin typeface="Arial" panose="020B0604020202020204" pitchFamily="34" charset="0"/>
                </a:rPr>
                <a:t>，      ，</a:t>
              </a:r>
            </a:p>
          </p:txBody>
        </p:sp>
      </p:grpSp>
      <p:graphicFrame>
        <p:nvGraphicFramePr>
          <p:cNvPr id="109680" name="Object 112">
            <a:extLst>
              <a:ext uri="{FF2B5EF4-FFF2-40B4-BE49-F238E27FC236}">
                <a16:creationId xmlns:a16="http://schemas.microsoft.com/office/drawing/2014/main" id="{B608F3A9-6D5D-DFF7-8DE0-9A5188EDD64B}"/>
              </a:ext>
            </a:extLst>
          </p:cNvPr>
          <p:cNvGraphicFramePr>
            <a:graphicFrameLocks noChangeAspect="1"/>
          </p:cNvGraphicFramePr>
          <p:nvPr/>
        </p:nvGraphicFramePr>
        <p:xfrm>
          <a:off x="1116013" y="5362575"/>
          <a:ext cx="1793875" cy="739775"/>
        </p:xfrm>
        <a:graphic>
          <a:graphicData uri="http://schemas.openxmlformats.org/presentationml/2006/ole">
            <mc:AlternateContent xmlns:mc="http://schemas.openxmlformats.org/markup-compatibility/2006">
              <mc:Choice xmlns:v="urn:schemas-microsoft-com:vml" Requires="v">
                <p:oleObj r:id="rId26" imgW="583947" imgH="253890" progId="Equation.3">
                  <p:embed/>
                </p:oleObj>
              </mc:Choice>
              <mc:Fallback>
                <p:oleObj r:id="rId26" imgW="583947" imgH="253890" progId="Equation.3">
                  <p:embed/>
                  <p:pic>
                    <p:nvPicPr>
                      <p:cNvPr id="0" name="Object 11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116013" y="5362575"/>
                        <a:ext cx="17938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1" name="Group 117">
            <a:extLst>
              <a:ext uri="{FF2B5EF4-FFF2-40B4-BE49-F238E27FC236}">
                <a16:creationId xmlns:a16="http://schemas.microsoft.com/office/drawing/2014/main" id="{31EC097D-4DB6-D08E-5831-73C50A22796D}"/>
              </a:ext>
            </a:extLst>
          </p:cNvPr>
          <p:cNvGrpSpPr>
            <a:grpSpLocks/>
          </p:cNvGrpSpPr>
          <p:nvPr/>
        </p:nvGrpSpPr>
        <p:grpSpPr bwMode="auto">
          <a:xfrm>
            <a:off x="6315075" y="3759200"/>
            <a:ext cx="1814513" cy="792163"/>
            <a:chOff x="3643" y="2916"/>
            <a:chExt cx="1324" cy="632"/>
          </a:xfrm>
        </p:grpSpPr>
        <p:graphicFrame>
          <p:nvGraphicFramePr>
            <p:cNvPr id="31773" name="Object 118">
              <a:extLst>
                <a:ext uri="{FF2B5EF4-FFF2-40B4-BE49-F238E27FC236}">
                  <a16:creationId xmlns:a16="http://schemas.microsoft.com/office/drawing/2014/main" id="{EFD835C4-4B3B-3DF4-03E3-E510A7DB288D}"/>
                </a:ext>
              </a:extLst>
            </p:cNvPr>
            <p:cNvGraphicFramePr>
              <a:graphicFrameLocks noChangeAspect="1"/>
            </p:cNvGraphicFramePr>
            <p:nvPr/>
          </p:nvGraphicFramePr>
          <p:xfrm>
            <a:off x="3787" y="2916"/>
            <a:ext cx="1104" cy="315"/>
          </p:xfrm>
          <a:graphic>
            <a:graphicData uri="http://schemas.openxmlformats.org/presentationml/2006/ole">
              <mc:AlternateContent xmlns:mc="http://schemas.openxmlformats.org/markup-compatibility/2006">
                <mc:Choice xmlns:v="urn:schemas-microsoft-com:vml" Requires="v">
                  <p:oleObj r:id="rId28" imgW="748975" imgH="215806" progId="Equation.3">
                    <p:embed/>
                  </p:oleObj>
                </mc:Choice>
                <mc:Fallback>
                  <p:oleObj r:id="rId28" imgW="748975" imgH="215806" progId="Equation.3">
                    <p:embed/>
                    <p:pic>
                      <p:nvPicPr>
                        <p:cNvPr id="0" name="Object 11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787" y="2916"/>
                          <a:ext cx="1104"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74" name="Object 119">
              <a:extLst>
                <a:ext uri="{FF2B5EF4-FFF2-40B4-BE49-F238E27FC236}">
                  <a16:creationId xmlns:a16="http://schemas.microsoft.com/office/drawing/2014/main" id="{B088320C-51CB-EAD9-9AA3-43AC8CC8A09F}"/>
                </a:ext>
              </a:extLst>
            </p:cNvPr>
            <p:cNvGraphicFramePr>
              <a:graphicFrameLocks noChangeAspect="1"/>
            </p:cNvGraphicFramePr>
            <p:nvPr/>
          </p:nvGraphicFramePr>
          <p:xfrm>
            <a:off x="3787" y="3236"/>
            <a:ext cx="1180" cy="312"/>
          </p:xfrm>
          <a:graphic>
            <a:graphicData uri="http://schemas.openxmlformats.org/presentationml/2006/ole">
              <mc:AlternateContent xmlns:mc="http://schemas.openxmlformats.org/markup-compatibility/2006">
                <mc:Choice xmlns:v="urn:schemas-microsoft-com:vml" Requires="v">
                  <p:oleObj r:id="rId30" imgW="812447" imgH="215806" progId="Equation.3">
                    <p:embed/>
                  </p:oleObj>
                </mc:Choice>
                <mc:Fallback>
                  <p:oleObj r:id="rId30" imgW="812447" imgH="215806" progId="Equation.3">
                    <p:embed/>
                    <p:pic>
                      <p:nvPicPr>
                        <p:cNvPr id="0" name="Object 11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787" y="3236"/>
                          <a:ext cx="1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75" name="AutoShape 120">
              <a:extLst>
                <a:ext uri="{FF2B5EF4-FFF2-40B4-BE49-F238E27FC236}">
                  <a16:creationId xmlns:a16="http://schemas.microsoft.com/office/drawing/2014/main" id="{ABEBECFB-29FB-B28F-4D00-48C821F40AC1}"/>
                </a:ext>
              </a:extLst>
            </p:cNvPr>
            <p:cNvSpPr>
              <a:spLocks/>
            </p:cNvSpPr>
            <p:nvPr/>
          </p:nvSpPr>
          <p:spPr bwMode="auto">
            <a:xfrm>
              <a:off x="3643" y="3039"/>
              <a:ext cx="144" cy="384"/>
            </a:xfrm>
            <a:prstGeom prst="leftBrace">
              <a:avLst>
                <a:gd name="adj1" fmla="val 2217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aphicFrame>
        <p:nvGraphicFramePr>
          <p:cNvPr id="6327" name="对象 6326">
            <a:extLst>
              <a:ext uri="{FF2B5EF4-FFF2-40B4-BE49-F238E27FC236}">
                <a16:creationId xmlns:a16="http://schemas.microsoft.com/office/drawing/2014/main" id="{3D45D9C2-C9D0-B086-79BF-D14BA6FFC824}"/>
              </a:ext>
            </a:extLst>
          </p:cNvPr>
          <p:cNvGraphicFramePr>
            <a:graphicFrameLocks/>
          </p:cNvGraphicFramePr>
          <p:nvPr/>
        </p:nvGraphicFramePr>
        <p:xfrm>
          <a:off x="1008063" y="6000750"/>
          <a:ext cx="1860550" cy="752475"/>
        </p:xfrm>
        <a:graphic>
          <a:graphicData uri="http://schemas.openxmlformats.org/presentationml/2006/ole">
            <mc:AlternateContent xmlns:mc="http://schemas.openxmlformats.org/markup-compatibility/2006">
              <mc:Choice xmlns:v="urn:schemas-microsoft-com:vml" Requires="v">
                <p:oleObj r:id="rId32" imgW="622080" imgH="253800" progId="Equation.3">
                  <p:embed/>
                </p:oleObj>
              </mc:Choice>
              <mc:Fallback>
                <p:oleObj r:id="rId32" imgW="622080" imgH="253800" progId="Equation.3">
                  <p:embed/>
                  <p:pic>
                    <p:nvPicPr>
                      <p:cNvPr id="0" name="对象 6326"/>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008063" y="6000750"/>
                        <a:ext cx="186055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右大括号 4">
            <a:extLst>
              <a:ext uri="{FF2B5EF4-FFF2-40B4-BE49-F238E27FC236}">
                <a16:creationId xmlns:a16="http://schemas.microsoft.com/office/drawing/2014/main" id="{2D5F88B4-EC51-329A-3E51-35AB77A3D53D}"/>
              </a:ext>
            </a:extLst>
          </p:cNvPr>
          <p:cNvSpPr>
            <a:spLocks/>
          </p:cNvSpPr>
          <p:nvPr/>
        </p:nvSpPr>
        <p:spPr bwMode="auto">
          <a:xfrm>
            <a:off x="2909888" y="5461000"/>
            <a:ext cx="288925" cy="1079500"/>
          </a:xfrm>
          <a:prstGeom prst="rightBrace">
            <a:avLst>
              <a:gd name="adj1" fmla="val 35097"/>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2800" b="1">
              <a:latin typeface="Times New Roman" panose="02020603050405020304" pitchFamily="18" charset="0"/>
              <a:ea typeface="楷体_GB2312" pitchFamily="49" charset="-122"/>
            </a:endParaRPr>
          </a:p>
        </p:txBody>
      </p:sp>
      <p:grpSp>
        <p:nvGrpSpPr>
          <p:cNvPr id="14" name="组合 13">
            <a:extLst>
              <a:ext uri="{FF2B5EF4-FFF2-40B4-BE49-F238E27FC236}">
                <a16:creationId xmlns:a16="http://schemas.microsoft.com/office/drawing/2014/main" id="{C50B63FD-E547-8108-9A6C-1AA02FB3057E}"/>
              </a:ext>
            </a:extLst>
          </p:cNvPr>
          <p:cNvGrpSpPr>
            <a:grpSpLocks/>
          </p:cNvGrpSpPr>
          <p:nvPr/>
        </p:nvGrpSpPr>
        <p:grpSpPr bwMode="auto">
          <a:xfrm>
            <a:off x="393700" y="1908175"/>
            <a:ext cx="3860800" cy="1177925"/>
            <a:chOff x="393412" y="1907600"/>
            <a:chExt cx="3860800" cy="1178500"/>
          </a:xfrm>
        </p:grpSpPr>
        <p:graphicFrame>
          <p:nvGraphicFramePr>
            <p:cNvPr id="31771" name="Object 1151">
              <a:extLst>
                <a:ext uri="{FF2B5EF4-FFF2-40B4-BE49-F238E27FC236}">
                  <a16:creationId xmlns:a16="http://schemas.microsoft.com/office/drawing/2014/main" id="{2ABC759C-D68C-6F13-704C-64AE06FA7687}"/>
                </a:ext>
              </a:extLst>
            </p:cNvPr>
            <p:cNvGraphicFramePr>
              <a:graphicFrameLocks noChangeAspect="1"/>
            </p:cNvGraphicFramePr>
            <p:nvPr/>
          </p:nvGraphicFramePr>
          <p:xfrm>
            <a:off x="709325" y="2416175"/>
            <a:ext cx="3544887" cy="669925"/>
          </p:xfrm>
          <a:graphic>
            <a:graphicData uri="http://schemas.openxmlformats.org/presentationml/2006/ole">
              <mc:AlternateContent xmlns:mc="http://schemas.openxmlformats.org/markup-compatibility/2006">
                <mc:Choice xmlns:v="urn:schemas-microsoft-com:vml" Requires="v">
                  <p:oleObj r:id="rId34" imgW="1497950" imgH="291973" progId="Equation.3">
                    <p:embed/>
                  </p:oleObj>
                </mc:Choice>
                <mc:Fallback>
                  <p:oleObj r:id="rId34" imgW="1497950" imgH="291973" progId="Equation.3">
                    <p:embed/>
                    <p:pic>
                      <p:nvPicPr>
                        <p:cNvPr id="0" name="Object 115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09325" y="2416175"/>
                          <a:ext cx="3544887"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72" name="文本框 7">
              <a:extLst>
                <a:ext uri="{FF2B5EF4-FFF2-40B4-BE49-F238E27FC236}">
                  <a16:creationId xmlns:a16="http://schemas.microsoft.com/office/drawing/2014/main" id="{A69A2F18-6A50-05FF-A884-8BA733F4EBE2}"/>
                </a:ext>
              </a:extLst>
            </p:cNvPr>
            <p:cNvSpPr txBox="1">
              <a:spLocks noChangeArrowheads="1"/>
            </p:cNvSpPr>
            <p:nvPr/>
          </p:nvSpPr>
          <p:spPr bwMode="auto">
            <a:xfrm>
              <a:off x="393412" y="1907600"/>
              <a:ext cx="24606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b="1">
                  <a:solidFill>
                    <a:srgbClr val="FF0000"/>
                  </a:solidFill>
                  <a:latin typeface="楷体" panose="02010609060101010101" pitchFamily="49" charset="-122"/>
                  <a:ea typeface="楷体" panose="02010609060101010101" pitchFamily="49" charset="-122"/>
                </a:rPr>
                <a:t> </a:t>
              </a:r>
              <a:r>
                <a:rPr lang="zh-CN" altLang="en-US" sz="3200" b="1">
                  <a:solidFill>
                    <a:srgbClr val="FF0000"/>
                  </a:solidFill>
                  <a:latin typeface="楷体" panose="02010609060101010101" pitchFamily="49" charset="-122"/>
                  <a:ea typeface="楷体" panose="02010609060101010101" pitchFamily="49" charset="-122"/>
                </a:rPr>
                <a:t>位移的模：</a:t>
              </a:r>
              <a:r>
                <a:rPr lang="zh-CN" altLang="en-US" b="1">
                  <a:solidFill>
                    <a:srgbClr val="FF0000"/>
                  </a:solidFill>
                  <a:latin typeface="楷体" panose="02010609060101010101" pitchFamily="49" charset="-122"/>
                  <a:ea typeface="楷体" panose="02010609060101010101" pitchFamily="49" charset="-122"/>
                </a:rPr>
                <a:t> </a:t>
              </a:r>
            </a:p>
          </p:txBody>
        </p:sp>
      </p:grpSp>
      <p:grpSp>
        <p:nvGrpSpPr>
          <p:cNvPr id="15" name="组合 14">
            <a:extLst>
              <a:ext uri="{FF2B5EF4-FFF2-40B4-BE49-F238E27FC236}">
                <a16:creationId xmlns:a16="http://schemas.microsoft.com/office/drawing/2014/main" id="{2107FE90-5EE6-4510-C9DB-8692B0B39771}"/>
              </a:ext>
            </a:extLst>
          </p:cNvPr>
          <p:cNvGrpSpPr>
            <a:grpSpLocks/>
          </p:cNvGrpSpPr>
          <p:nvPr/>
        </p:nvGrpSpPr>
        <p:grpSpPr bwMode="auto">
          <a:xfrm>
            <a:off x="334963" y="3228975"/>
            <a:ext cx="5395912" cy="2073275"/>
            <a:chOff x="334640" y="3228976"/>
            <a:chExt cx="5396253" cy="2072812"/>
          </a:xfrm>
        </p:grpSpPr>
        <p:graphicFrame>
          <p:nvGraphicFramePr>
            <p:cNvPr id="31769" name="Object 1124">
              <a:extLst>
                <a:ext uri="{FF2B5EF4-FFF2-40B4-BE49-F238E27FC236}">
                  <a16:creationId xmlns:a16="http://schemas.microsoft.com/office/drawing/2014/main" id="{3A1F4331-AA0A-E51B-719B-3656F96F240C}"/>
                </a:ext>
              </a:extLst>
            </p:cNvPr>
            <p:cNvGraphicFramePr>
              <a:graphicFrameLocks noChangeAspect="1"/>
            </p:cNvGraphicFramePr>
            <p:nvPr/>
          </p:nvGraphicFramePr>
          <p:xfrm>
            <a:off x="334640" y="3936538"/>
            <a:ext cx="5396253" cy="1365250"/>
          </p:xfrm>
          <a:graphic>
            <a:graphicData uri="http://schemas.openxmlformats.org/presentationml/2006/ole">
              <mc:AlternateContent xmlns:mc="http://schemas.openxmlformats.org/markup-compatibility/2006">
                <mc:Choice xmlns:v="urn:schemas-microsoft-com:vml" Requires="v">
                  <p:oleObj r:id="rId36" imgW="2158920" imgH="533160" progId="Equation.3">
                    <p:embed/>
                  </p:oleObj>
                </mc:Choice>
                <mc:Fallback>
                  <p:oleObj r:id="rId36" imgW="2158920" imgH="533160" progId="Equation.3">
                    <p:embed/>
                    <p:pic>
                      <p:nvPicPr>
                        <p:cNvPr id="0" name="Object 1124"/>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34640" y="3936538"/>
                          <a:ext cx="5396253"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70" name="文本框 9">
              <a:extLst>
                <a:ext uri="{FF2B5EF4-FFF2-40B4-BE49-F238E27FC236}">
                  <a16:creationId xmlns:a16="http://schemas.microsoft.com/office/drawing/2014/main" id="{80E39106-D1AA-92B4-8D20-70541D6D4BA9}"/>
                </a:ext>
              </a:extLst>
            </p:cNvPr>
            <p:cNvSpPr txBox="1">
              <a:spLocks noChangeArrowheads="1"/>
            </p:cNvSpPr>
            <p:nvPr/>
          </p:nvSpPr>
          <p:spPr bwMode="auto">
            <a:xfrm>
              <a:off x="519115" y="3228976"/>
              <a:ext cx="457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3200" b="1">
                  <a:solidFill>
                    <a:srgbClr val="FF0000"/>
                  </a:solidFill>
                  <a:latin typeface="楷体" panose="02010609060101010101" pitchFamily="49" charset="-122"/>
                  <a:ea typeface="楷体" panose="02010609060101010101" pitchFamily="49" charset="-122"/>
                </a:rPr>
                <a:t>位矢模的增量： </a:t>
              </a:r>
              <a:endParaRPr lang="zh-CN" altLang="en-US" sz="3200">
                <a:solidFill>
                  <a:srgbClr val="FF0000"/>
                </a:solidFill>
                <a:latin typeface="楷体" panose="02010609060101010101" pitchFamily="49" charset="-122"/>
                <a:ea typeface="楷体" panose="02010609060101010101" pitchFamily="49" charset="-122"/>
              </a:endParaRPr>
            </a:p>
          </p:txBody>
        </p:sp>
      </p:grpSp>
      <p:grpSp>
        <p:nvGrpSpPr>
          <p:cNvPr id="13" name="组合 12">
            <a:extLst>
              <a:ext uri="{FF2B5EF4-FFF2-40B4-BE49-F238E27FC236}">
                <a16:creationId xmlns:a16="http://schemas.microsoft.com/office/drawing/2014/main" id="{47DCC25A-4A22-228D-4544-B2193483FF78}"/>
              </a:ext>
            </a:extLst>
          </p:cNvPr>
          <p:cNvGrpSpPr>
            <a:grpSpLocks/>
          </p:cNvGrpSpPr>
          <p:nvPr/>
        </p:nvGrpSpPr>
        <p:grpSpPr bwMode="auto">
          <a:xfrm>
            <a:off x="407988" y="833438"/>
            <a:ext cx="4108450" cy="1112837"/>
            <a:chOff x="407590" y="832916"/>
            <a:chExt cx="4108426" cy="1113115"/>
          </a:xfrm>
        </p:grpSpPr>
        <p:graphicFrame>
          <p:nvGraphicFramePr>
            <p:cNvPr id="31767" name="Object 1119">
              <a:extLst>
                <a:ext uri="{FF2B5EF4-FFF2-40B4-BE49-F238E27FC236}">
                  <a16:creationId xmlns:a16="http://schemas.microsoft.com/office/drawing/2014/main" id="{7F2A6352-EE5B-3681-8E04-A07B0254B90C}"/>
                </a:ext>
              </a:extLst>
            </p:cNvPr>
            <p:cNvGraphicFramePr>
              <a:graphicFrameLocks noChangeAspect="1"/>
            </p:cNvGraphicFramePr>
            <p:nvPr/>
          </p:nvGraphicFramePr>
          <p:xfrm>
            <a:off x="556791" y="1303093"/>
            <a:ext cx="3959225" cy="642938"/>
          </p:xfrm>
          <a:graphic>
            <a:graphicData uri="http://schemas.openxmlformats.org/presentationml/2006/ole">
              <mc:AlternateContent xmlns:mc="http://schemas.openxmlformats.org/markup-compatibility/2006">
                <mc:Choice xmlns:v="urn:schemas-microsoft-com:vml" Requires="v">
                  <p:oleObj r:id="rId38" imgW="1358900" imgH="228600" progId="Equation.3">
                    <p:embed/>
                  </p:oleObj>
                </mc:Choice>
                <mc:Fallback>
                  <p:oleObj r:id="rId38" imgW="1358900" imgH="228600" progId="Equation.3">
                    <p:embed/>
                    <p:pic>
                      <p:nvPicPr>
                        <p:cNvPr id="0" name="Object 1119"/>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56791" y="1303093"/>
                          <a:ext cx="39592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68" name="文本框 11">
              <a:extLst>
                <a:ext uri="{FF2B5EF4-FFF2-40B4-BE49-F238E27FC236}">
                  <a16:creationId xmlns:a16="http://schemas.microsoft.com/office/drawing/2014/main" id="{BCE0BC06-6499-DA2F-C18B-6B77E912ACD6}"/>
                </a:ext>
              </a:extLst>
            </p:cNvPr>
            <p:cNvSpPr txBox="1">
              <a:spLocks noChangeArrowheads="1"/>
            </p:cNvSpPr>
            <p:nvPr/>
          </p:nvSpPr>
          <p:spPr bwMode="auto">
            <a:xfrm>
              <a:off x="407590" y="832916"/>
              <a:ext cx="24606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b="1">
                  <a:solidFill>
                    <a:srgbClr val="FF0000"/>
                  </a:solidFill>
                  <a:latin typeface="楷体" panose="02010609060101010101" pitchFamily="49" charset="-122"/>
                  <a:ea typeface="楷体" panose="02010609060101010101" pitchFamily="49" charset="-122"/>
                </a:rPr>
                <a:t> </a:t>
              </a:r>
              <a:r>
                <a:rPr lang="zh-CN" altLang="en-US" sz="3200" b="1">
                  <a:solidFill>
                    <a:srgbClr val="FF0000"/>
                  </a:solidFill>
                  <a:latin typeface="楷体" panose="02010609060101010101" pitchFamily="49" charset="-122"/>
                  <a:ea typeface="楷体" panose="02010609060101010101" pitchFamily="49" charset="-122"/>
                </a:rPr>
                <a:t>位移：</a:t>
              </a:r>
              <a:r>
                <a:rPr lang="zh-CN" altLang="en-US" b="1">
                  <a:solidFill>
                    <a:srgbClr val="FF0000"/>
                  </a:solidFill>
                  <a:latin typeface="楷体" panose="02010609060101010101" pitchFamily="49" charset="-122"/>
                  <a:ea typeface="楷体" panose="02010609060101010101" pitchFamily="49" charset="-122"/>
                </a:rPr>
                <a:t> </a:t>
              </a:r>
            </a:p>
          </p:txBody>
        </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3"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strips(upRight)">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133150"/>
                                        </p:tgtEl>
                                        <p:attrNameLst>
                                          <p:attrName>style.visibility</p:attrName>
                                        </p:attrNameLst>
                                      </p:cBhvr>
                                      <p:to>
                                        <p:strVal val="visible"/>
                                      </p:to>
                                    </p:set>
                                    <p:animEffect transition="in" filter="box(in)">
                                      <p:cBhvr>
                                        <p:cTn id="33" dur="500"/>
                                        <p:tgtEl>
                                          <p:spTgt spid="13315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109680"/>
                                        </p:tgtEl>
                                        <p:attrNameLst>
                                          <p:attrName>style.visibility</p:attrName>
                                        </p:attrNameLst>
                                      </p:cBhvr>
                                      <p:to>
                                        <p:strVal val="visible"/>
                                      </p:to>
                                    </p:set>
                                    <p:animEffect transition="in" filter="blinds(horizontal)">
                                      <p:cBhvr>
                                        <p:cTn id="46" dur="500"/>
                                        <p:tgtEl>
                                          <p:spTgt spid="10968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6327"/>
                                        </p:tgtEl>
                                        <p:attrNameLst>
                                          <p:attrName>style.visibility</p:attrName>
                                        </p:attrNameLst>
                                      </p:cBhvr>
                                      <p:to>
                                        <p:strVal val="visible"/>
                                      </p:to>
                                    </p:set>
                                    <p:animEffect transition="in" filter="wipe(left)">
                                      <p:cBhvr>
                                        <p:cTn id="51" dur="500"/>
                                        <p:tgtEl>
                                          <p:spTgt spid="632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down)">
                                      <p:cBhvr>
                                        <p:cTn id="5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ext Box 3">
            <a:extLst>
              <a:ext uri="{FF2B5EF4-FFF2-40B4-BE49-F238E27FC236}">
                <a16:creationId xmlns:a16="http://schemas.microsoft.com/office/drawing/2014/main" id="{340FC483-5029-0E8A-2BB1-DC30DBBC2C6D}"/>
              </a:ext>
            </a:extLst>
          </p:cNvPr>
          <p:cNvSpPr txBox="1">
            <a:spLocks noChangeArrowheads="1"/>
          </p:cNvSpPr>
          <p:nvPr/>
        </p:nvSpPr>
        <p:spPr bwMode="auto">
          <a:xfrm>
            <a:off x="642938" y="142875"/>
            <a:ext cx="23034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600" b="1">
                <a:solidFill>
                  <a:srgbClr val="CC0000"/>
                </a:solidFill>
                <a:latin typeface="宋体" panose="02010600030101010101" pitchFamily="2" charset="-122"/>
              </a:rPr>
              <a:t>　速度</a:t>
            </a:r>
            <a:endParaRPr lang="zh-CN" altLang="en-US" sz="3200" b="1">
              <a:solidFill>
                <a:srgbClr val="000000"/>
              </a:solidFill>
              <a:latin typeface="Times New Roman" panose="02020603050405020304" pitchFamily="18" charset="0"/>
            </a:endParaRPr>
          </a:p>
        </p:txBody>
      </p:sp>
      <p:sp>
        <p:nvSpPr>
          <p:cNvPr id="109578" name="Rectangle 10">
            <a:extLst>
              <a:ext uri="{FF2B5EF4-FFF2-40B4-BE49-F238E27FC236}">
                <a16:creationId xmlns:a16="http://schemas.microsoft.com/office/drawing/2014/main" id="{BA951AE6-9933-3828-A27A-EA770EAFFA6F}"/>
              </a:ext>
            </a:extLst>
          </p:cNvPr>
          <p:cNvSpPr>
            <a:spLocks noChangeArrowheads="1"/>
          </p:cNvSpPr>
          <p:nvPr/>
        </p:nvSpPr>
        <p:spPr bwMode="auto">
          <a:xfrm>
            <a:off x="571500" y="2797175"/>
            <a:ext cx="2714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200" b="1">
                <a:solidFill>
                  <a:srgbClr val="CC0000"/>
                </a:solidFill>
                <a:latin typeface="Times New Roman" panose="02020603050405020304" pitchFamily="18" charset="0"/>
              </a:rPr>
              <a:t>1  </a:t>
            </a:r>
            <a:r>
              <a:rPr lang="zh-CN" altLang="en-US" sz="3200" b="1">
                <a:solidFill>
                  <a:srgbClr val="FF0000"/>
                </a:solidFill>
                <a:latin typeface="宋体" panose="02010600030101010101" pitchFamily="2" charset="-122"/>
              </a:rPr>
              <a:t>平均速度</a:t>
            </a:r>
          </a:p>
        </p:txBody>
      </p:sp>
      <p:grpSp>
        <p:nvGrpSpPr>
          <p:cNvPr id="32772" name="Group 95">
            <a:extLst>
              <a:ext uri="{FF2B5EF4-FFF2-40B4-BE49-F238E27FC236}">
                <a16:creationId xmlns:a16="http://schemas.microsoft.com/office/drawing/2014/main" id="{2D730049-1EA1-5D75-F964-4E42544CAC0E}"/>
              </a:ext>
            </a:extLst>
          </p:cNvPr>
          <p:cNvGrpSpPr>
            <a:grpSpLocks/>
          </p:cNvGrpSpPr>
          <p:nvPr/>
        </p:nvGrpSpPr>
        <p:grpSpPr bwMode="auto">
          <a:xfrm>
            <a:off x="5572125" y="857250"/>
            <a:ext cx="3429000" cy="3276600"/>
            <a:chOff x="3260" y="1389"/>
            <a:chExt cx="2160" cy="2064"/>
          </a:xfrm>
        </p:grpSpPr>
        <p:sp>
          <p:nvSpPr>
            <p:cNvPr id="32783" name="Rectangle 2">
              <a:extLst>
                <a:ext uri="{FF2B5EF4-FFF2-40B4-BE49-F238E27FC236}">
                  <a16:creationId xmlns:a16="http://schemas.microsoft.com/office/drawing/2014/main" id="{4CAB5089-0294-74A2-DC41-9F0DBDFDCC27}"/>
                </a:ext>
              </a:extLst>
            </p:cNvPr>
            <p:cNvSpPr>
              <a:spLocks noChangeArrowheads="1"/>
            </p:cNvSpPr>
            <p:nvPr/>
          </p:nvSpPr>
          <p:spPr bwMode="auto">
            <a:xfrm>
              <a:off x="3260" y="1389"/>
              <a:ext cx="2160" cy="2064"/>
            </a:xfrm>
            <a:prstGeom prst="rect">
              <a:avLst/>
            </a:prstGeom>
            <a:solidFill>
              <a:srgbClr val="FFFFFF"/>
            </a:solidFill>
            <a:ln w="9525">
              <a:solidFill>
                <a:srgbClr val="005986"/>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2784" name="Freeform 5">
              <a:extLst>
                <a:ext uri="{FF2B5EF4-FFF2-40B4-BE49-F238E27FC236}">
                  <a16:creationId xmlns:a16="http://schemas.microsoft.com/office/drawing/2014/main" id="{48B56F36-D82C-4A2F-2C64-97C476BA6F04}"/>
                </a:ext>
              </a:extLst>
            </p:cNvPr>
            <p:cNvSpPr>
              <a:spLocks noChangeArrowheads="1"/>
            </p:cNvSpPr>
            <p:nvPr/>
          </p:nvSpPr>
          <p:spPr bwMode="auto">
            <a:xfrm>
              <a:off x="3658" y="1746"/>
              <a:ext cx="1301" cy="1467"/>
            </a:xfrm>
            <a:custGeom>
              <a:avLst/>
              <a:gdLst>
                <a:gd name="T0" fmla="*/ 0 w 1301"/>
                <a:gd name="T1" fmla="*/ 164 h 1467"/>
                <a:gd name="T2" fmla="*/ 397 w 1301"/>
                <a:gd name="T3" fmla="*/ 48 h 1467"/>
                <a:gd name="T4" fmla="*/ 871 w 1301"/>
                <a:gd name="T5" fmla="*/ 49 h 1467"/>
                <a:gd name="T6" fmla="*/ 1261 w 1301"/>
                <a:gd name="T7" fmla="*/ 342 h 1467"/>
                <a:gd name="T8" fmla="*/ 1111 w 1301"/>
                <a:gd name="T9" fmla="*/ 973 h 1467"/>
                <a:gd name="T10" fmla="*/ 898 w 1301"/>
                <a:gd name="T11" fmla="*/ 1467 h 14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01" h="1467">
                  <a:moveTo>
                    <a:pt x="0" y="164"/>
                  </a:moveTo>
                  <a:cubicBezTo>
                    <a:pt x="66" y="145"/>
                    <a:pt x="252" y="67"/>
                    <a:pt x="397" y="48"/>
                  </a:cubicBezTo>
                  <a:cubicBezTo>
                    <a:pt x="542" y="29"/>
                    <a:pt x="727" y="0"/>
                    <a:pt x="871" y="49"/>
                  </a:cubicBezTo>
                  <a:cubicBezTo>
                    <a:pt x="1015" y="98"/>
                    <a:pt x="1221" y="188"/>
                    <a:pt x="1261" y="342"/>
                  </a:cubicBezTo>
                  <a:cubicBezTo>
                    <a:pt x="1301" y="496"/>
                    <a:pt x="1171" y="786"/>
                    <a:pt x="1111" y="973"/>
                  </a:cubicBezTo>
                  <a:cubicBezTo>
                    <a:pt x="1051" y="1160"/>
                    <a:pt x="943" y="1364"/>
                    <a:pt x="898" y="1467"/>
                  </a:cubicBez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5" name="Line 7">
              <a:extLst>
                <a:ext uri="{FF2B5EF4-FFF2-40B4-BE49-F238E27FC236}">
                  <a16:creationId xmlns:a16="http://schemas.microsoft.com/office/drawing/2014/main" id="{ABEB0848-895F-567A-990B-7BB1237BE947}"/>
                </a:ext>
              </a:extLst>
            </p:cNvPr>
            <p:cNvSpPr>
              <a:spLocks noChangeShapeType="1"/>
            </p:cNvSpPr>
            <p:nvPr/>
          </p:nvSpPr>
          <p:spPr bwMode="auto">
            <a:xfrm>
              <a:off x="4508" y="1773"/>
              <a:ext cx="288" cy="816"/>
            </a:xfrm>
            <a:prstGeom prst="line">
              <a:avLst/>
            </a:prstGeom>
            <a:noFill/>
            <a:ln w="38100">
              <a:solidFill>
                <a:srgbClr val="FF3300"/>
              </a:solidFill>
              <a:round/>
              <a:headEnd type="triangle" w="sm" len="lg"/>
              <a:tailEnd type="non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2786" name="Object 28">
              <a:extLst>
                <a:ext uri="{FF2B5EF4-FFF2-40B4-BE49-F238E27FC236}">
                  <a16:creationId xmlns:a16="http://schemas.microsoft.com/office/drawing/2014/main" id="{4012FB5F-6C5D-BC70-89EC-B0B882531EE9}"/>
                </a:ext>
              </a:extLst>
            </p:cNvPr>
            <p:cNvGraphicFramePr>
              <a:graphicFrameLocks noChangeAspect="1"/>
            </p:cNvGraphicFramePr>
            <p:nvPr/>
          </p:nvGraphicFramePr>
          <p:xfrm>
            <a:off x="4332" y="2178"/>
            <a:ext cx="399" cy="300"/>
          </p:xfrm>
          <a:graphic>
            <a:graphicData uri="http://schemas.openxmlformats.org/presentationml/2006/ole">
              <mc:AlternateContent xmlns:mc="http://schemas.openxmlformats.org/markup-compatibility/2006">
                <mc:Choice xmlns:v="urn:schemas-microsoft-com:vml" Requires="v">
                  <p:oleObj r:id="rId3" imgW="164814" imgH="126780" progId="Equation.3">
                    <p:embed/>
                  </p:oleObj>
                </mc:Choice>
                <mc:Fallback>
                  <p:oleObj r:id="rId3" imgW="164814" imgH="12678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2" y="2178"/>
                          <a:ext cx="39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787" name="Line 12">
              <a:extLst>
                <a:ext uri="{FF2B5EF4-FFF2-40B4-BE49-F238E27FC236}">
                  <a16:creationId xmlns:a16="http://schemas.microsoft.com/office/drawing/2014/main" id="{6196C2F1-0171-EEE1-575E-59D966ADEB41}"/>
                </a:ext>
              </a:extLst>
            </p:cNvPr>
            <p:cNvSpPr>
              <a:spLocks noChangeShapeType="1"/>
            </p:cNvSpPr>
            <p:nvPr/>
          </p:nvSpPr>
          <p:spPr bwMode="auto">
            <a:xfrm flipV="1">
              <a:off x="3548" y="2589"/>
              <a:ext cx="1248" cy="720"/>
            </a:xfrm>
            <a:prstGeom prst="line">
              <a:avLst/>
            </a:prstGeom>
            <a:noFill/>
            <a:ln w="38100">
              <a:solidFill>
                <a:srgbClr val="D6009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2788" name="Object 29">
              <a:extLst>
                <a:ext uri="{FF2B5EF4-FFF2-40B4-BE49-F238E27FC236}">
                  <a16:creationId xmlns:a16="http://schemas.microsoft.com/office/drawing/2014/main" id="{01BC0EC6-0CCE-1ED4-8D56-FF825A071DF3}"/>
                </a:ext>
              </a:extLst>
            </p:cNvPr>
            <p:cNvGraphicFramePr>
              <a:graphicFrameLocks noChangeAspect="1"/>
            </p:cNvGraphicFramePr>
            <p:nvPr/>
          </p:nvGraphicFramePr>
          <p:xfrm>
            <a:off x="3551" y="1892"/>
            <a:ext cx="784" cy="341"/>
          </p:xfrm>
          <a:graphic>
            <a:graphicData uri="http://schemas.openxmlformats.org/presentationml/2006/ole">
              <mc:AlternateContent xmlns:mc="http://schemas.openxmlformats.org/markup-compatibility/2006">
                <mc:Choice xmlns:v="urn:schemas-microsoft-com:vml" Requires="v">
                  <p:oleObj r:id="rId5" imgW="393529" imgH="152334" progId="Equation.3">
                    <p:embed/>
                  </p:oleObj>
                </mc:Choice>
                <mc:Fallback>
                  <p:oleObj r:id="rId5" imgW="393529" imgH="152334"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1" y="1892"/>
                          <a:ext cx="784"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789" name="Text Box 14">
              <a:extLst>
                <a:ext uri="{FF2B5EF4-FFF2-40B4-BE49-F238E27FC236}">
                  <a16:creationId xmlns:a16="http://schemas.microsoft.com/office/drawing/2014/main" id="{4EFA762F-1DF1-9F1D-A1D1-1A9FF90FBF7C}"/>
                </a:ext>
              </a:extLst>
            </p:cNvPr>
            <p:cNvSpPr txBox="1">
              <a:spLocks noChangeArrowheads="1"/>
            </p:cNvSpPr>
            <p:nvPr/>
          </p:nvSpPr>
          <p:spPr bwMode="auto">
            <a:xfrm>
              <a:off x="4508" y="1485"/>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800" b="1" i="1">
                  <a:solidFill>
                    <a:srgbClr val="333333"/>
                  </a:solidFill>
                  <a:latin typeface="Times New Roman" panose="02020603050405020304" pitchFamily="18" charset="0"/>
                </a:rPr>
                <a:t>B</a:t>
              </a:r>
            </a:p>
          </p:txBody>
        </p:sp>
        <p:sp>
          <p:nvSpPr>
            <p:cNvPr id="32790" name="Line 16">
              <a:extLst>
                <a:ext uri="{FF2B5EF4-FFF2-40B4-BE49-F238E27FC236}">
                  <a16:creationId xmlns:a16="http://schemas.microsoft.com/office/drawing/2014/main" id="{9C24CD69-532E-AD07-2BC6-60F66D3A44C8}"/>
                </a:ext>
              </a:extLst>
            </p:cNvPr>
            <p:cNvSpPr>
              <a:spLocks noChangeShapeType="1"/>
            </p:cNvSpPr>
            <p:nvPr/>
          </p:nvSpPr>
          <p:spPr bwMode="auto">
            <a:xfrm flipV="1">
              <a:off x="3548" y="1773"/>
              <a:ext cx="960" cy="1536"/>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2791" name="Object 30">
              <a:extLst>
                <a:ext uri="{FF2B5EF4-FFF2-40B4-BE49-F238E27FC236}">
                  <a16:creationId xmlns:a16="http://schemas.microsoft.com/office/drawing/2014/main" id="{B6F91F18-90D8-1E5B-76BA-1AEE6AF79C55}"/>
                </a:ext>
              </a:extLst>
            </p:cNvPr>
            <p:cNvGraphicFramePr>
              <a:graphicFrameLocks noChangeAspect="1"/>
            </p:cNvGraphicFramePr>
            <p:nvPr/>
          </p:nvGraphicFramePr>
          <p:xfrm>
            <a:off x="4220" y="2829"/>
            <a:ext cx="432" cy="388"/>
          </p:xfrm>
          <a:graphic>
            <a:graphicData uri="http://schemas.openxmlformats.org/presentationml/2006/ole">
              <mc:AlternateContent xmlns:mc="http://schemas.openxmlformats.org/markup-compatibility/2006">
                <mc:Choice xmlns:v="urn:schemas-microsoft-com:vml" Requires="v">
                  <p:oleObj r:id="rId7" imgW="203024" imgH="152268" progId="Equation.3">
                    <p:embed/>
                  </p:oleObj>
                </mc:Choice>
                <mc:Fallback>
                  <p:oleObj r:id="rId7" imgW="203024" imgH="152268" progId="Equation.3">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0" y="2829"/>
                          <a:ext cx="43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792" name="Text Box 18">
              <a:extLst>
                <a:ext uri="{FF2B5EF4-FFF2-40B4-BE49-F238E27FC236}">
                  <a16:creationId xmlns:a16="http://schemas.microsoft.com/office/drawing/2014/main" id="{EB48E78B-359F-3E23-8790-56D9011EF641}"/>
                </a:ext>
              </a:extLst>
            </p:cNvPr>
            <p:cNvSpPr txBox="1">
              <a:spLocks noChangeArrowheads="1"/>
            </p:cNvSpPr>
            <p:nvPr/>
          </p:nvSpPr>
          <p:spPr bwMode="auto">
            <a:xfrm>
              <a:off x="4844" y="2445"/>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800" b="1" i="1">
                  <a:solidFill>
                    <a:srgbClr val="333333"/>
                  </a:solidFill>
                  <a:latin typeface="Times New Roman" panose="02020603050405020304" pitchFamily="18" charset="0"/>
                </a:rPr>
                <a:t>A</a:t>
              </a:r>
            </a:p>
          </p:txBody>
        </p:sp>
        <p:sp>
          <p:nvSpPr>
            <p:cNvPr id="32793" name="Line 34">
              <a:extLst>
                <a:ext uri="{FF2B5EF4-FFF2-40B4-BE49-F238E27FC236}">
                  <a16:creationId xmlns:a16="http://schemas.microsoft.com/office/drawing/2014/main" id="{F58FBB55-7D09-E261-CEFA-4E10FF37A69D}"/>
                </a:ext>
              </a:extLst>
            </p:cNvPr>
            <p:cNvSpPr>
              <a:spLocks noChangeShapeType="1"/>
            </p:cNvSpPr>
            <p:nvPr/>
          </p:nvSpPr>
          <p:spPr bwMode="auto">
            <a:xfrm flipH="1" flipV="1">
              <a:off x="3548" y="1677"/>
              <a:ext cx="0" cy="1632"/>
            </a:xfrm>
            <a:prstGeom prst="line">
              <a:avLst/>
            </a:prstGeom>
            <a:noFill/>
            <a:ln w="12700">
              <a:solidFill>
                <a:srgbClr val="1C1C1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794" name="Line 35">
              <a:extLst>
                <a:ext uri="{FF2B5EF4-FFF2-40B4-BE49-F238E27FC236}">
                  <a16:creationId xmlns:a16="http://schemas.microsoft.com/office/drawing/2014/main" id="{B78C9ADB-3CC3-4552-ABE2-83CA89D87369}"/>
                </a:ext>
              </a:extLst>
            </p:cNvPr>
            <p:cNvSpPr>
              <a:spLocks noChangeShapeType="1"/>
            </p:cNvSpPr>
            <p:nvPr/>
          </p:nvSpPr>
          <p:spPr bwMode="auto">
            <a:xfrm>
              <a:off x="3548" y="3309"/>
              <a:ext cx="1617" cy="1"/>
            </a:xfrm>
            <a:prstGeom prst="line">
              <a:avLst/>
            </a:prstGeom>
            <a:noFill/>
            <a:ln w="12700">
              <a:solidFill>
                <a:srgbClr val="1C1C1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2795" name="Object 31">
              <a:extLst>
                <a:ext uri="{FF2B5EF4-FFF2-40B4-BE49-F238E27FC236}">
                  <a16:creationId xmlns:a16="http://schemas.microsoft.com/office/drawing/2014/main" id="{1D786B6C-4BEF-C523-A1B1-86865F33AA6E}"/>
                </a:ext>
              </a:extLst>
            </p:cNvPr>
            <p:cNvGraphicFramePr>
              <a:graphicFrameLocks noChangeAspect="1"/>
            </p:cNvGraphicFramePr>
            <p:nvPr/>
          </p:nvGraphicFramePr>
          <p:xfrm>
            <a:off x="5213" y="3195"/>
            <a:ext cx="178" cy="192"/>
          </p:xfrm>
          <a:graphic>
            <a:graphicData uri="http://schemas.openxmlformats.org/presentationml/2006/ole">
              <mc:AlternateContent xmlns:mc="http://schemas.openxmlformats.org/markup-compatibility/2006">
                <mc:Choice xmlns:v="urn:schemas-microsoft-com:vml" Requires="v">
                  <p:oleObj r:id="rId9" imgW="177646" imgH="190335" progId="Equation.3">
                    <p:embed/>
                  </p:oleObj>
                </mc:Choice>
                <mc:Fallback>
                  <p:oleObj r:id="rId9" imgW="177646" imgH="190335"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3" y="3195"/>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96" name="Object 32">
              <a:extLst>
                <a:ext uri="{FF2B5EF4-FFF2-40B4-BE49-F238E27FC236}">
                  <a16:creationId xmlns:a16="http://schemas.microsoft.com/office/drawing/2014/main" id="{FF7D5CC1-F393-1AF1-D7B8-3AF998578A89}"/>
                </a:ext>
              </a:extLst>
            </p:cNvPr>
            <p:cNvGraphicFramePr>
              <a:graphicFrameLocks noChangeAspect="1"/>
            </p:cNvGraphicFramePr>
            <p:nvPr/>
          </p:nvGraphicFramePr>
          <p:xfrm>
            <a:off x="3308" y="1677"/>
            <a:ext cx="239" cy="240"/>
          </p:xfrm>
          <a:graphic>
            <a:graphicData uri="http://schemas.openxmlformats.org/presentationml/2006/ole">
              <mc:AlternateContent xmlns:mc="http://schemas.openxmlformats.org/markup-compatibility/2006">
                <mc:Choice xmlns:v="urn:schemas-microsoft-com:vml" Requires="v">
                  <p:oleObj r:id="rId11" imgW="190417" imgH="241195" progId="Equation.3">
                    <p:embed/>
                  </p:oleObj>
                </mc:Choice>
                <mc:Fallback>
                  <p:oleObj r:id="rId11" imgW="190417" imgH="241195"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8" y="1677"/>
                          <a:ext cx="23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797" name="AutoShape 88">
              <a:extLst>
                <a:ext uri="{FF2B5EF4-FFF2-40B4-BE49-F238E27FC236}">
                  <a16:creationId xmlns:a16="http://schemas.microsoft.com/office/drawing/2014/main" id="{1AEB665D-E852-FE15-4D56-8CDF7370B2E3}"/>
                </a:ext>
              </a:extLst>
            </p:cNvPr>
            <p:cNvSpPr>
              <a:spLocks noChangeAspect="1" noChangeArrowheads="1" noTextEdit="1"/>
            </p:cNvSpPr>
            <p:nvPr/>
          </p:nvSpPr>
          <p:spPr bwMode="auto">
            <a:xfrm>
              <a:off x="4844" y="1718"/>
              <a:ext cx="3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2798" name="Group 93">
              <a:extLst>
                <a:ext uri="{FF2B5EF4-FFF2-40B4-BE49-F238E27FC236}">
                  <a16:creationId xmlns:a16="http://schemas.microsoft.com/office/drawing/2014/main" id="{36C5B925-744F-03F3-88B0-2FBA609E7E62}"/>
                </a:ext>
              </a:extLst>
            </p:cNvPr>
            <p:cNvGrpSpPr>
              <a:grpSpLocks/>
            </p:cNvGrpSpPr>
            <p:nvPr/>
          </p:nvGrpSpPr>
          <p:grpSpPr bwMode="auto">
            <a:xfrm>
              <a:off x="4868" y="1660"/>
              <a:ext cx="279" cy="337"/>
              <a:chOff x="4868" y="1751"/>
              <a:chExt cx="279" cy="337"/>
            </a:xfrm>
          </p:grpSpPr>
          <p:sp>
            <p:nvSpPr>
              <p:cNvPr id="32800" name="Rectangle 90">
                <a:extLst>
                  <a:ext uri="{FF2B5EF4-FFF2-40B4-BE49-F238E27FC236}">
                    <a16:creationId xmlns:a16="http://schemas.microsoft.com/office/drawing/2014/main" id="{56D0C828-E5ED-5B5C-82AD-CAB89B465FC8}"/>
                  </a:ext>
                </a:extLst>
              </p:cNvPr>
              <p:cNvSpPr>
                <a:spLocks noChangeArrowheads="1"/>
              </p:cNvSpPr>
              <p:nvPr/>
            </p:nvSpPr>
            <p:spPr bwMode="auto">
              <a:xfrm>
                <a:off x="5038" y="1751"/>
                <a:ext cx="10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500" i="1">
                    <a:solidFill>
                      <a:srgbClr val="000000"/>
                    </a:solidFill>
                    <a:latin typeface="Times New Roman" panose="02020603050405020304" pitchFamily="18" charset="0"/>
                  </a:rPr>
                  <a:t>s</a:t>
                </a:r>
                <a:endParaRPr lang="en-US" altLang="zh-CN">
                  <a:latin typeface="Arial" panose="020B0604020202020204" pitchFamily="34" charset="0"/>
                </a:endParaRPr>
              </a:p>
            </p:txBody>
          </p:sp>
          <p:sp>
            <p:nvSpPr>
              <p:cNvPr id="32801" name="Rectangle 91">
                <a:extLst>
                  <a:ext uri="{FF2B5EF4-FFF2-40B4-BE49-F238E27FC236}">
                    <a16:creationId xmlns:a16="http://schemas.microsoft.com/office/drawing/2014/main" id="{D29B64CE-1514-8B04-3057-FF7687DCD8D7}"/>
                  </a:ext>
                </a:extLst>
              </p:cNvPr>
              <p:cNvSpPr>
                <a:spLocks noChangeArrowheads="1"/>
              </p:cNvSpPr>
              <p:nvPr/>
            </p:nvSpPr>
            <p:spPr bwMode="auto">
              <a:xfrm>
                <a:off x="4868" y="1752"/>
                <a:ext cx="17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500">
                    <a:solidFill>
                      <a:srgbClr val="000000"/>
                    </a:solidFill>
                    <a:latin typeface="Symbol" panose="05050102010706020507" pitchFamily="18" charset="2"/>
                  </a:rPr>
                  <a:t>D</a:t>
                </a:r>
                <a:endParaRPr lang="en-US" altLang="zh-CN">
                  <a:latin typeface="Arial" panose="020B0604020202020204" pitchFamily="34" charset="0"/>
                </a:endParaRPr>
              </a:p>
            </p:txBody>
          </p:sp>
        </p:grpSp>
        <p:graphicFrame>
          <p:nvGraphicFramePr>
            <p:cNvPr id="32799" name="Object 33">
              <a:extLst>
                <a:ext uri="{FF2B5EF4-FFF2-40B4-BE49-F238E27FC236}">
                  <a16:creationId xmlns:a16="http://schemas.microsoft.com/office/drawing/2014/main" id="{402F7E08-0E95-14D5-5F2E-D83B12775DD7}"/>
                </a:ext>
              </a:extLst>
            </p:cNvPr>
            <p:cNvGraphicFramePr>
              <a:graphicFrameLocks noChangeAspect="1"/>
            </p:cNvGraphicFramePr>
            <p:nvPr/>
          </p:nvGraphicFramePr>
          <p:xfrm>
            <a:off x="3288" y="3158"/>
            <a:ext cx="262" cy="288"/>
          </p:xfrm>
          <a:graphic>
            <a:graphicData uri="http://schemas.openxmlformats.org/presentationml/2006/ole">
              <mc:AlternateContent xmlns:mc="http://schemas.openxmlformats.org/markup-compatibility/2006">
                <mc:Choice xmlns:v="urn:schemas-microsoft-com:vml" Requires="v">
                  <p:oleObj r:id="rId13" imgW="126835" imgH="139518" progId="Equation.DSMT4">
                    <p:embed/>
                  </p:oleObj>
                </mc:Choice>
                <mc:Fallback>
                  <p:oleObj r:id="rId13" imgW="126835" imgH="139518" progId="Equation.DSMT4">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88" y="3158"/>
                          <a:ext cx="2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413721" name="Object 25">
            <a:extLst>
              <a:ext uri="{FF2B5EF4-FFF2-40B4-BE49-F238E27FC236}">
                <a16:creationId xmlns:a16="http://schemas.microsoft.com/office/drawing/2014/main" id="{958B3FB6-BF26-C26F-025D-82021003840F}"/>
              </a:ext>
            </a:extLst>
          </p:cNvPr>
          <p:cNvGraphicFramePr>
            <a:graphicFrameLocks noChangeAspect="1"/>
          </p:cNvGraphicFramePr>
          <p:nvPr/>
        </p:nvGraphicFramePr>
        <p:xfrm>
          <a:off x="928688" y="5214938"/>
          <a:ext cx="1439862" cy="1079500"/>
        </p:xfrm>
        <a:graphic>
          <a:graphicData uri="http://schemas.openxmlformats.org/presentationml/2006/ole">
            <mc:AlternateContent xmlns:mc="http://schemas.openxmlformats.org/markup-compatibility/2006">
              <mc:Choice xmlns:v="urn:schemas-microsoft-com:vml" Requires="v">
                <p:oleObj r:id="rId15" imgW="482391" imgH="393529" progId="Equation.3">
                  <p:embed/>
                </p:oleObj>
              </mc:Choice>
              <mc:Fallback>
                <p:oleObj r:id="rId15" imgW="482391" imgH="393529" progId="Equation.3">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28688" y="5214938"/>
                        <a:ext cx="14398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 name="Text Box 5">
            <a:extLst>
              <a:ext uri="{FF2B5EF4-FFF2-40B4-BE49-F238E27FC236}">
                <a16:creationId xmlns:a16="http://schemas.microsoft.com/office/drawing/2014/main" id="{2A7697D8-7749-E7CD-E9D0-CC8115930CAC}"/>
              </a:ext>
            </a:extLst>
          </p:cNvPr>
          <p:cNvSpPr txBox="1">
            <a:spLocks noChangeArrowheads="1"/>
          </p:cNvSpPr>
          <p:nvPr/>
        </p:nvSpPr>
        <p:spPr bwMode="auto">
          <a:xfrm>
            <a:off x="500063" y="3381375"/>
            <a:ext cx="48577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50000"/>
              </a:lnSpc>
            </a:pPr>
            <a:r>
              <a:rPr lang="zh-CN" altLang="en-US" sz="3200" b="1">
                <a:solidFill>
                  <a:srgbClr val="333333"/>
                </a:solidFill>
                <a:latin typeface="Times New Roman" panose="02020603050405020304" pitchFamily="18" charset="0"/>
              </a:rPr>
              <a:t>定义：在</a:t>
            </a:r>
            <a:r>
              <a:rPr lang="zh-CN" altLang="en-US" sz="3200" b="1">
                <a:solidFill>
                  <a:srgbClr val="0000FF"/>
                </a:solidFill>
                <a:latin typeface="Times New Roman" panose="02020603050405020304" pitchFamily="18" charset="0"/>
              </a:rPr>
              <a:t>单位</a:t>
            </a:r>
            <a:r>
              <a:rPr lang="zh-CN" altLang="en-US" sz="3200" b="1">
                <a:solidFill>
                  <a:srgbClr val="333333"/>
                </a:solidFill>
                <a:latin typeface="Times New Roman" panose="02020603050405020304" pitchFamily="18" charset="0"/>
              </a:rPr>
              <a:t>时间间隔内质点运动所产生的位移</a:t>
            </a:r>
            <a:r>
              <a:rPr lang="en-US" altLang="zh-CN" sz="3200" b="1">
                <a:solidFill>
                  <a:srgbClr val="333333"/>
                </a:solidFill>
                <a:latin typeface="Times New Roman" panose="02020603050405020304" pitchFamily="18" charset="0"/>
              </a:rPr>
              <a:t>.</a:t>
            </a:r>
            <a:endParaRPr lang="zh-CN" altLang="en-US" sz="3200" b="1">
              <a:solidFill>
                <a:srgbClr val="333333"/>
              </a:solidFill>
              <a:latin typeface="Times New Roman" panose="02020603050405020304" pitchFamily="18" charset="0"/>
            </a:endParaRPr>
          </a:p>
        </p:txBody>
      </p:sp>
      <p:sp>
        <p:nvSpPr>
          <p:cNvPr id="32775" name="Rectangle 14">
            <a:extLst>
              <a:ext uri="{FF2B5EF4-FFF2-40B4-BE49-F238E27FC236}">
                <a16:creationId xmlns:a16="http://schemas.microsoft.com/office/drawing/2014/main" id="{C6CF68E9-BDE4-2920-9B58-CC248C0E14B2}"/>
              </a:ext>
            </a:extLst>
          </p:cNvPr>
          <p:cNvSpPr>
            <a:spLocks noChangeArrowheads="1"/>
          </p:cNvSpPr>
          <p:nvPr/>
        </p:nvSpPr>
        <p:spPr bwMode="auto">
          <a:xfrm>
            <a:off x="2136775" y="142875"/>
            <a:ext cx="7007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a:latin typeface="黑体" panose="02010609060101010101" pitchFamily="49" charset="-122"/>
                <a:ea typeface="黑体" panose="02010609060101010101" pitchFamily="49" charset="-122"/>
              </a:rPr>
              <a:t>（描述物体位置变化快慢及方向的物理量）</a:t>
            </a:r>
          </a:p>
        </p:txBody>
      </p:sp>
      <p:graphicFrame>
        <p:nvGraphicFramePr>
          <p:cNvPr id="3" name="Object 26">
            <a:extLst>
              <a:ext uri="{FF2B5EF4-FFF2-40B4-BE49-F238E27FC236}">
                <a16:creationId xmlns:a16="http://schemas.microsoft.com/office/drawing/2014/main" id="{B97A1409-F8CD-164B-1BCB-C642689EDACE}"/>
              </a:ext>
            </a:extLst>
          </p:cNvPr>
          <p:cNvGraphicFramePr>
            <a:graphicFrameLocks noChangeAspect="1"/>
          </p:cNvGraphicFramePr>
          <p:nvPr/>
        </p:nvGraphicFramePr>
        <p:xfrm>
          <a:off x="2343150" y="5214938"/>
          <a:ext cx="2519363" cy="1133475"/>
        </p:xfrm>
        <a:graphic>
          <a:graphicData uri="http://schemas.openxmlformats.org/presentationml/2006/ole">
            <mc:AlternateContent xmlns:mc="http://schemas.openxmlformats.org/markup-compatibility/2006">
              <mc:Choice xmlns:v="urn:schemas-microsoft-com:vml" Requires="v">
                <p:oleObj r:id="rId17" imgW="875920" imgH="393529" progId="Equation.3">
                  <p:embed/>
                </p:oleObj>
              </mc:Choice>
              <mc:Fallback>
                <p:oleObj r:id="rId17" imgW="875920" imgH="393529" progId="Equation.3">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43150" y="5214938"/>
                        <a:ext cx="2519363"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Object 27">
            <a:extLst>
              <a:ext uri="{FF2B5EF4-FFF2-40B4-BE49-F238E27FC236}">
                <a16:creationId xmlns:a16="http://schemas.microsoft.com/office/drawing/2014/main" id="{9A550BB6-917F-2A6D-8A89-60FAAB7EDA2E}"/>
              </a:ext>
            </a:extLst>
          </p:cNvPr>
          <p:cNvGraphicFramePr>
            <a:graphicFrameLocks noChangeAspect="1"/>
          </p:cNvGraphicFramePr>
          <p:nvPr/>
        </p:nvGraphicFramePr>
        <p:xfrm>
          <a:off x="4991100" y="5411788"/>
          <a:ext cx="2447925" cy="739775"/>
        </p:xfrm>
        <a:graphic>
          <a:graphicData uri="http://schemas.openxmlformats.org/presentationml/2006/ole">
            <mc:AlternateContent xmlns:mc="http://schemas.openxmlformats.org/markup-compatibility/2006">
              <mc:Choice xmlns:v="urn:schemas-microsoft-com:vml" Requires="v">
                <p:oleObj r:id="rId19" imgW="736600" imgH="241300" progId="Equation.3">
                  <p:embed/>
                </p:oleObj>
              </mc:Choice>
              <mc:Fallback>
                <p:oleObj r:id="rId19" imgW="736600" imgH="241300" progId="Equation.3">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91100" y="5411788"/>
                        <a:ext cx="24479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 name="Object 4">
            <a:extLst>
              <a:ext uri="{FF2B5EF4-FFF2-40B4-BE49-F238E27FC236}">
                <a16:creationId xmlns:a16="http://schemas.microsoft.com/office/drawing/2014/main" id="{1D08FF2B-C0B6-4E0D-9148-5758B6A25FF8}"/>
              </a:ext>
            </a:extLst>
          </p:cNvPr>
          <p:cNvGraphicFramePr>
            <a:graphicFrameLocks noChangeAspect="1"/>
          </p:cNvGraphicFramePr>
          <p:nvPr/>
        </p:nvGraphicFramePr>
        <p:xfrm>
          <a:off x="1071563" y="1643063"/>
          <a:ext cx="3709987" cy="609600"/>
        </p:xfrm>
        <a:graphic>
          <a:graphicData uri="http://schemas.openxmlformats.org/presentationml/2006/ole">
            <mc:AlternateContent xmlns:mc="http://schemas.openxmlformats.org/markup-compatibility/2006">
              <mc:Choice xmlns:v="urn:schemas-microsoft-com:vml" Requires="v">
                <p:oleObj r:id="rId21" imgW="1269449" imgH="203112" progId="Equation.3">
                  <p:embed/>
                </p:oleObj>
              </mc:Choice>
              <mc:Fallback>
                <p:oleObj r:id="rId21" imgW="1269449" imgH="203112" progId="Equation.3">
                  <p:embed/>
                  <p:pic>
                    <p:nvPicPr>
                      <p:cNvPr id="0" name="Object 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71563" y="1643063"/>
                        <a:ext cx="37099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 name="Group 5">
            <a:extLst>
              <a:ext uri="{FF2B5EF4-FFF2-40B4-BE49-F238E27FC236}">
                <a16:creationId xmlns:a16="http://schemas.microsoft.com/office/drawing/2014/main" id="{C25B690B-C389-E1AD-4F2A-C95C174808BD}"/>
              </a:ext>
            </a:extLst>
          </p:cNvPr>
          <p:cNvGrpSpPr>
            <a:grpSpLocks/>
          </p:cNvGrpSpPr>
          <p:nvPr/>
        </p:nvGrpSpPr>
        <p:grpSpPr bwMode="auto">
          <a:xfrm>
            <a:off x="642938" y="928688"/>
            <a:ext cx="4857750" cy="1274762"/>
            <a:chOff x="426" y="1842"/>
            <a:chExt cx="2767" cy="803"/>
          </a:xfrm>
        </p:grpSpPr>
        <p:sp>
          <p:nvSpPr>
            <p:cNvPr id="32781" name="Text Box 6">
              <a:extLst>
                <a:ext uri="{FF2B5EF4-FFF2-40B4-BE49-F238E27FC236}">
                  <a16:creationId xmlns:a16="http://schemas.microsoft.com/office/drawing/2014/main" id="{615DACC5-3164-DF5E-0B18-49C2C82D11CC}"/>
                </a:ext>
              </a:extLst>
            </p:cNvPr>
            <p:cNvSpPr txBox="1">
              <a:spLocks noChangeArrowheads="1"/>
            </p:cNvSpPr>
            <p:nvPr/>
          </p:nvSpPr>
          <p:spPr bwMode="auto">
            <a:xfrm>
              <a:off x="426" y="1842"/>
              <a:ext cx="2767"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3200" b="1">
                  <a:latin typeface="Times New Roman" panose="02020603050405020304" pitchFamily="18" charset="0"/>
                </a:rPr>
                <a:t>在     时间内，质点位移为</a:t>
              </a:r>
              <a:endParaRPr lang="zh-CN" altLang="en-US" sz="3200" b="1" i="1">
                <a:latin typeface="Times New Roman" panose="02020603050405020304" pitchFamily="18" charset="0"/>
              </a:endParaRPr>
            </a:p>
          </p:txBody>
        </p:sp>
        <p:graphicFrame>
          <p:nvGraphicFramePr>
            <p:cNvPr id="32782" name="Object 7">
              <a:extLst>
                <a:ext uri="{FF2B5EF4-FFF2-40B4-BE49-F238E27FC236}">
                  <a16:creationId xmlns:a16="http://schemas.microsoft.com/office/drawing/2014/main" id="{CC773273-B659-75F1-226A-042186E0167A}"/>
                </a:ext>
              </a:extLst>
            </p:cNvPr>
            <p:cNvGraphicFramePr>
              <a:graphicFrameLocks noChangeAspect="1"/>
            </p:cNvGraphicFramePr>
            <p:nvPr/>
          </p:nvGraphicFramePr>
          <p:xfrm>
            <a:off x="670" y="1887"/>
            <a:ext cx="363" cy="313"/>
          </p:xfrm>
          <a:graphic>
            <a:graphicData uri="http://schemas.openxmlformats.org/presentationml/2006/ole">
              <mc:AlternateContent xmlns:mc="http://schemas.openxmlformats.org/markup-compatibility/2006">
                <mc:Choice xmlns:v="urn:schemas-microsoft-com:vml" Requires="v">
                  <p:oleObj r:id="rId23" imgW="190335" imgH="177646" progId="Equation.DSMT4">
                    <p:embed/>
                  </p:oleObj>
                </mc:Choice>
                <mc:Fallback>
                  <p:oleObj r:id="rId23" imgW="190335" imgH="177646" progId="Equation.DSMT4">
                    <p:embed/>
                    <p:pic>
                      <p:nvPicPr>
                        <p:cNvPr id="0" name="Object 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70" y="1887"/>
                          <a:ext cx="363"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49" name="Object 43">
            <a:extLst>
              <a:ext uri="{FF2B5EF4-FFF2-40B4-BE49-F238E27FC236}">
                <a16:creationId xmlns:a16="http://schemas.microsoft.com/office/drawing/2014/main" id="{7C66154E-6557-1060-38EE-533D9E24108D}"/>
              </a:ext>
            </a:extLst>
          </p:cNvPr>
          <p:cNvGraphicFramePr>
            <a:graphicFrameLocks noChangeAspect="1"/>
          </p:cNvGraphicFramePr>
          <p:nvPr/>
        </p:nvGraphicFramePr>
        <p:xfrm>
          <a:off x="1071563" y="2143125"/>
          <a:ext cx="2879725" cy="654050"/>
        </p:xfrm>
        <a:graphic>
          <a:graphicData uri="http://schemas.openxmlformats.org/presentationml/2006/ole">
            <mc:AlternateContent xmlns:mc="http://schemas.openxmlformats.org/markup-compatibility/2006">
              <mc:Choice xmlns:v="urn:schemas-microsoft-com:vml" Requires="v">
                <p:oleObj r:id="rId25" imgW="952087" imgH="215806" progId="Equation.3">
                  <p:embed/>
                </p:oleObj>
              </mc:Choice>
              <mc:Fallback>
                <p:oleObj r:id="rId25" imgW="952087" imgH="215806" progId="Equation.3">
                  <p:embed/>
                  <p:pic>
                    <p:nvPicPr>
                      <p:cNvPr id="0" name="Object 4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71563" y="2143125"/>
                        <a:ext cx="28797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strips(downRight)">
                                      <p:cBhvr>
                                        <p:cTn id="11" dur="500"/>
                                        <p:tgtEl>
                                          <p:spTgt spid="4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09578"/>
                                        </p:tgtEl>
                                        <p:attrNameLst>
                                          <p:attrName>style.visibility</p:attrName>
                                        </p:attrNameLst>
                                      </p:cBhvr>
                                      <p:to>
                                        <p:strVal val="visible"/>
                                      </p:to>
                                    </p:set>
                                    <p:animEffect transition="in" filter="blinds(horizontal)">
                                      <p:cBhvr>
                                        <p:cTn id="20" dur="500"/>
                                        <p:tgtEl>
                                          <p:spTgt spid="10957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blinds(horizontal)">
                                      <p:cBhvr>
                                        <p:cTn id="25" dur="500"/>
                                        <p:tgtEl>
                                          <p:spTgt spid="3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13721"/>
                                        </p:tgtEl>
                                        <p:attrNameLst>
                                          <p:attrName>style.visibility</p:attrName>
                                        </p:attrNameLst>
                                      </p:cBhvr>
                                      <p:to>
                                        <p:strVal val="visible"/>
                                      </p:to>
                                    </p:set>
                                    <p:animEffect transition="in" filter="blinds(horizontal)">
                                      <p:cBhvr>
                                        <p:cTn id="30" dur="500"/>
                                        <p:tgtEl>
                                          <p:spTgt spid="41372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8" grpId="0"/>
      <p:bldP spid="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5" name="Text Box 7">
            <a:extLst>
              <a:ext uri="{FF2B5EF4-FFF2-40B4-BE49-F238E27FC236}">
                <a16:creationId xmlns:a16="http://schemas.microsoft.com/office/drawing/2014/main" id="{956FAEA4-A9BA-BB54-B501-4EA4300C535D}"/>
              </a:ext>
            </a:extLst>
          </p:cNvPr>
          <p:cNvSpPr txBox="1">
            <a:spLocks noChangeArrowheads="1"/>
          </p:cNvSpPr>
          <p:nvPr/>
        </p:nvSpPr>
        <p:spPr bwMode="auto">
          <a:xfrm>
            <a:off x="1498600" y="4687888"/>
            <a:ext cx="1244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bg1"/>
                </a:solidFill>
                <a:latin typeface="Times New Roman" panose="02020603050405020304" pitchFamily="18" charset="0"/>
              </a:rPr>
              <a:t>方向：</a:t>
            </a:r>
          </a:p>
        </p:txBody>
      </p:sp>
      <p:sp>
        <p:nvSpPr>
          <p:cNvPr id="196617" name="Text Box 9">
            <a:extLst>
              <a:ext uri="{FF2B5EF4-FFF2-40B4-BE49-F238E27FC236}">
                <a16:creationId xmlns:a16="http://schemas.microsoft.com/office/drawing/2014/main" id="{9729B801-CC6C-82F3-86DF-8C8F25D9628D}"/>
              </a:ext>
            </a:extLst>
          </p:cNvPr>
          <p:cNvSpPr txBox="1">
            <a:spLocks noChangeArrowheads="1"/>
          </p:cNvSpPr>
          <p:nvPr/>
        </p:nvSpPr>
        <p:spPr bwMode="auto">
          <a:xfrm>
            <a:off x="2795588" y="4664075"/>
            <a:ext cx="152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spcBef>
                <a:spcPct val="50000"/>
              </a:spcBef>
            </a:pPr>
            <a:r>
              <a:rPr lang="zh-CN" altLang="en-US">
                <a:solidFill>
                  <a:schemeClr val="bg1"/>
                </a:solidFill>
                <a:latin typeface="Times New Roman" panose="02020603050405020304" pitchFamily="18" charset="0"/>
                <a:ea typeface="楷体_GB2312" pitchFamily="49" charset="-122"/>
              </a:rPr>
              <a:t>的方向。</a:t>
            </a:r>
          </a:p>
        </p:txBody>
      </p:sp>
      <p:grpSp>
        <p:nvGrpSpPr>
          <p:cNvPr id="2" name="组合 37">
            <a:extLst>
              <a:ext uri="{FF2B5EF4-FFF2-40B4-BE49-F238E27FC236}">
                <a16:creationId xmlns:a16="http://schemas.microsoft.com/office/drawing/2014/main" id="{29088D7E-5047-D0A6-685C-840E81FDF2CD}"/>
              </a:ext>
            </a:extLst>
          </p:cNvPr>
          <p:cNvGrpSpPr>
            <a:grpSpLocks/>
          </p:cNvGrpSpPr>
          <p:nvPr/>
        </p:nvGrpSpPr>
        <p:grpSpPr bwMode="auto">
          <a:xfrm>
            <a:off x="357188" y="928688"/>
            <a:ext cx="8215312" cy="954087"/>
            <a:chOff x="341970" y="1000110"/>
            <a:chExt cx="5801665" cy="708311"/>
          </a:xfrm>
        </p:grpSpPr>
        <p:sp>
          <p:nvSpPr>
            <p:cNvPr id="34857" name="Text Box 4">
              <a:extLst>
                <a:ext uri="{FF2B5EF4-FFF2-40B4-BE49-F238E27FC236}">
                  <a16:creationId xmlns:a16="http://schemas.microsoft.com/office/drawing/2014/main" id="{C27648AB-3838-6DBC-20AC-7B18324C321C}"/>
                </a:ext>
              </a:extLst>
            </p:cNvPr>
            <p:cNvSpPr txBox="1">
              <a:spLocks noChangeArrowheads="1"/>
            </p:cNvSpPr>
            <p:nvPr/>
          </p:nvSpPr>
          <p:spPr bwMode="auto">
            <a:xfrm>
              <a:off x="341970" y="1000110"/>
              <a:ext cx="5801665" cy="70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800" b="1">
                  <a:latin typeface="Times New Roman" panose="02020603050405020304" pitchFamily="18" charset="0"/>
                </a:rPr>
                <a:t>        </a:t>
              </a:r>
              <a:r>
                <a:rPr lang="zh-CN" altLang="en-US" sz="2800" b="1">
                  <a:solidFill>
                    <a:srgbClr val="000000"/>
                  </a:solidFill>
                  <a:latin typeface="Times New Roman" panose="02020603050405020304" pitchFamily="18" charset="0"/>
                </a:rPr>
                <a:t>当             时平均速度的极限值叫做瞬时速度，简称速度</a:t>
              </a:r>
              <a:r>
                <a:rPr lang="en-US" altLang="zh-CN" sz="2800" b="1">
                  <a:solidFill>
                    <a:srgbClr val="000000"/>
                  </a:solidFill>
                  <a:latin typeface="Times New Roman" panose="02020603050405020304" pitchFamily="18" charset="0"/>
                </a:rPr>
                <a:t>.</a:t>
              </a:r>
              <a:endParaRPr lang="zh-CN" altLang="en-US" sz="2800" b="1">
                <a:solidFill>
                  <a:srgbClr val="000000"/>
                </a:solidFill>
                <a:latin typeface="Times New Roman" panose="02020603050405020304" pitchFamily="18" charset="0"/>
              </a:endParaRPr>
            </a:p>
          </p:txBody>
        </p:sp>
        <p:graphicFrame>
          <p:nvGraphicFramePr>
            <p:cNvPr id="34858" name="Object 35">
              <a:extLst>
                <a:ext uri="{FF2B5EF4-FFF2-40B4-BE49-F238E27FC236}">
                  <a16:creationId xmlns:a16="http://schemas.microsoft.com/office/drawing/2014/main" id="{EA4B6231-DEA8-A3F2-D595-47A7AEFD0523}"/>
                </a:ext>
              </a:extLst>
            </p:cNvPr>
            <p:cNvGraphicFramePr>
              <a:graphicFrameLocks noChangeAspect="1"/>
            </p:cNvGraphicFramePr>
            <p:nvPr/>
          </p:nvGraphicFramePr>
          <p:xfrm>
            <a:off x="1199589" y="1053118"/>
            <a:ext cx="719035" cy="299612"/>
          </p:xfrm>
          <a:graphic>
            <a:graphicData uri="http://schemas.openxmlformats.org/presentationml/2006/ole">
              <mc:AlternateContent xmlns:mc="http://schemas.openxmlformats.org/markup-compatibility/2006">
                <mc:Choice xmlns:v="urn:schemas-microsoft-com:vml" Requires="v">
                  <p:oleObj r:id="rId2" imgW="494870" imgH="177646" progId="Equation.3">
                    <p:embed/>
                  </p:oleObj>
                </mc:Choice>
                <mc:Fallback>
                  <p:oleObj r:id="rId2" imgW="494870" imgH="177646" progId="Equation.3">
                    <p:embed/>
                    <p:pic>
                      <p:nvPicPr>
                        <p:cNvPr id="0" name="Object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589" y="1053118"/>
                          <a:ext cx="719035" cy="29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70" name="Object 36">
            <a:extLst>
              <a:ext uri="{FF2B5EF4-FFF2-40B4-BE49-F238E27FC236}">
                <a16:creationId xmlns:a16="http://schemas.microsoft.com/office/drawing/2014/main" id="{C65503BB-6C6D-7C27-A057-E8EDB32F21F6}"/>
              </a:ext>
            </a:extLst>
          </p:cNvPr>
          <p:cNvGraphicFramePr>
            <a:graphicFrameLocks noChangeAspect="1"/>
          </p:cNvGraphicFramePr>
          <p:nvPr/>
        </p:nvGraphicFramePr>
        <p:xfrm>
          <a:off x="2214563" y="1500188"/>
          <a:ext cx="3024187" cy="1114425"/>
        </p:xfrm>
        <a:graphic>
          <a:graphicData uri="http://schemas.openxmlformats.org/presentationml/2006/ole">
            <mc:AlternateContent xmlns:mc="http://schemas.openxmlformats.org/markup-compatibility/2006">
              <mc:Choice xmlns:v="urn:schemas-microsoft-com:vml" Requires="v">
                <p:oleObj r:id="rId4" imgW="1066337" imgH="393529" progId="Equation.3">
                  <p:embed/>
                </p:oleObj>
              </mc:Choice>
              <mc:Fallback>
                <p:oleObj r:id="rId4" imgW="1066337" imgH="393529" progId="Equation.3">
                  <p:embed/>
                  <p:pic>
                    <p:nvPicPr>
                      <p:cNvPr id="0"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563" y="1500188"/>
                        <a:ext cx="3024187" cy="1114425"/>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3715" name="Object 51">
            <a:extLst>
              <a:ext uri="{FF2B5EF4-FFF2-40B4-BE49-F238E27FC236}">
                <a16:creationId xmlns:a16="http://schemas.microsoft.com/office/drawing/2014/main" id="{B2E539BC-243E-E197-3D2E-F0ECE3D0C365}"/>
              </a:ext>
            </a:extLst>
          </p:cNvPr>
          <p:cNvGraphicFramePr>
            <a:graphicFrameLocks noChangeAspect="1"/>
          </p:cNvGraphicFramePr>
          <p:nvPr/>
        </p:nvGraphicFramePr>
        <p:xfrm>
          <a:off x="336550" y="3373438"/>
          <a:ext cx="2944813" cy="998537"/>
        </p:xfrm>
        <a:graphic>
          <a:graphicData uri="http://schemas.openxmlformats.org/presentationml/2006/ole">
            <mc:AlternateContent xmlns:mc="http://schemas.openxmlformats.org/markup-compatibility/2006">
              <mc:Choice xmlns:v="urn:schemas-microsoft-com:vml" Requires="v">
                <p:oleObj r:id="rId6" imgW="1193800" imgH="393700" progId="Equation.3">
                  <p:embed/>
                </p:oleObj>
              </mc:Choice>
              <mc:Fallback>
                <p:oleObj r:id="rId6" imgW="1193800" imgH="393700" progId="Equation.3">
                  <p:embed/>
                  <p:pic>
                    <p:nvPicPr>
                      <p:cNvPr id="0" name="Object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550" y="3373438"/>
                        <a:ext cx="2944813"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3716" name="Object 52">
            <a:extLst>
              <a:ext uri="{FF2B5EF4-FFF2-40B4-BE49-F238E27FC236}">
                <a16:creationId xmlns:a16="http://schemas.microsoft.com/office/drawing/2014/main" id="{2425B932-9696-7F58-4BBB-8EB5BB76B3FC}"/>
              </a:ext>
            </a:extLst>
          </p:cNvPr>
          <p:cNvGraphicFramePr>
            <a:graphicFrameLocks noChangeAspect="1"/>
          </p:cNvGraphicFramePr>
          <p:nvPr/>
        </p:nvGraphicFramePr>
        <p:xfrm>
          <a:off x="3384550" y="3589338"/>
          <a:ext cx="2160588" cy="725487"/>
        </p:xfrm>
        <a:graphic>
          <a:graphicData uri="http://schemas.openxmlformats.org/presentationml/2006/ole">
            <mc:AlternateContent xmlns:mc="http://schemas.openxmlformats.org/markup-compatibility/2006">
              <mc:Choice xmlns:v="urn:schemas-microsoft-com:vml" Requires="v">
                <p:oleObj r:id="rId8" imgW="748975" imgH="241195" progId="Equation.3">
                  <p:embed/>
                </p:oleObj>
              </mc:Choice>
              <mc:Fallback>
                <p:oleObj r:id="rId8" imgW="748975" imgH="241195" progId="Equation.3">
                  <p:embed/>
                  <p:pic>
                    <p:nvPicPr>
                      <p:cNvPr id="0" name="Object 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84550" y="3589338"/>
                        <a:ext cx="2160588"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 name="组合 45">
            <a:extLst>
              <a:ext uri="{FF2B5EF4-FFF2-40B4-BE49-F238E27FC236}">
                <a16:creationId xmlns:a16="http://schemas.microsoft.com/office/drawing/2014/main" id="{08D77CA6-A60B-F3B2-3ABE-7D791C4F8FE1}"/>
              </a:ext>
            </a:extLst>
          </p:cNvPr>
          <p:cNvGrpSpPr>
            <a:grpSpLocks/>
          </p:cNvGrpSpPr>
          <p:nvPr/>
        </p:nvGrpSpPr>
        <p:grpSpPr bwMode="auto">
          <a:xfrm>
            <a:off x="825500" y="4486275"/>
            <a:ext cx="4862513" cy="725488"/>
            <a:chOff x="4000496" y="5786454"/>
            <a:chExt cx="4863097" cy="725488"/>
          </a:xfrm>
        </p:grpSpPr>
        <p:graphicFrame>
          <p:nvGraphicFramePr>
            <p:cNvPr id="34855" name="Object 38">
              <a:extLst>
                <a:ext uri="{FF2B5EF4-FFF2-40B4-BE49-F238E27FC236}">
                  <a16:creationId xmlns:a16="http://schemas.microsoft.com/office/drawing/2014/main" id="{5F2DAE4D-5FA9-3640-60F5-1ED579C8FF7C}"/>
                </a:ext>
              </a:extLst>
            </p:cNvPr>
            <p:cNvGraphicFramePr>
              <a:graphicFrameLocks noChangeAspect="1"/>
            </p:cNvGraphicFramePr>
            <p:nvPr/>
          </p:nvGraphicFramePr>
          <p:xfrm>
            <a:off x="4000496" y="5786454"/>
            <a:ext cx="1281112" cy="725488"/>
          </p:xfrm>
          <a:graphic>
            <a:graphicData uri="http://schemas.openxmlformats.org/presentationml/2006/ole">
              <mc:AlternateContent xmlns:mc="http://schemas.openxmlformats.org/markup-compatibility/2006">
                <mc:Choice xmlns:v="urn:schemas-microsoft-com:vml" Requires="v">
                  <p:oleObj r:id="rId10" imgW="444307" imgH="241195" progId="Equation.3">
                    <p:embed/>
                  </p:oleObj>
                </mc:Choice>
                <mc:Fallback>
                  <p:oleObj r:id="rId10" imgW="444307" imgH="241195" progId="Equation.3">
                    <p:embed/>
                    <p:pic>
                      <p:nvPicPr>
                        <p:cNvPr id="0" name="Object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00496" y="5786454"/>
                          <a:ext cx="1281112"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56" name="矩形 44">
              <a:extLst>
                <a:ext uri="{FF2B5EF4-FFF2-40B4-BE49-F238E27FC236}">
                  <a16:creationId xmlns:a16="http://schemas.microsoft.com/office/drawing/2014/main" id="{F017E36F-A65F-394F-E4C8-87E124E72DA7}"/>
                </a:ext>
              </a:extLst>
            </p:cNvPr>
            <p:cNvSpPr>
              <a:spLocks noChangeArrowheads="1"/>
            </p:cNvSpPr>
            <p:nvPr/>
          </p:nvSpPr>
          <p:spPr bwMode="auto">
            <a:xfrm>
              <a:off x="5072170" y="5786454"/>
              <a:ext cx="37914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800" b="1">
                  <a:solidFill>
                    <a:srgbClr val="FF0000"/>
                  </a:solidFill>
                  <a:latin typeface="宋体" panose="02010600030101010101" pitchFamily="2" charset="-122"/>
                </a:rPr>
                <a:t>为速度分量（分速度）</a:t>
              </a:r>
            </a:p>
          </p:txBody>
        </p:sp>
      </p:grpSp>
      <p:sp>
        <p:nvSpPr>
          <p:cNvPr id="34825" name="Rectangle 12">
            <a:extLst>
              <a:ext uri="{FF2B5EF4-FFF2-40B4-BE49-F238E27FC236}">
                <a16:creationId xmlns:a16="http://schemas.microsoft.com/office/drawing/2014/main" id="{1C4A1E18-1BB3-CD94-62B7-0A37A7D911CD}"/>
              </a:ext>
            </a:extLst>
          </p:cNvPr>
          <p:cNvSpPr>
            <a:spLocks noChangeArrowheads="1"/>
          </p:cNvSpPr>
          <p:nvPr/>
        </p:nvSpPr>
        <p:spPr bwMode="auto">
          <a:xfrm>
            <a:off x="1143000" y="142875"/>
            <a:ext cx="4897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200" b="1">
                <a:solidFill>
                  <a:srgbClr val="CC0000"/>
                </a:solidFill>
                <a:latin typeface="Times New Roman" panose="02020603050405020304" pitchFamily="18" charset="0"/>
              </a:rPr>
              <a:t>2 </a:t>
            </a:r>
            <a:r>
              <a:rPr lang="zh-CN" altLang="en-US" sz="3200" b="1">
                <a:solidFill>
                  <a:srgbClr val="CC0000"/>
                </a:solidFill>
                <a:latin typeface="Times New Roman" panose="02020603050405020304" pitchFamily="18" charset="0"/>
              </a:rPr>
              <a:t> </a:t>
            </a:r>
            <a:r>
              <a:rPr lang="zh-CN" altLang="en-US" sz="3200" b="1">
                <a:latin typeface="Times New Roman" panose="02020603050405020304" pitchFamily="18" charset="0"/>
              </a:rPr>
              <a:t>瞬时速度（简称</a:t>
            </a:r>
            <a:r>
              <a:rPr lang="zh-CN" altLang="en-US" sz="3200" b="1">
                <a:solidFill>
                  <a:srgbClr val="CC0000"/>
                </a:solidFill>
                <a:latin typeface="Times New Roman" panose="02020603050405020304" pitchFamily="18" charset="0"/>
              </a:rPr>
              <a:t>速度</a:t>
            </a:r>
            <a:r>
              <a:rPr lang="zh-CN" altLang="en-US" sz="3200" b="1">
                <a:latin typeface="Times New Roman" panose="02020603050405020304" pitchFamily="18" charset="0"/>
              </a:rPr>
              <a:t>）</a:t>
            </a:r>
          </a:p>
        </p:txBody>
      </p:sp>
      <p:sp>
        <p:nvSpPr>
          <p:cNvPr id="18461" name="矩形 18460">
            <a:extLst>
              <a:ext uri="{FF2B5EF4-FFF2-40B4-BE49-F238E27FC236}">
                <a16:creationId xmlns:a16="http://schemas.microsoft.com/office/drawing/2014/main" id="{C4290553-2CF4-D298-2BA4-0942F544BAFE}"/>
              </a:ext>
            </a:extLst>
          </p:cNvPr>
          <p:cNvSpPr>
            <a:spLocks noChangeArrowheads="1"/>
          </p:cNvSpPr>
          <p:nvPr/>
        </p:nvSpPr>
        <p:spPr bwMode="auto">
          <a:xfrm>
            <a:off x="357188" y="2805113"/>
            <a:ext cx="7037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buClr>
                <a:schemeClr val="bg1"/>
              </a:buClr>
            </a:pPr>
            <a:r>
              <a:rPr lang="zh-CN" altLang="en-US" sz="2800" b="1">
                <a:solidFill>
                  <a:srgbClr val="FF0000"/>
                </a:solidFill>
                <a:latin typeface="宋体" panose="02010600030101010101" pitchFamily="2" charset="-122"/>
              </a:rPr>
              <a:t>速度反映某一时刻的位矢的变化率（导数）</a:t>
            </a:r>
          </a:p>
        </p:txBody>
      </p:sp>
      <p:grpSp>
        <p:nvGrpSpPr>
          <p:cNvPr id="7" name="组合 6">
            <a:extLst>
              <a:ext uri="{FF2B5EF4-FFF2-40B4-BE49-F238E27FC236}">
                <a16:creationId xmlns:a16="http://schemas.microsoft.com/office/drawing/2014/main" id="{BFCB4B58-8B5F-EB92-BE79-1456B5605065}"/>
              </a:ext>
            </a:extLst>
          </p:cNvPr>
          <p:cNvGrpSpPr>
            <a:grpSpLocks/>
          </p:cNvGrpSpPr>
          <p:nvPr/>
        </p:nvGrpSpPr>
        <p:grpSpPr bwMode="auto">
          <a:xfrm>
            <a:off x="6165850" y="3265488"/>
            <a:ext cx="2911475" cy="2449512"/>
            <a:chOff x="9711" y="5143"/>
            <a:chExt cx="4584" cy="3856"/>
          </a:xfrm>
        </p:grpSpPr>
        <p:grpSp>
          <p:nvGrpSpPr>
            <p:cNvPr id="34837" name="Group 80">
              <a:extLst>
                <a:ext uri="{FF2B5EF4-FFF2-40B4-BE49-F238E27FC236}">
                  <a16:creationId xmlns:a16="http://schemas.microsoft.com/office/drawing/2014/main" id="{2194671B-B0A2-0941-E5EB-9CAB906BAC50}"/>
                </a:ext>
              </a:extLst>
            </p:cNvPr>
            <p:cNvGrpSpPr>
              <a:grpSpLocks/>
            </p:cNvGrpSpPr>
            <p:nvPr/>
          </p:nvGrpSpPr>
          <p:grpSpPr bwMode="auto">
            <a:xfrm>
              <a:off x="9710" y="5142"/>
              <a:ext cx="4585" cy="3857"/>
              <a:chOff x="3617" y="1332"/>
              <a:chExt cx="1834" cy="1543"/>
            </a:xfrm>
          </p:grpSpPr>
          <p:sp>
            <p:nvSpPr>
              <p:cNvPr id="34840" name="Rectangle 63">
                <a:extLst>
                  <a:ext uri="{FF2B5EF4-FFF2-40B4-BE49-F238E27FC236}">
                    <a16:creationId xmlns:a16="http://schemas.microsoft.com/office/drawing/2014/main" id="{BA62B990-DE76-490F-AFDE-45A8695A9926}"/>
                  </a:ext>
                </a:extLst>
              </p:cNvPr>
              <p:cNvSpPr>
                <a:spLocks noChangeArrowheads="1"/>
              </p:cNvSpPr>
              <p:nvPr/>
            </p:nvSpPr>
            <p:spPr bwMode="auto">
              <a:xfrm>
                <a:off x="3635" y="1332"/>
                <a:ext cx="1770" cy="1543"/>
              </a:xfrm>
              <a:prstGeom prst="rect">
                <a:avLst/>
              </a:prstGeom>
              <a:solidFill>
                <a:srgbClr val="FFFFFF"/>
              </a:solidFill>
              <a:ln w="12700">
                <a:solidFill>
                  <a:srgbClr val="006666"/>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4841" name="Freeform 64">
                <a:extLst>
                  <a:ext uri="{FF2B5EF4-FFF2-40B4-BE49-F238E27FC236}">
                    <a16:creationId xmlns:a16="http://schemas.microsoft.com/office/drawing/2014/main" id="{5C7038EA-5FBB-A0AC-66E6-5425662F849E}"/>
                  </a:ext>
                </a:extLst>
              </p:cNvPr>
              <p:cNvSpPr>
                <a:spLocks noChangeArrowheads="1"/>
              </p:cNvSpPr>
              <p:nvPr/>
            </p:nvSpPr>
            <p:spPr bwMode="auto">
              <a:xfrm>
                <a:off x="3706" y="2251"/>
                <a:ext cx="1618" cy="435"/>
              </a:xfrm>
              <a:custGeom>
                <a:avLst/>
                <a:gdLst>
                  <a:gd name="T0" fmla="*/ 0 w 1618"/>
                  <a:gd name="T1" fmla="*/ 365 h 447"/>
                  <a:gd name="T2" fmla="*/ 233 w 1618"/>
                  <a:gd name="T3" fmla="*/ 269 h 447"/>
                  <a:gd name="T4" fmla="*/ 542 w 1618"/>
                  <a:gd name="T5" fmla="*/ 61 h 447"/>
                  <a:gd name="T6" fmla="*/ 871 w 1618"/>
                  <a:gd name="T7" fmla="*/ 28 h 447"/>
                  <a:gd name="T8" fmla="*/ 1193 w 1618"/>
                  <a:gd name="T9" fmla="*/ 232 h 447"/>
                  <a:gd name="T10" fmla="*/ 1420 w 1618"/>
                  <a:gd name="T11" fmla="*/ 418 h 447"/>
                  <a:gd name="T12" fmla="*/ 1618 w 1618"/>
                  <a:gd name="T13" fmla="*/ 332 h 4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18" h="447">
                    <a:moveTo>
                      <a:pt x="0" y="375"/>
                    </a:moveTo>
                    <a:cubicBezTo>
                      <a:pt x="39" y="359"/>
                      <a:pt x="143" y="328"/>
                      <a:pt x="233" y="276"/>
                    </a:cubicBezTo>
                    <a:cubicBezTo>
                      <a:pt x="323" y="224"/>
                      <a:pt x="436" y="104"/>
                      <a:pt x="542" y="63"/>
                    </a:cubicBezTo>
                    <a:cubicBezTo>
                      <a:pt x="648" y="22"/>
                      <a:pt x="763" y="0"/>
                      <a:pt x="871" y="29"/>
                    </a:cubicBezTo>
                    <a:cubicBezTo>
                      <a:pt x="979" y="58"/>
                      <a:pt x="1101" y="171"/>
                      <a:pt x="1193" y="238"/>
                    </a:cubicBezTo>
                    <a:cubicBezTo>
                      <a:pt x="1285" y="305"/>
                      <a:pt x="1349" y="413"/>
                      <a:pt x="1420" y="430"/>
                    </a:cubicBezTo>
                    <a:cubicBezTo>
                      <a:pt x="1491" y="447"/>
                      <a:pt x="1577" y="360"/>
                      <a:pt x="1618" y="341"/>
                    </a:cubicBez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42" name="Line 65">
                <a:extLst>
                  <a:ext uri="{FF2B5EF4-FFF2-40B4-BE49-F238E27FC236}">
                    <a16:creationId xmlns:a16="http://schemas.microsoft.com/office/drawing/2014/main" id="{3DE3565F-EC5E-6E75-FB92-E8CDFB9E226A}"/>
                  </a:ext>
                </a:extLst>
              </p:cNvPr>
              <p:cNvSpPr>
                <a:spLocks noChangeShapeType="1"/>
              </p:cNvSpPr>
              <p:nvPr/>
            </p:nvSpPr>
            <p:spPr bwMode="auto">
              <a:xfrm flipH="1">
                <a:off x="4145" y="1892"/>
                <a:ext cx="768" cy="467"/>
              </a:xfrm>
              <a:prstGeom prst="line">
                <a:avLst/>
              </a:prstGeom>
              <a:noFill/>
              <a:ln w="25400">
                <a:solidFill>
                  <a:srgbClr val="FF3300"/>
                </a:solidFill>
                <a:round/>
                <a:headEnd type="triangl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34843" name="Line 66">
                <a:extLst>
                  <a:ext uri="{FF2B5EF4-FFF2-40B4-BE49-F238E27FC236}">
                    <a16:creationId xmlns:a16="http://schemas.microsoft.com/office/drawing/2014/main" id="{D556CA1A-9BD6-965B-3487-F03DF4A889B0}"/>
                  </a:ext>
                </a:extLst>
              </p:cNvPr>
              <p:cNvSpPr>
                <a:spLocks noChangeShapeType="1"/>
              </p:cNvSpPr>
              <p:nvPr/>
            </p:nvSpPr>
            <p:spPr bwMode="auto">
              <a:xfrm flipH="1" flipV="1">
                <a:off x="3868" y="1487"/>
                <a:ext cx="0" cy="1254"/>
              </a:xfrm>
              <a:prstGeom prst="line">
                <a:avLst/>
              </a:prstGeom>
              <a:noFill/>
              <a:ln w="19050">
                <a:solidFill>
                  <a:srgbClr val="1C1C1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44" name="Line 67">
                <a:extLst>
                  <a:ext uri="{FF2B5EF4-FFF2-40B4-BE49-F238E27FC236}">
                    <a16:creationId xmlns:a16="http://schemas.microsoft.com/office/drawing/2014/main" id="{20DE8E8A-2F04-3801-647E-077DC77861F7}"/>
                  </a:ext>
                </a:extLst>
              </p:cNvPr>
              <p:cNvSpPr>
                <a:spLocks noChangeShapeType="1"/>
              </p:cNvSpPr>
              <p:nvPr/>
            </p:nvSpPr>
            <p:spPr bwMode="auto">
              <a:xfrm flipV="1">
                <a:off x="3868" y="2736"/>
                <a:ext cx="1412" cy="2"/>
              </a:xfrm>
              <a:prstGeom prst="line">
                <a:avLst/>
              </a:prstGeom>
              <a:noFill/>
              <a:ln w="19050">
                <a:solidFill>
                  <a:srgbClr val="1C1C1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845" name="Object 68">
                <a:extLst>
                  <a:ext uri="{FF2B5EF4-FFF2-40B4-BE49-F238E27FC236}">
                    <a16:creationId xmlns:a16="http://schemas.microsoft.com/office/drawing/2014/main" id="{E644EE10-60D3-CEA1-CA52-E2C1039E7423}"/>
                  </a:ext>
                </a:extLst>
              </p:cNvPr>
              <p:cNvGraphicFramePr>
                <a:graphicFrameLocks noChangeAspect="1"/>
              </p:cNvGraphicFramePr>
              <p:nvPr/>
            </p:nvGraphicFramePr>
            <p:xfrm>
              <a:off x="5254" y="2650"/>
              <a:ext cx="197" cy="194"/>
            </p:xfrm>
            <a:graphic>
              <a:graphicData uri="http://schemas.openxmlformats.org/presentationml/2006/ole">
                <mc:AlternateContent xmlns:mc="http://schemas.openxmlformats.org/markup-compatibility/2006">
                  <mc:Choice xmlns:v="urn:schemas-microsoft-com:vml" Requires="v">
                    <p:oleObj r:id="rId12" imgW="177646" imgH="190335" progId="Equation.3">
                      <p:embed/>
                    </p:oleObj>
                  </mc:Choice>
                  <mc:Fallback>
                    <p:oleObj r:id="rId12" imgW="177646" imgH="190335" progId="Equation.3">
                      <p:embed/>
                      <p:pic>
                        <p:nvPicPr>
                          <p:cNvPr id="0" name="Object 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54" y="2650"/>
                            <a:ext cx="19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46" name="Object 69">
                <a:extLst>
                  <a:ext uri="{FF2B5EF4-FFF2-40B4-BE49-F238E27FC236}">
                    <a16:creationId xmlns:a16="http://schemas.microsoft.com/office/drawing/2014/main" id="{73D84E1C-0022-7A33-AC26-A48A3FD2BE05}"/>
                  </a:ext>
                </a:extLst>
              </p:cNvPr>
              <p:cNvGraphicFramePr>
                <a:graphicFrameLocks noChangeAspect="1"/>
              </p:cNvGraphicFramePr>
              <p:nvPr/>
            </p:nvGraphicFramePr>
            <p:xfrm>
              <a:off x="3617" y="1522"/>
              <a:ext cx="250" cy="228"/>
            </p:xfrm>
            <a:graphic>
              <a:graphicData uri="http://schemas.openxmlformats.org/presentationml/2006/ole">
                <mc:AlternateContent xmlns:mc="http://schemas.openxmlformats.org/markup-compatibility/2006">
                  <mc:Choice xmlns:v="urn:schemas-microsoft-com:vml" Requires="v">
                    <p:oleObj r:id="rId14" imgW="190417" imgH="241195" progId="Equation.3">
                      <p:embed/>
                    </p:oleObj>
                  </mc:Choice>
                  <mc:Fallback>
                    <p:oleObj r:id="rId14" imgW="190417" imgH="241195" progId="Equation.3">
                      <p:embed/>
                      <p:pic>
                        <p:nvPicPr>
                          <p:cNvPr id="0" name="Object 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17" y="1522"/>
                            <a:ext cx="25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47" name="Object 70">
                <a:extLst>
                  <a:ext uri="{FF2B5EF4-FFF2-40B4-BE49-F238E27FC236}">
                    <a16:creationId xmlns:a16="http://schemas.microsoft.com/office/drawing/2014/main" id="{2AF35908-D883-B0A7-793A-1A3DB7EE86C9}"/>
                  </a:ext>
                </a:extLst>
              </p:cNvPr>
              <p:cNvGraphicFramePr>
                <a:graphicFrameLocks noChangeAspect="1"/>
              </p:cNvGraphicFramePr>
              <p:nvPr/>
            </p:nvGraphicFramePr>
            <p:xfrm>
              <a:off x="3672" y="2610"/>
              <a:ext cx="218" cy="220"/>
            </p:xfrm>
            <a:graphic>
              <a:graphicData uri="http://schemas.openxmlformats.org/presentationml/2006/ole">
                <mc:AlternateContent xmlns:mc="http://schemas.openxmlformats.org/markup-compatibility/2006">
                  <mc:Choice xmlns:v="urn:schemas-microsoft-com:vml" Requires="v">
                    <p:oleObj r:id="rId16" imgW="126835" imgH="139518" progId="Equation.DSMT4">
                      <p:embed/>
                    </p:oleObj>
                  </mc:Choice>
                  <mc:Fallback>
                    <p:oleObj r:id="rId16" imgW="126835" imgH="139518" progId="Equation.DSMT4">
                      <p:embed/>
                      <p:pic>
                        <p:nvPicPr>
                          <p:cNvPr id="0" name="Object 7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72" y="2610"/>
                            <a:ext cx="21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48" name="Object 71">
                <a:extLst>
                  <a:ext uri="{FF2B5EF4-FFF2-40B4-BE49-F238E27FC236}">
                    <a16:creationId xmlns:a16="http://schemas.microsoft.com/office/drawing/2014/main" id="{D9B810C7-D27E-E098-5117-AEB45D34B5C1}"/>
                  </a:ext>
                </a:extLst>
              </p:cNvPr>
              <p:cNvGraphicFramePr>
                <a:graphicFrameLocks noChangeAspect="1"/>
              </p:cNvGraphicFramePr>
              <p:nvPr/>
            </p:nvGraphicFramePr>
            <p:xfrm>
              <a:off x="4917" y="1632"/>
              <a:ext cx="194" cy="270"/>
            </p:xfrm>
            <a:graphic>
              <a:graphicData uri="http://schemas.openxmlformats.org/presentationml/2006/ole">
                <mc:AlternateContent xmlns:mc="http://schemas.openxmlformats.org/markup-compatibility/2006">
                  <mc:Choice xmlns:v="urn:schemas-microsoft-com:vml" Requires="v">
                    <p:oleObj r:id="rId18" imgW="177646" imgH="228402" progId="Equation.3">
                      <p:embed/>
                    </p:oleObj>
                  </mc:Choice>
                  <mc:Fallback>
                    <p:oleObj r:id="rId18" imgW="177646" imgH="228402" progId="Equation.3">
                      <p:embed/>
                      <p:pic>
                        <p:nvPicPr>
                          <p:cNvPr id="0" name="Object 7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17" y="1632"/>
                            <a:ext cx="19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49" name="Line 73">
                <a:extLst>
                  <a:ext uri="{FF2B5EF4-FFF2-40B4-BE49-F238E27FC236}">
                    <a16:creationId xmlns:a16="http://schemas.microsoft.com/office/drawing/2014/main" id="{74803238-2DEB-4088-25B8-C4278117138C}"/>
                  </a:ext>
                </a:extLst>
              </p:cNvPr>
              <p:cNvSpPr>
                <a:spLocks noChangeShapeType="1"/>
              </p:cNvSpPr>
              <p:nvPr/>
            </p:nvSpPr>
            <p:spPr bwMode="auto">
              <a:xfrm>
                <a:off x="4156" y="2360"/>
                <a:ext cx="768" cy="7"/>
              </a:xfrm>
              <a:prstGeom prst="line">
                <a:avLst/>
              </a:prstGeom>
              <a:noFill/>
              <a:ln w="25400">
                <a:solidFill>
                  <a:srgbClr val="0099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4850" name="Line 74">
                <a:extLst>
                  <a:ext uri="{FF2B5EF4-FFF2-40B4-BE49-F238E27FC236}">
                    <a16:creationId xmlns:a16="http://schemas.microsoft.com/office/drawing/2014/main" id="{AA46D982-5223-191E-7C44-97034BDEE716}"/>
                  </a:ext>
                </a:extLst>
              </p:cNvPr>
              <p:cNvSpPr>
                <a:spLocks noChangeShapeType="1"/>
              </p:cNvSpPr>
              <p:nvPr/>
            </p:nvSpPr>
            <p:spPr bwMode="auto">
              <a:xfrm flipV="1">
                <a:off x="4156" y="1873"/>
                <a:ext cx="0" cy="494"/>
              </a:xfrm>
              <a:prstGeom prst="line">
                <a:avLst/>
              </a:prstGeom>
              <a:noFill/>
              <a:ln w="25400">
                <a:solidFill>
                  <a:srgbClr val="0099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851" name="Object 75">
                <a:extLst>
                  <a:ext uri="{FF2B5EF4-FFF2-40B4-BE49-F238E27FC236}">
                    <a16:creationId xmlns:a16="http://schemas.microsoft.com/office/drawing/2014/main" id="{514EC38B-83DA-E2BB-2D0F-04C4ACA7DBEF}"/>
                  </a:ext>
                </a:extLst>
              </p:cNvPr>
              <p:cNvGraphicFramePr>
                <a:graphicFrameLocks noChangeAspect="1"/>
              </p:cNvGraphicFramePr>
              <p:nvPr/>
            </p:nvGraphicFramePr>
            <p:xfrm>
              <a:off x="4108" y="1503"/>
              <a:ext cx="290" cy="427"/>
            </p:xfrm>
            <a:graphic>
              <a:graphicData uri="http://schemas.openxmlformats.org/presentationml/2006/ole">
                <mc:AlternateContent xmlns:mc="http://schemas.openxmlformats.org/markup-compatibility/2006">
                  <mc:Choice xmlns:v="urn:schemas-microsoft-com:vml" Requires="v">
                    <p:oleObj r:id="rId20" imgW="279400" imgH="368300" progId="Equation.3">
                      <p:embed/>
                    </p:oleObj>
                  </mc:Choice>
                  <mc:Fallback>
                    <p:oleObj r:id="rId20" imgW="279400" imgH="368300" progId="Equation.3">
                      <p:embed/>
                      <p:pic>
                        <p:nvPicPr>
                          <p:cNvPr id="0" name="Object 7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08" y="1503"/>
                            <a:ext cx="29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52" name="Line 76">
                <a:extLst>
                  <a:ext uri="{FF2B5EF4-FFF2-40B4-BE49-F238E27FC236}">
                    <a16:creationId xmlns:a16="http://schemas.microsoft.com/office/drawing/2014/main" id="{ABD98E19-00D8-785B-D92B-DF7C3098B3F9}"/>
                  </a:ext>
                </a:extLst>
              </p:cNvPr>
              <p:cNvSpPr>
                <a:spLocks noChangeShapeType="1"/>
              </p:cNvSpPr>
              <p:nvPr/>
            </p:nvSpPr>
            <p:spPr bwMode="auto">
              <a:xfrm>
                <a:off x="4924" y="1887"/>
                <a:ext cx="0" cy="48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3" name="Line 77">
                <a:extLst>
                  <a:ext uri="{FF2B5EF4-FFF2-40B4-BE49-F238E27FC236}">
                    <a16:creationId xmlns:a16="http://schemas.microsoft.com/office/drawing/2014/main" id="{9087B03A-3F94-A2D3-EF15-5AD7F68ABD2B}"/>
                  </a:ext>
                </a:extLst>
              </p:cNvPr>
              <p:cNvSpPr>
                <a:spLocks noChangeShapeType="1"/>
              </p:cNvSpPr>
              <p:nvPr/>
            </p:nvSpPr>
            <p:spPr bwMode="auto">
              <a:xfrm flipH="1">
                <a:off x="4156" y="1887"/>
                <a:ext cx="76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854" name="Object 78">
                <a:extLst>
                  <a:ext uri="{FF2B5EF4-FFF2-40B4-BE49-F238E27FC236}">
                    <a16:creationId xmlns:a16="http://schemas.microsoft.com/office/drawing/2014/main" id="{2DDB9515-BB74-94B0-79E4-582D59DF691C}"/>
                  </a:ext>
                </a:extLst>
              </p:cNvPr>
              <p:cNvGraphicFramePr>
                <a:graphicFrameLocks noChangeAspect="1"/>
              </p:cNvGraphicFramePr>
              <p:nvPr/>
            </p:nvGraphicFramePr>
            <p:xfrm>
              <a:off x="4924" y="2175"/>
              <a:ext cx="277" cy="383"/>
            </p:xfrm>
            <a:graphic>
              <a:graphicData uri="http://schemas.openxmlformats.org/presentationml/2006/ole">
                <mc:AlternateContent xmlns:mc="http://schemas.openxmlformats.org/markup-compatibility/2006">
                  <mc:Choice xmlns:v="urn:schemas-microsoft-com:vml" Requires="v">
                    <p:oleObj r:id="rId22" imgW="266584" imgH="330057" progId="Equation.3">
                      <p:embed/>
                    </p:oleObj>
                  </mc:Choice>
                  <mc:Fallback>
                    <p:oleObj r:id="rId22" imgW="266584" imgH="330057" progId="Equation.3">
                      <p:embed/>
                      <p:pic>
                        <p:nvPicPr>
                          <p:cNvPr id="0" name="Object 7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24" y="2175"/>
                            <a:ext cx="277"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4838" name="弧形 5">
              <a:extLst>
                <a:ext uri="{FF2B5EF4-FFF2-40B4-BE49-F238E27FC236}">
                  <a16:creationId xmlns:a16="http://schemas.microsoft.com/office/drawing/2014/main" id="{B05B8BD7-A076-BA77-1820-F49B9FA3DDAB}"/>
                </a:ext>
              </a:extLst>
            </p:cNvPr>
            <p:cNvSpPr>
              <a:spLocks noChangeArrowheads="1"/>
            </p:cNvSpPr>
            <p:nvPr/>
          </p:nvSpPr>
          <p:spPr bwMode="auto">
            <a:xfrm>
              <a:off x="11509" y="7442"/>
              <a:ext cx="119" cy="340"/>
            </a:xfrm>
            <a:custGeom>
              <a:avLst/>
              <a:gdLst>
                <a:gd name="T0" fmla="*/ 59 w 119"/>
                <a:gd name="T1" fmla="*/ 0 h 340"/>
                <a:gd name="T2" fmla="*/ 118 w 119"/>
                <a:gd name="T3" fmla="*/ 170 h 340"/>
                <a:gd name="T4" fmla="*/ 112 w 119"/>
                <a:gd name="T5" fmla="*/ 246 h 340"/>
                <a:gd name="T6" fmla="*/ 59 w 119"/>
                <a:gd name="T7" fmla="*/ 170 h 340"/>
                <a:gd name="T8" fmla="*/ 59 w 119"/>
                <a:gd name="T9" fmla="*/ 0 h 340"/>
                <a:gd name="T10" fmla="*/ 118 w 119"/>
                <a:gd name="T11" fmla="*/ 170 h 340"/>
                <a:gd name="T12" fmla="*/ 112 w 119"/>
                <a:gd name="T13" fmla="*/ 246 h 3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9" h="340" stroke="0">
                  <a:moveTo>
                    <a:pt x="59" y="0"/>
                  </a:moveTo>
                  <a:cubicBezTo>
                    <a:pt x="92" y="0"/>
                    <a:pt x="118" y="76"/>
                    <a:pt x="118" y="170"/>
                  </a:cubicBezTo>
                  <a:cubicBezTo>
                    <a:pt x="118" y="197"/>
                    <a:pt x="116" y="223"/>
                    <a:pt x="112" y="246"/>
                  </a:cubicBezTo>
                  <a:lnTo>
                    <a:pt x="59" y="170"/>
                  </a:lnTo>
                  <a:lnTo>
                    <a:pt x="59" y="0"/>
                  </a:lnTo>
                  <a:close/>
                </a:path>
                <a:path w="119" h="340" fill="none">
                  <a:moveTo>
                    <a:pt x="59" y="0"/>
                  </a:moveTo>
                  <a:cubicBezTo>
                    <a:pt x="92" y="0"/>
                    <a:pt x="118" y="76"/>
                    <a:pt x="118" y="170"/>
                  </a:cubicBezTo>
                  <a:cubicBezTo>
                    <a:pt x="118" y="197"/>
                    <a:pt x="116" y="223"/>
                    <a:pt x="112" y="246"/>
                  </a:cubicBezTo>
                </a:path>
              </a:pathLst>
            </a:custGeom>
            <a:solidFill>
              <a:schemeClr val="accent1"/>
            </a:solidFill>
            <a:ln w="9525">
              <a:solidFill>
                <a:schemeClr val="tx1"/>
              </a:solidFill>
              <a:round/>
              <a:headEnd/>
              <a:tailEnd/>
            </a:ln>
          </p:spPr>
          <p:txBody>
            <a:bodyPr/>
            <a:lstStyle/>
            <a:p>
              <a:endParaRPr lang="zh-CN" altLang="en-US"/>
            </a:p>
          </p:txBody>
        </p:sp>
        <p:graphicFrame>
          <p:nvGraphicFramePr>
            <p:cNvPr id="34839" name="Object 38">
              <a:extLst>
                <a:ext uri="{FF2B5EF4-FFF2-40B4-BE49-F238E27FC236}">
                  <a16:creationId xmlns:a16="http://schemas.microsoft.com/office/drawing/2014/main" id="{306B2C14-D878-2C87-8367-E91BC63847DF}"/>
                </a:ext>
              </a:extLst>
            </p:cNvPr>
            <p:cNvGraphicFramePr>
              <a:graphicFrameLocks noChangeAspect="1"/>
            </p:cNvGraphicFramePr>
            <p:nvPr/>
          </p:nvGraphicFramePr>
          <p:xfrm>
            <a:off x="11749" y="7205"/>
            <a:ext cx="482" cy="500"/>
          </p:xfrm>
          <a:graphic>
            <a:graphicData uri="http://schemas.openxmlformats.org/presentationml/2006/ole">
              <mc:AlternateContent xmlns:mc="http://schemas.openxmlformats.org/markup-compatibility/2006">
                <mc:Choice xmlns:v="urn:schemas-microsoft-com:vml" Requires="v">
                  <p:oleObj r:id="rId24" imgW="114102" imgH="114102" progId="Equation.3">
                    <p:embed/>
                  </p:oleObj>
                </mc:Choice>
                <mc:Fallback>
                  <p:oleObj r:id="rId24" imgW="114102" imgH="114102" progId="Equation.3">
                    <p:embed/>
                    <p:pic>
                      <p:nvPicPr>
                        <p:cNvPr id="0" name="Object 3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749" y="7205"/>
                          <a:ext cx="482"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20" name="组合 19">
            <a:extLst>
              <a:ext uri="{FF2B5EF4-FFF2-40B4-BE49-F238E27FC236}">
                <a16:creationId xmlns:a16="http://schemas.microsoft.com/office/drawing/2014/main" id="{75E5DD6F-8CC2-EAA2-39B2-757CE567B7AA}"/>
              </a:ext>
            </a:extLst>
          </p:cNvPr>
          <p:cNvGrpSpPr>
            <a:grpSpLocks/>
          </p:cNvGrpSpPr>
          <p:nvPr/>
        </p:nvGrpSpPr>
        <p:grpSpPr bwMode="auto">
          <a:xfrm>
            <a:off x="508000" y="5173663"/>
            <a:ext cx="3238500" cy="1420812"/>
            <a:chOff x="800" y="8148"/>
            <a:chExt cx="5100" cy="2238"/>
          </a:xfrm>
        </p:grpSpPr>
        <p:grpSp>
          <p:nvGrpSpPr>
            <p:cNvPr id="34829" name="组合 14">
              <a:extLst>
                <a:ext uri="{FF2B5EF4-FFF2-40B4-BE49-F238E27FC236}">
                  <a16:creationId xmlns:a16="http://schemas.microsoft.com/office/drawing/2014/main" id="{8E0759C5-2231-1841-9C36-23F1BD6A4077}"/>
                </a:ext>
              </a:extLst>
            </p:cNvPr>
            <p:cNvGrpSpPr>
              <a:grpSpLocks/>
            </p:cNvGrpSpPr>
            <p:nvPr/>
          </p:nvGrpSpPr>
          <p:grpSpPr bwMode="auto">
            <a:xfrm>
              <a:off x="800" y="8148"/>
              <a:ext cx="5100" cy="2239"/>
              <a:chOff x="800" y="8148"/>
              <a:chExt cx="5100" cy="2239"/>
            </a:xfrm>
          </p:grpSpPr>
          <p:graphicFrame>
            <p:nvGraphicFramePr>
              <p:cNvPr id="34832" name="Object 5">
                <a:extLst>
                  <a:ext uri="{FF2B5EF4-FFF2-40B4-BE49-F238E27FC236}">
                    <a16:creationId xmlns:a16="http://schemas.microsoft.com/office/drawing/2014/main" id="{30D81F5F-85DC-B022-D142-26E1D7F8BEBF}"/>
                  </a:ext>
                </a:extLst>
              </p:cNvPr>
              <p:cNvGraphicFramePr>
                <a:graphicFrameLocks/>
              </p:cNvGraphicFramePr>
              <p:nvPr/>
            </p:nvGraphicFramePr>
            <p:xfrm>
              <a:off x="3330" y="8148"/>
              <a:ext cx="2570" cy="1014"/>
            </p:xfrm>
            <a:graphic>
              <a:graphicData uri="http://schemas.openxmlformats.org/presentationml/2006/ole">
                <mc:AlternateContent xmlns:mc="http://schemas.openxmlformats.org/markup-compatibility/2006">
                  <mc:Choice xmlns:v="urn:schemas-microsoft-com:vml" Requires="v">
                    <p:oleObj r:id="rId26" imgW="888840" imgH="317160" progId="Equation.3">
                      <p:embed/>
                    </p:oleObj>
                  </mc:Choice>
                  <mc:Fallback>
                    <p:oleObj r:id="rId26" imgW="888840" imgH="317160" progId="Equation.3">
                      <p:embed/>
                      <p:pic>
                        <p:nvPicPr>
                          <p:cNvPr id="0" name="Object 5"/>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330" y="8148"/>
                            <a:ext cx="2570" cy="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33" name="AutoShape 13">
                <a:extLst>
                  <a:ext uri="{FF2B5EF4-FFF2-40B4-BE49-F238E27FC236}">
                    <a16:creationId xmlns:a16="http://schemas.microsoft.com/office/drawing/2014/main" id="{D602BAC7-4226-E348-1983-13638C151709}"/>
                  </a:ext>
                </a:extLst>
              </p:cNvPr>
              <p:cNvSpPr>
                <a:spLocks/>
              </p:cNvSpPr>
              <p:nvPr/>
            </p:nvSpPr>
            <p:spPr bwMode="auto">
              <a:xfrm>
                <a:off x="916" y="8437"/>
                <a:ext cx="112" cy="1362"/>
              </a:xfrm>
              <a:prstGeom prst="leftBrace">
                <a:avLst>
                  <a:gd name="adj1" fmla="val 10117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4834" name="Rectangle 7">
                <a:extLst>
                  <a:ext uri="{FF2B5EF4-FFF2-40B4-BE49-F238E27FC236}">
                    <a16:creationId xmlns:a16="http://schemas.microsoft.com/office/drawing/2014/main" id="{F83FA0F1-254D-B052-F0F4-A050286E060A}"/>
                  </a:ext>
                </a:extLst>
              </p:cNvPr>
              <p:cNvSpPr>
                <a:spLocks noChangeArrowheads="1"/>
              </p:cNvSpPr>
              <p:nvPr/>
            </p:nvSpPr>
            <p:spPr bwMode="auto">
              <a:xfrm>
                <a:off x="800" y="8160"/>
                <a:ext cx="2720"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3200" b="1">
                    <a:solidFill>
                      <a:srgbClr val="FF0000"/>
                    </a:solidFill>
                    <a:latin typeface="Times New Roman" panose="02020603050405020304" pitchFamily="18" charset="0"/>
                  </a:rPr>
                  <a:t>     </a:t>
                </a:r>
                <a:r>
                  <a:rPr lang="zh-CN" altLang="en-US" sz="2400" b="1">
                    <a:solidFill>
                      <a:srgbClr val="FF0000"/>
                    </a:solidFill>
                    <a:latin typeface="Times New Roman" panose="02020603050405020304" pitchFamily="18" charset="0"/>
                  </a:rPr>
                  <a:t>的大小</a:t>
                </a:r>
              </a:p>
            </p:txBody>
          </p:sp>
          <p:sp>
            <p:nvSpPr>
              <p:cNvPr id="34835" name="Rectangle 7">
                <a:extLst>
                  <a:ext uri="{FF2B5EF4-FFF2-40B4-BE49-F238E27FC236}">
                    <a16:creationId xmlns:a16="http://schemas.microsoft.com/office/drawing/2014/main" id="{6045DD38-92FB-45AA-2721-E1E8E430DC49}"/>
                  </a:ext>
                </a:extLst>
              </p:cNvPr>
              <p:cNvSpPr>
                <a:spLocks noChangeArrowheads="1"/>
              </p:cNvSpPr>
              <p:nvPr/>
            </p:nvSpPr>
            <p:spPr bwMode="auto">
              <a:xfrm>
                <a:off x="1299" y="9135"/>
                <a:ext cx="2720"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3200" b="1">
                    <a:solidFill>
                      <a:srgbClr val="FF0000"/>
                    </a:solidFill>
                    <a:latin typeface="Times New Roman" panose="02020603050405020304" pitchFamily="18" charset="0"/>
                  </a:rPr>
                  <a:t>   </a:t>
                </a:r>
                <a:r>
                  <a:rPr lang="zh-CN" altLang="en-US" sz="2400" b="1">
                    <a:solidFill>
                      <a:srgbClr val="FF0000"/>
                    </a:solidFill>
                    <a:latin typeface="Times New Roman" panose="02020603050405020304" pitchFamily="18" charset="0"/>
                  </a:rPr>
                  <a:t>的方向</a:t>
                </a:r>
                <a:endParaRPr lang="en-US" altLang="zh-CN" sz="2400" b="1">
                  <a:solidFill>
                    <a:srgbClr val="FF0000"/>
                  </a:solidFill>
                  <a:latin typeface="Times New Roman" panose="02020603050405020304" pitchFamily="18" charset="0"/>
                </a:endParaRPr>
              </a:p>
            </p:txBody>
          </p:sp>
          <p:graphicFrame>
            <p:nvGraphicFramePr>
              <p:cNvPr id="34836" name="Object 5">
                <a:extLst>
                  <a:ext uri="{FF2B5EF4-FFF2-40B4-BE49-F238E27FC236}">
                    <a16:creationId xmlns:a16="http://schemas.microsoft.com/office/drawing/2014/main" id="{02CD285D-F7FD-A3B1-C269-FE64C43E3134}"/>
                  </a:ext>
                </a:extLst>
              </p:cNvPr>
              <p:cNvGraphicFramePr>
                <a:graphicFrameLocks/>
              </p:cNvGraphicFramePr>
              <p:nvPr/>
            </p:nvGraphicFramePr>
            <p:xfrm>
              <a:off x="3330" y="8923"/>
              <a:ext cx="2460" cy="1464"/>
            </p:xfrm>
            <a:graphic>
              <a:graphicData uri="http://schemas.openxmlformats.org/presentationml/2006/ole">
                <mc:AlternateContent xmlns:mc="http://schemas.openxmlformats.org/markup-compatibility/2006">
                  <mc:Choice xmlns:v="urn:schemas-microsoft-com:vml" Requires="v">
                    <p:oleObj r:id="rId28" imgW="850680" imgH="457200" progId="Equation.3">
                      <p:embed/>
                    </p:oleObj>
                  </mc:Choice>
                  <mc:Fallback>
                    <p:oleObj r:id="rId28" imgW="850680" imgH="457200" progId="Equation.3">
                      <p:embed/>
                      <p:pic>
                        <p:nvPicPr>
                          <p:cNvPr id="0" name="Object 5"/>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330" y="8923"/>
                            <a:ext cx="2460" cy="1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34830" name="Object 51">
              <a:extLst>
                <a:ext uri="{FF2B5EF4-FFF2-40B4-BE49-F238E27FC236}">
                  <a16:creationId xmlns:a16="http://schemas.microsoft.com/office/drawing/2014/main" id="{0755BE9C-51F2-4537-C877-24386A465C67}"/>
                </a:ext>
              </a:extLst>
            </p:cNvPr>
            <p:cNvGraphicFramePr>
              <a:graphicFrameLocks noChangeAspect="1"/>
            </p:cNvGraphicFramePr>
            <p:nvPr/>
          </p:nvGraphicFramePr>
          <p:xfrm>
            <a:off x="895" y="8266"/>
            <a:ext cx="905" cy="707"/>
          </p:xfrm>
          <a:graphic>
            <a:graphicData uri="http://schemas.openxmlformats.org/presentationml/2006/ole">
              <mc:AlternateContent xmlns:mc="http://schemas.openxmlformats.org/markup-compatibility/2006">
                <mc:Choice xmlns:v="urn:schemas-microsoft-com:vml" Requires="v">
                  <p:oleObj r:id="rId30" imgW="279360" imgH="177480" progId="Equation.3">
                    <p:embed/>
                  </p:oleObj>
                </mc:Choice>
                <mc:Fallback>
                  <p:oleObj r:id="rId30" imgW="279360" imgH="177480" progId="Equation.3">
                    <p:embed/>
                    <p:pic>
                      <p:nvPicPr>
                        <p:cNvPr id="0" name="Object 5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95" y="8266"/>
                          <a:ext cx="905" cy="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31" name="Object 51">
              <a:extLst>
                <a:ext uri="{FF2B5EF4-FFF2-40B4-BE49-F238E27FC236}">
                  <a16:creationId xmlns:a16="http://schemas.microsoft.com/office/drawing/2014/main" id="{9404CA21-9A81-142A-C845-0B1C99F45E17}"/>
                </a:ext>
              </a:extLst>
            </p:cNvPr>
            <p:cNvGraphicFramePr>
              <a:graphicFrameLocks noChangeAspect="1"/>
            </p:cNvGraphicFramePr>
            <p:nvPr/>
          </p:nvGraphicFramePr>
          <p:xfrm>
            <a:off x="1029" y="9241"/>
            <a:ext cx="915" cy="707"/>
          </p:xfrm>
          <a:graphic>
            <a:graphicData uri="http://schemas.openxmlformats.org/presentationml/2006/ole">
              <mc:AlternateContent xmlns:mc="http://schemas.openxmlformats.org/markup-compatibility/2006">
                <mc:Choice xmlns:v="urn:schemas-microsoft-com:vml" Requires="v">
                  <p:oleObj r:id="rId32" imgW="279360" imgH="177480" progId="Equation.3">
                    <p:embed/>
                  </p:oleObj>
                </mc:Choice>
                <mc:Fallback>
                  <p:oleObj r:id="rId32" imgW="279360" imgH="177480" progId="Equation.3">
                    <p:embed/>
                    <p:pic>
                      <p:nvPicPr>
                        <p:cNvPr id="0" name="Object 5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029" y="9241"/>
                          <a:ext cx="915" cy="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blinds(horizontal)">
                                      <p:cBhvr>
                                        <p:cTn id="12" dur="500"/>
                                        <p:tgtEl>
                                          <p:spTgt spid="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461"/>
                                        </p:tgtEl>
                                        <p:attrNameLst>
                                          <p:attrName>style.visibility</p:attrName>
                                        </p:attrNameLst>
                                      </p:cBhvr>
                                      <p:to>
                                        <p:strVal val="visible"/>
                                      </p:to>
                                    </p:set>
                                    <p:animEffect transition="in" filter="blinds(horizontal)">
                                      <p:cBhvr>
                                        <p:cTn id="17" dur="500"/>
                                        <p:tgtEl>
                                          <p:spTgt spid="184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6615"/>
                                        </p:tgtEl>
                                        <p:attrNameLst>
                                          <p:attrName>style.visibility</p:attrName>
                                        </p:attrNameLst>
                                      </p:cBhvr>
                                      <p:to>
                                        <p:strVal val="visible"/>
                                      </p:to>
                                    </p:set>
                                    <p:animEffect transition="in" filter="wipe(left)">
                                      <p:cBhvr>
                                        <p:cTn id="22" dur="500"/>
                                        <p:tgtEl>
                                          <p:spTgt spid="196615"/>
                                        </p:tgtEl>
                                      </p:cBhvr>
                                    </p:animEffect>
                                  </p:childTnLst>
                                </p:cTn>
                              </p:par>
                              <p:par>
                                <p:cTn id="23" presetID="22" presetClass="entr" presetSubtype="8" fill="hold" nodeType="withEffect">
                                  <p:stCondLst>
                                    <p:cond delay="0"/>
                                  </p:stCondLst>
                                  <p:childTnLst>
                                    <p:set>
                                      <p:cBhvr>
                                        <p:cTn id="24" dur="1" fill="hold">
                                          <p:stCondLst>
                                            <p:cond delay="0"/>
                                          </p:stCondLst>
                                        </p:cTn>
                                        <p:tgtEl>
                                          <p:spTgt spid="196617"/>
                                        </p:tgtEl>
                                        <p:attrNameLst>
                                          <p:attrName>style.visibility</p:attrName>
                                        </p:attrNameLst>
                                      </p:cBhvr>
                                      <p:to>
                                        <p:strVal val="visible"/>
                                      </p:to>
                                    </p:set>
                                    <p:animEffect transition="in" filter="wipe(left)">
                                      <p:cBhvr>
                                        <p:cTn id="25" dur="500"/>
                                        <p:tgtEl>
                                          <p:spTgt spid="19661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13715"/>
                                        </p:tgtEl>
                                        <p:attrNameLst>
                                          <p:attrName>style.visibility</p:attrName>
                                        </p:attrNameLst>
                                      </p:cBhvr>
                                      <p:to>
                                        <p:strVal val="visible"/>
                                      </p:to>
                                    </p:set>
                                    <p:animEffect transition="in" filter="blinds(horizontal)">
                                      <p:cBhvr>
                                        <p:cTn id="30" dur="500"/>
                                        <p:tgtEl>
                                          <p:spTgt spid="11371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1371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linds(horizontal)">
                                      <p:cBhvr>
                                        <p:cTn id="39" dur="500"/>
                                        <p:tgtEl>
                                          <p:spTgt spid="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linds(horizontal)">
                                      <p:cBhvr>
                                        <p:cTn id="44" dur="500"/>
                                        <p:tgtEl>
                                          <p:spTgt spid="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linds(horizontal)">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5" grpId="0"/>
      <p:bldP spid="196617" grpId="0"/>
      <p:bldP spid="1846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4">
            <a:extLst>
              <a:ext uri="{FF2B5EF4-FFF2-40B4-BE49-F238E27FC236}">
                <a16:creationId xmlns:a16="http://schemas.microsoft.com/office/drawing/2014/main" id="{473A9421-9C8C-A299-DDD1-85C34C24D7F6}"/>
              </a:ext>
            </a:extLst>
          </p:cNvPr>
          <p:cNvSpPr>
            <a:spLocks noChangeArrowheads="1"/>
          </p:cNvSpPr>
          <p:nvPr/>
        </p:nvSpPr>
        <p:spPr bwMode="auto">
          <a:xfrm>
            <a:off x="0" y="0"/>
            <a:ext cx="9144000" cy="45720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35843" name="组合 12">
            <a:extLst>
              <a:ext uri="{FF2B5EF4-FFF2-40B4-BE49-F238E27FC236}">
                <a16:creationId xmlns:a16="http://schemas.microsoft.com/office/drawing/2014/main" id="{CFCBB823-0308-5267-4857-D483331E52D7}"/>
              </a:ext>
            </a:extLst>
          </p:cNvPr>
          <p:cNvGrpSpPr>
            <a:grpSpLocks/>
          </p:cNvGrpSpPr>
          <p:nvPr/>
        </p:nvGrpSpPr>
        <p:grpSpPr bwMode="auto">
          <a:xfrm>
            <a:off x="785813" y="785813"/>
            <a:ext cx="4714875" cy="635000"/>
            <a:chOff x="714348" y="857249"/>
            <a:chExt cx="4714908" cy="634644"/>
          </a:xfrm>
        </p:grpSpPr>
        <p:sp>
          <p:nvSpPr>
            <p:cNvPr id="35865" name="Rectangle 100">
              <a:extLst>
                <a:ext uri="{FF2B5EF4-FFF2-40B4-BE49-F238E27FC236}">
                  <a16:creationId xmlns:a16="http://schemas.microsoft.com/office/drawing/2014/main" id="{FA1F417A-A04F-BCDB-94A9-67D249C48F07}"/>
                </a:ext>
              </a:extLst>
            </p:cNvPr>
            <p:cNvSpPr>
              <a:spLocks noChangeArrowheads="1"/>
            </p:cNvSpPr>
            <p:nvPr/>
          </p:nvSpPr>
          <p:spPr bwMode="auto">
            <a:xfrm>
              <a:off x="714348" y="928670"/>
              <a:ext cx="4714908" cy="522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b="1">
                  <a:solidFill>
                    <a:srgbClr val="FF0000"/>
                  </a:solidFill>
                  <a:latin typeface="Times New Roman" panose="02020603050405020304" pitchFamily="18" charset="0"/>
                </a:rPr>
                <a:t>速度     的方向</a:t>
              </a:r>
              <a:endParaRPr lang="zh-CN" altLang="en-US" sz="2800" b="1">
                <a:latin typeface="Times New Roman" panose="02020603050405020304" pitchFamily="18" charset="0"/>
              </a:endParaRPr>
            </a:p>
          </p:txBody>
        </p:sp>
        <p:graphicFrame>
          <p:nvGraphicFramePr>
            <p:cNvPr id="35866" name="Object 13">
              <a:extLst>
                <a:ext uri="{FF2B5EF4-FFF2-40B4-BE49-F238E27FC236}">
                  <a16:creationId xmlns:a16="http://schemas.microsoft.com/office/drawing/2014/main" id="{D93843FB-5FDD-1093-8F63-BD79B896C419}"/>
                </a:ext>
              </a:extLst>
            </p:cNvPr>
            <p:cNvGraphicFramePr>
              <a:graphicFrameLocks noChangeAspect="1"/>
            </p:cNvGraphicFramePr>
            <p:nvPr/>
          </p:nvGraphicFramePr>
          <p:xfrm>
            <a:off x="1500147" y="857249"/>
            <a:ext cx="571504" cy="634644"/>
          </p:xfrm>
          <a:graphic>
            <a:graphicData uri="http://schemas.openxmlformats.org/presentationml/2006/ole">
              <mc:AlternateContent xmlns:mc="http://schemas.openxmlformats.org/markup-compatibility/2006">
                <mc:Choice xmlns:v="urn:schemas-microsoft-com:vml" Requires="v">
                  <p:oleObj r:id="rId3" imgW="126725" imgH="177415" progId="Equation.DSMT4">
                    <p:embed/>
                  </p:oleObj>
                </mc:Choice>
                <mc:Fallback>
                  <p:oleObj r:id="rId3" imgW="126725" imgH="177415"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47" y="857249"/>
                          <a:ext cx="571504" cy="63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44" name="Object 10">
            <a:extLst>
              <a:ext uri="{FF2B5EF4-FFF2-40B4-BE49-F238E27FC236}">
                <a16:creationId xmlns:a16="http://schemas.microsoft.com/office/drawing/2014/main" id="{8FE97EC6-0083-9367-170C-CF2247AA0BCA}"/>
              </a:ext>
            </a:extLst>
          </p:cNvPr>
          <p:cNvGraphicFramePr>
            <a:graphicFrameLocks noChangeAspect="1"/>
          </p:cNvGraphicFramePr>
          <p:nvPr/>
        </p:nvGraphicFramePr>
        <p:xfrm>
          <a:off x="1857375" y="1285875"/>
          <a:ext cx="2774950" cy="1036638"/>
        </p:xfrm>
        <a:graphic>
          <a:graphicData uri="http://schemas.openxmlformats.org/presentationml/2006/ole">
            <mc:AlternateContent xmlns:mc="http://schemas.openxmlformats.org/markup-compatibility/2006">
              <mc:Choice xmlns:v="urn:schemas-microsoft-com:vml" Requires="v">
                <p:oleObj r:id="rId5" imgW="1054100" imgH="393700" progId="Equation.3">
                  <p:embed/>
                </p:oleObj>
              </mc:Choice>
              <mc:Fallback>
                <p:oleObj r:id="rId5" imgW="1054100" imgH="3937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75" y="1285875"/>
                        <a:ext cx="277495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 name="Group 13">
            <a:extLst>
              <a:ext uri="{FF2B5EF4-FFF2-40B4-BE49-F238E27FC236}">
                <a16:creationId xmlns:a16="http://schemas.microsoft.com/office/drawing/2014/main" id="{9557DD2F-62CE-9D6C-EC62-730C11304611}"/>
              </a:ext>
            </a:extLst>
          </p:cNvPr>
          <p:cNvGrpSpPr>
            <a:grpSpLocks/>
          </p:cNvGrpSpPr>
          <p:nvPr/>
        </p:nvGrpSpPr>
        <p:grpSpPr bwMode="auto">
          <a:xfrm>
            <a:off x="785813" y="2286000"/>
            <a:ext cx="4857750" cy="1169988"/>
            <a:chOff x="521" y="664"/>
            <a:chExt cx="2677" cy="737"/>
          </a:xfrm>
        </p:grpSpPr>
        <p:sp>
          <p:nvSpPr>
            <p:cNvPr id="35863" name="Rectangle 9">
              <a:extLst>
                <a:ext uri="{FF2B5EF4-FFF2-40B4-BE49-F238E27FC236}">
                  <a16:creationId xmlns:a16="http://schemas.microsoft.com/office/drawing/2014/main" id="{AF5A4AD2-9159-B86C-DF09-3CBAE983D27E}"/>
                </a:ext>
              </a:extLst>
            </p:cNvPr>
            <p:cNvSpPr>
              <a:spLocks noChangeArrowheads="1"/>
            </p:cNvSpPr>
            <p:nvPr/>
          </p:nvSpPr>
          <p:spPr bwMode="auto">
            <a:xfrm>
              <a:off x="521" y="664"/>
              <a:ext cx="2677"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5000"/>
                </a:lnSpc>
              </a:pPr>
              <a:r>
                <a:rPr lang="zh-CN" altLang="en-US" sz="2800" b="1">
                  <a:solidFill>
                    <a:srgbClr val="000000"/>
                  </a:solidFill>
                  <a:latin typeface="宋体" panose="02010600030101010101" pitchFamily="2" charset="-122"/>
                  <a:sym typeface="Symbol" panose="05050102010706020507" pitchFamily="18" charset="2"/>
                </a:rPr>
                <a:t>在</a:t>
              </a:r>
              <a:r>
                <a:rPr lang="zh-CN" altLang="en-US" sz="2800" b="1" i="1">
                  <a:solidFill>
                    <a:srgbClr val="000000"/>
                  </a:solidFill>
                  <a:latin typeface="Times New Roman" panose="02020603050405020304" pitchFamily="18" charset="0"/>
                  <a:sym typeface="Symbol" panose="05050102010706020507" pitchFamily="18" charset="2"/>
                </a:rPr>
                <a:t></a:t>
              </a:r>
              <a:r>
                <a:rPr lang="en-US" altLang="zh-CN" sz="2800" i="1">
                  <a:solidFill>
                    <a:srgbClr val="000000"/>
                  </a:solidFill>
                  <a:latin typeface="Times New Roman" panose="02020603050405020304" pitchFamily="18" charset="0"/>
                  <a:sym typeface="Symbol" panose="05050102010706020507" pitchFamily="18" charset="2"/>
                </a:rPr>
                <a:t>t</a:t>
              </a:r>
              <a:r>
                <a:rPr lang="en-US" altLang="zh-CN" sz="2800" b="1">
                  <a:solidFill>
                    <a:srgbClr val="000000"/>
                  </a:solidFill>
                  <a:latin typeface="宋体" panose="02010600030101010101" pitchFamily="2" charset="-122"/>
                  <a:sym typeface="Symbol" panose="05050102010706020507" pitchFamily="18" charset="2"/>
                </a:rPr>
                <a:t></a:t>
              </a:r>
              <a:r>
                <a:rPr lang="en-US" altLang="zh-CN" sz="2800" b="1" i="1">
                  <a:solidFill>
                    <a:srgbClr val="000000"/>
                  </a:solidFill>
                  <a:latin typeface="Times New Roman" panose="02020603050405020304" pitchFamily="18" charset="0"/>
                  <a:sym typeface="Symbol" panose="05050102010706020507" pitchFamily="18" charset="2"/>
                </a:rPr>
                <a:t>0</a:t>
              </a:r>
              <a:r>
                <a:rPr lang="zh-CN" altLang="en-US" sz="2800" b="1">
                  <a:solidFill>
                    <a:srgbClr val="000000"/>
                  </a:solidFill>
                  <a:latin typeface="宋体" panose="02010600030101010101" pitchFamily="2" charset="-122"/>
                  <a:sym typeface="Symbol" panose="05050102010706020507" pitchFamily="18" charset="2"/>
                </a:rPr>
                <a:t>时，  的</a:t>
              </a:r>
              <a:r>
                <a:rPr lang="zh-CN" altLang="en-US" sz="2800" b="1">
                  <a:latin typeface="宋体" panose="02010600030101010101" pitchFamily="2" charset="-122"/>
                  <a:sym typeface="Symbol" panose="05050102010706020507" pitchFamily="18" charset="2"/>
                </a:rPr>
                <a:t>极限方向</a:t>
              </a:r>
              <a:r>
                <a:rPr lang="zh-CN" altLang="en-US" sz="2800" b="1">
                  <a:solidFill>
                    <a:srgbClr val="000000"/>
                  </a:solidFill>
                  <a:latin typeface="宋体" panose="02010600030101010101" pitchFamily="2" charset="-122"/>
                  <a:sym typeface="Symbol" panose="05050102010706020507" pitchFamily="18" charset="2"/>
                </a:rPr>
                <a:t>就是速度的方向</a:t>
              </a:r>
              <a:endParaRPr lang="zh-CN" altLang="en-US" sz="2800" b="1">
                <a:solidFill>
                  <a:srgbClr val="000000"/>
                </a:solidFill>
                <a:latin typeface="宋体" panose="02010600030101010101" pitchFamily="2" charset="-122"/>
              </a:endParaRPr>
            </a:p>
          </p:txBody>
        </p:sp>
        <p:graphicFrame>
          <p:nvGraphicFramePr>
            <p:cNvPr id="35864" name="Object 12">
              <a:extLst>
                <a:ext uri="{FF2B5EF4-FFF2-40B4-BE49-F238E27FC236}">
                  <a16:creationId xmlns:a16="http://schemas.microsoft.com/office/drawing/2014/main" id="{80F8FB3D-DCD1-6954-2A5D-DFD9C5F91939}"/>
                </a:ext>
              </a:extLst>
            </p:cNvPr>
            <p:cNvGraphicFramePr>
              <a:graphicFrameLocks noChangeAspect="1"/>
            </p:cNvGraphicFramePr>
            <p:nvPr/>
          </p:nvGraphicFramePr>
          <p:xfrm>
            <a:off x="1584" y="709"/>
            <a:ext cx="295" cy="272"/>
          </p:xfrm>
          <a:graphic>
            <a:graphicData uri="http://schemas.openxmlformats.org/presentationml/2006/ole">
              <mc:AlternateContent xmlns:mc="http://schemas.openxmlformats.org/markup-compatibility/2006">
                <mc:Choice xmlns:v="urn:schemas-microsoft-com:vml" Requires="v">
                  <p:oleObj r:id="rId7" imgW="215619" imgH="164885" progId="Equation.3">
                    <p:embed/>
                  </p:oleObj>
                </mc:Choice>
                <mc:Fallback>
                  <p:oleObj r:id="rId7" imgW="215619" imgH="164885"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4" y="709"/>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48" name="Object 4">
            <a:extLst>
              <a:ext uri="{FF2B5EF4-FFF2-40B4-BE49-F238E27FC236}">
                <a16:creationId xmlns:a16="http://schemas.microsoft.com/office/drawing/2014/main" id="{D9F5266F-A4E4-0EE1-EC93-5D5D21CC9A38}"/>
              </a:ext>
            </a:extLst>
          </p:cNvPr>
          <p:cNvGraphicFramePr>
            <a:graphicFrameLocks noChangeAspect="1"/>
          </p:cNvGraphicFramePr>
          <p:nvPr/>
        </p:nvGraphicFramePr>
        <p:xfrm>
          <a:off x="5500688" y="4643438"/>
          <a:ext cx="1824037" cy="1168400"/>
        </p:xfrm>
        <a:graphic>
          <a:graphicData uri="http://schemas.openxmlformats.org/presentationml/2006/ole">
            <mc:AlternateContent xmlns:mc="http://schemas.openxmlformats.org/markup-compatibility/2006">
              <mc:Choice xmlns:v="urn:schemas-microsoft-com:vml" Requires="v">
                <p:oleObj r:id="rId9" imgW="558558" imgH="393529" progId="Equation.3">
                  <p:embed/>
                </p:oleObj>
              </mc:Choice>
              <mc:Fallback>
                <p:oleObj r:id="rId9" imgW="558558" imgH="393529"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0688" y="4643438"/>
                        <a:ext cx="1824037" cy="1168400"/>
                      </a:xfrm>
                      <a:prstGeom prst="rect">
                        <a:avLst/>
                      </a:prstGeom>
                      <a:solidFill>
                        <a:srgbClr val="FFCC99"/>
                      </a:solidFill>
                      <a:ln w="38100" cmpd="dbl">
                        <a:solidFill>
                          <a:srgbClr val="FF0066"/>
                        </a:solidFill>
                        <a:miter lim="800000"/>
                        <a:headEnd/>
                        <a:tailEnd/>
                      </a:ln>
                    </p:spPr>
                  </p:pic>
                </p:oleObj>
              </mc:Fallback>
            </mc:AlternateContent>
          </a:graphicData>
        </a:graphic>
      </p:graphicFrame>
      <p:grpSp>
        <p:nvGrpSpPr>
          <p:cNvPr id="4" name="组合 61">
            <a:extLst>
              <a:ext uri="{FF2B5EF4-FFF2-40B4-BE49-F238E27FC236}">
                <a16:creationId xmlns:a16="http://schemas.microsoft.com/office/drawing/2014/main" id="{E512EA86-E7EF-C125-ABA0-9E614C9B497C}"/>
              </a:ext>
            </a:extLst>
          </p:cNvPr>
          <p:cNvGrpSpPr>
            <a:grpSpLocks/>
          </p:cNvGrpSpPr>
          <p:nvPr/>
        </p:nvGrpSpPr>
        <p:grpSpPr bwMode="auto">
          <a:xfrm>
            <a:off x="571500" y="3429000"/>
            <a:ext cx="5111750" cy="627063"/>
            <a:chOff x="571472" y="3429000"/>
            <a:chExt cx="5111750" cy="627067"/>
          </a:xfrm>
        </p:grpSpPr>
        <p:sp>
          <p:nvSpPr>
            <p:cNvPr id="35861" name="Text Box 2">
              <a:extLst>
                <a:ext uri="{FF2B5EF4-FFF2-40B4-BE49-F238E27FC236}">
                  <a16:creationId xmlns:a16="http://schemas.microsoft.com/office/drawing/2014/main" id="{213FDE52-63E8-B082-E0A4-017AEAB29767}"/>
                </a:ext>
              </a:extLst>
            </p:cNvPr>
            <p:cNvSpPr txBox="1">
              <a:spLocks noChangeArrowheads="1"/>
            </p:cNvSpPr>
            <p:nvPr/>
          </p:nvSpPr>
          <p:spPr bwMode="auto">
            <a:xfrm>
              <a:off x="571472" y="3429000"/>
              <a:ext cx="5111750" cy="55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2800" b="1">
                  <a:solidFill>
                    <a:srgbClr val="000000"/>
                  </a:solidFill>
                  <a:latin typeface="Times New Roman" panose="02020603050405020304" pitchFamily="18" charset="0"/>
                </a:rPr>
                <a:t>即：     </a:t>
              </a:r>
              <a:r>
                <a:rPr lang="zh-CN" altLang="en-US" sz="2800" b="1">
                  <a:solidFill>
                    <a:srgbClr val="FF0000"/>
                  </a:solidFill>
                  <a:latin typeface="Times New Roman" panose="02020603050405020304" pitchFamily="18" charset="0"/>
                </a:rPr>
                <a:t>沿该点曲线的切线方向 </a:t>
              </a:r>
              <a:r>
                <a:rPr lang="en-US" altLang="zh-CN" sz="2800" b="1">
                  <a:solidFill>
                    <a:srgbClr val="FF0000"/>
                  </a:solidFill>
                  <a:latin typeface="Times New Roman" panose="02020603050405020304" pitchFamily="18" charset="0"/>
                </a:rPr>
                <a:t>.</a:t>
              </a:r>
            </a:p>
          </p:txBody>
        </p:sp>
        <p:graphicFrame>
          <p:nvGraphicFramePr>
            <p:cNvPr id="35862" name="Object 46">
              <a:extLst>
                <a:ext uri="{FF2B5EF4-FFF2-40B4-BE49-F238E27FC236}">
                  <a16:creationId xmlns:a16="http://schemas.microsoft.com/office/drawing/2014/main" id="{CACFD1D4-8057-0BB5-DF95-72B28E83F560}"/>
                </a:ext>
              </a:extLst>
            </p:cNvPr>
            <p:cNvGraphicFramePr>
              <a:graphicFrameLocks noChangeAspect="1"/>
            </p:cNvGraphicFramePr>
            <p:nvPr/>
          </p:nvGraphicFramePr>
          <p:xfrm>
            <a:off x="1285852" y="3500438"/>
            <a:ext cx="500066" cy="555629"/>
          </p:xfrm>
          <a:graphic>
            <a:graphicData uri="http://schemas.openxmlformats.org/presentationml/2006/ole">
              <mc:AlternateContent xmlns:mc="http://schemas.openxmlformats.org/markup-compatibility/2006">
                <mc:Choice xmlns:v="urn:schemas-microsoft-com:vml" Requires="v">
                  <p:oleObj r:id="rId11" imgW="126725" imgH="177415" progId="Equation.DSMT4">
                    <p:embed/>
                  </p:oleObj>
                </mc:Choice>
                <mc:Fallback>
                  <p:oleObj r:id="rId11" imgW="126725" imgH="177415" progId="Equation.DSMT4">
                    <p:embed/>
                    <p:pic>
                      <p:nvPicPr>
                        <p:cNvPr id="0"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3500438"/>
                          <a:ext cx="500066" cy="555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5" name="组合 62">
            <a:extLst>
              <a:ext uri="{FF2B5EF4-FFF2-40B4-BE49-F238E27FC236}">
                <a16:creationId xmlns:a16="http://schemas.microsoft.com/office/drawing/2014/main" id="{DED6E6C5-D6D3-83EB-4A9E-9D551C797423}"/>
              </a:ext>
            </a:extLst>
          </p:cNvPr>
          <p:cNvGrpSpPr>
            <a:grpSpLocks/>
          </p:cNvGrpSpPr>
          <p:nvPr/>
        </p:nvGrpSpPr>
        <p:grpSpPr bwMode="auto">
          <a:xfrm>
            <a:off x="642938" y="4214813"/>
            <a:ext cx="4286250" cy="774700"/>
            <a:chOff x="571472" y="4429132"/>
            <a:chExt cx="4286280" cy="773912"/>
          </a:xfrm>
        </p:grpSpPr>
        <p:sp>
          <p:nvSpPr>
            <p:cNvPr id="35855" name="Text Box 7">
              <a:extLst>
                <a:ext uri="{FF2B5EF4-FFF2-40B4-BE49-F238E27FC236}">
                  <a16:creationId xmlns:a16="http://schemas.microsoft.com/office/drawing/2014/main" id="{EEF5823F-3F72-B712-7118-FA8CA6FB31FC}"/>
                </a:ext>
              </a:extLst>
            </p:cNvPr>
            <p:cNvSpPr txBox="1">
              <a:spLocks noChangeArrowheads="1"/>
            </p:cNvSpPr>
            <p:nvPr/>
          </p:nvSpPr>
          <p:spPr bwMode="auto">
            <a:xfrm>
              <a:off x="1296960" y="4586307"/>
              <a:ext cx="1244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bg1"/>
                  </a:solidFill>
                  <a:latin typeface="Times New Roman" panose="02020603050405020304" pitchFamily="18" charset="0"/>
                </a:rPr>
                <a:t>方向：</a:t>
              </a:r>
            </a:p>
          </p:txBody>
        </p:sp>
        <p:sp>
          <p:nvSpPr>
            <p:cNvPr id="35856" name="Text Box 9">
              <a:extLst>
                <a:ext uri="{FF2B5EF4-FFF2-40B4-BE49-F238E27FC236}">
                  <a16:creationId xmlns:a16="http://schemas.microsoft.com/office/drawing/2014/main" id="{57AE9498-CA94-01E5-2AC3-62F2D6A72892}"/>
                </a:ext>
              </a:extLst>
            </p:cNvPr>
            <p:cNvSpPr txBox="1">
              <a:spLocks noChangeArrowheads="1"/>
            </p:cNvSpPr>
            <p:nvPr/>
          </p:nvSpPr>
          <p:spPr bwMode="auto">
            <a:xfrm>
              <a:off x="2593948" y="4562495"/>
              <a:ext cx="152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spcBef>
                  <a:spcPct val="50000"/>
                </a:spcBef>
              </a:pPr>
              <a:r>
                <a:rPr lang="zh-CN" altLang="en-US">
                  <a:solidFill>
                    <a:schemeClr val="bg1"/>
                  </a:solidFill>
                  <a:latin typeface="Times New Roman" panose="02020603050405020304" pitchFamily="18" charset="0"/>
                  <a:ea typeface="楷体_GB2312" pitchFamily="49" charset="-122"/>
                </a:rPr>
                <a:t>的方向。</a:t>
              </a:r>
            </a:p>
          </p:txBody>
        </p:sp>
        <p:graphicFrame>
          <p:nvGraphicFramePr>
            <p:cNvPr id="35857" name="Object 17">
              <a:extLst>
                <a:ext uri="{FF2B5EF4-FFF2-40B4-BE49-F238E27FC236}">
                  <a16:creationId xmlns:a16="http://schemas.microsoft.com/office/drawing/2014/main" id="{FC8908B6-2289-81E1-0C96-B4FA2022142D}"/>
                </a:ext>
              </a:extLst>
            </p:cNvPr>
            <p:cNvGraphicFramePr>
              <a:graphicFrameLocks noChangeAspect="1"/>
            </p:cNvGraphicFramePr>
            <p:nvPr/>
          </p:nvGraphicFramePr>
          <p:xfrm>
            <a:off x="3071802" y="4429132"/>
            <a:ext cx="1785950" cy="773912"/>
          </p:xfrm>
          <a:graphic>
            <a:graphicData uri="http://schemas.openxmlformats.org/presentationml/2006/ole">
              <mc:AlternateContent xmlns:mc="http://schemas.openxmlformats.org/markup-compatibility/2006">
                <mc:Choice xmlns:v="urn:schemas-microsoft-com:vml" Requires="v">
                  <p:oleObj r:id="rId12" imgW="533169" imgH="253890" progId="Equation.3">
                    <p:embed/>
                  </p:oleObj>
                </mc:Choice>
                <mc:Fallback>
                  <p:oleObj r:id="rId12" imgW="533169" imgH="253890"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71802" y="4429132"/>
                          <a:ext cx="1785950" cy="77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5858" name="Group 7">
              <a:extLst>
                <a:ext uri="{FF2B5EF4-FFF2-40B4-BE49-F238E27FC236}">
                  <a16:creationId xmlns:a16="http://schemas.microsoft.com/office/drawing/2014/main" id="{3963A236-DCF9-DEE7-4925-9D86FEEC5B0C}"/>
                </a:ext>
              </a:extLst>
            </p:cNvPr>
            <p:cNvGrpSpPr>
              <a:grpSpLocks/>
            </p:cNvGrpSpPr>
            <p:nvPr/>
          </p:nvGrpSpPr>
          <p:grpSpPr bwMode="auto">
            <a:xfrm>
              <a:off x="571472" y="4572008"/>
              <a:ext cx="3886200" cy="519113"/>
              <a:chOff x="192" y="2448"/>
              <a:chExt cx="2448" cy="327"/>
            </a:xfrm>
          </p:grpSpPr>
          <p:sp>
            <p:nvSpPr>
              <p:cNvPr id="35859" name="Text Box 8">
                <a:extLst>
                  <a:ext uri="{FF2B5EF4-FFF2-40B4-BE49-F238E27FC236}">
                    <a16:creationId xmlns:a16="http://schemas.microsoft.com/office/drawing/2014/main" id="{A0288764-F8B9-F644-508F-A195407B652E}"/>
                  </a:ext>
                </a:extLst>
              </p:cNvPr>
              <p:cNvSpPr txBox="1">
                <a:spLocks noChangeArrowheads="1"/>
              </p:cNvSpPr>
              <p:nvPr/>
            </p:nvSpPr>
            <p:spPr bwMode="auto">
              <a:xfrm>
                <a:off x="192" y="2448"/>
                <a:ext cx="24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a:solidFill>
                      <a:srgbClr val="1C1C1C"/>
                    </a:solidFill>
                    <a:latin typeface="Times New Roman" panose="02020603050405020304" pitchFamily="18" charset="0"/>
                  </a:rPr>
                  <a:t>当                 时，</a:t>
                </a:r>
              </a:p>
            </p:txBody>
          </p:sp>
          <p:graphicFrame>
            <p:nvGraphicFramePr>
              <p:cNvPr id="35860" name="Object 18">
                <a:extLst>
                  <a:ext uri="{FF2B5EF4-FFF2-40B4-BE49-F238E27FC236}">
                    <a16:creationId xmlns:a16="http://schemas.microsoft.com/office/drawing/2014/main" id="{F52CFF17-D71C-5322-57C3-C5862FFACE30}"/>
                  </a:ext>
                </a:extLst>
              </p:cNvPr>
              <p:cNvGraphicFramePr>
                <a:graphicFrameLocks noChangeAspect="1"/>
              </p:cNvGraphicFramePr>
              <p:nvPr/>
            </p:nvGraphicFramePr>
            <p:xfrm>
              <a:off x="528" y="2462"/>
              <a:ext cx="864" cy="274"/>
            </p:xfrm>
            <a:graphic>
              <a:graphicData uri="http://schemas.openxmlformats.org/presentationml/2006/ole">
                <mc:AlternateContent xmlns:mc="http://schemas.openxmlformats.org/markup-compatibility/2006">
                  <mc:Choice xmlns:v="urn:schemas-microsoft-com:vml" Requires="v">
                    <p:oleObj r:id="rId14" imgW="761669" imgH="241195" progId="Equation.3">
                      <p:embed/>
                    </p:oleObj>
                  </mc:Choice>
                  <mc:Fallback>
                    <p:oleObj r:id="rId14" imgW="761669" imgH="241195" progId="Equation.3">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8" y="2462"/>
                            <a:ext cx="86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aphicFrame>
        <p:nvGraphicFramePr>
          <p:cNvPr id="57" name="Object 19">
            <a:extLst>
              <a:ext uri="{FF2B5EF4-FFF2-40B4-BE49-F238E27FC236}">
                <a16:creationId xmlns:a16="http://schemas.microsoft.com/office/drawing/2014/main" id="{110FF14D-A2ED-FE31-4CD2-EFBBC4B86181}"/>
              </a:ext>
            </a:extLst>
          </p:cNvPr>
          <p:cNvGraphicFramePr>
            <a:graphicFrameLocks noChangeAspect="1"/>
          </p:cNvGraphicFramePr>
          <p:nvPr/>
        </p:nvGraphicFramePr>
        <p:xfrm>
          <a:off x="3195638" y="5078413"/>
          <a:ext cx="1506537" cy="1212850"/>
        </p:xfrm>
        <a:graphic>
          <a:graphicData uri="http://schemas.openxmlformats.org/presentationml/2006/ole">
            <mc:AlternateContent xmlns:mc="http://schemas.openxmlformats.org/markup-compatibility/2006">
              <mc:Choice xmlns:v="urn:schemas-microsoft-com:vml" Requires="v">
                <p:oleObj r:id="rId16" imgW="444307" imgH="393529" progId="Equation.3">
                  <p:embed/>
                </p:oleObj>
              </mc:Choice>
              <mc:Fallback>
                <p:oleObj r:id="rId16" imgW="444307" imgH="393529" progId="Equation.3">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95638" y="5078413"/>
                        <a:ext cx="1506537"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7" name="Group 77">
            <a:extLst>
              <a:ext uri="{FF2B5EF4-FFF2-40B4-BE49-F238E27FC236}">
                <a16:creationId xmlns:a16="http://schemas.microsoft.com/office/drawing/2014/main" id="{24E67B45-801B-E12F-5424-373DE55B8C5F}"/>
              </a:ext>
            </a:extLst>
          </p:cNvPr>
          <p:cNvGrpSpPr>
            <a:grpSpLocks/>
          </p:cNvGrpSpPr>
          <p:nvPr/>
        </p:nvGrpSpPr>
        <p:grpSpPr bwMode="auto">
          <a:xfrm>
            <a:off x="571500" y="5214938"/>
            <a:ext cx="2714625" cy="1076325"/>
            <a:chOff x="793" y="2787"/>
            <a:chExt cx="1710" cy="678"/>
          </a:xfrm>
        </p:grpSpPr>
        <p:sp>
          <p:nvSpPr>
            <p:cNvPr id="35853" name="Text Box 43">
              <a:extLst>
                <a:ext uri="{FF2B5EF4-FFF2-40B4-BE49-F238E27FC236}">
                  <a16:creationId xmlns:a16="http://schemas.microsoft.com/office/drawing/2014/main" id="{7CE1D4E3-20CA-9AA7-970C-4B95B4D30248}"/>
                </a:ext>
              </a:extLst>
            </p:cNvPr>
            <p:cNvSpPr txBox="1">
              <a:spLocks noChangeArrowheads="1"/>
            </p:cNvSpPr>
            <p:nvPr/>
          </p:nvSpPr>
          <p:spPr bwMode="auto">
            <a:xfrm>
              <a:off x="793" y="2787"/>
              <a:ext cx="1710"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3200" b="1">
                  <a:solidFill>
                    <a:srgbClr val="FF0000"/>
                  </a:solidFill>
                  <a:latin typeface="Times New Roman" panose="02020603050405020304" pitchFamily="18" charset="0"/>
                </a:rPr>
                <a:t>速度    的大小（</a:t>
              </a:r>
              <a:r>
                <a:rPr lang="zh-CN" altLang="en-US" sz="3200" b="1">
                  <a:solidFill>
                    <a:srgbClr val="CC0000"/>
                  </a:solidFill>
                  <a:latin typeface="Times New Roman" panose="02020603050405020304" pitchFamily="18" charset="0"/>
                </a:rPr>
                <a:t>速率</a:t>
              </a:r>
              <a:r>
                <a:rPr lang="zh-CN" altLang="en-US" sz="3200" b="1">
                  <a:solidFill>
                    <a:srgbClr val="FF0000"/>
                  </a:solidFill>
                  <a:latin typeface="Times New Roman" panose="02020603050405020304" pitchFamily="18" charset="0"/>
                </a:rPr>
                <a:t>）</a:t>
              </a:r>
              <a:endParaRPr lang="zh-CN" altLang="en-US" sz="3200" b="1">
                <a:solidFill>
                  <a:srgbClr val="CC0000"/>
                </a:solidFill>
                <a:latin typeface="Times New Roman" panose="02020603050405020304" pitchFamily="18" charset="0"/>
              </a:endParaRPr>
            </a:p>
          </p:txBody>
        </p:sp>
        <p:graphicFrame>
          <p:nvGraphicFramePr>
            <p:cNvPr id="35854" name="Object 72">
              <a:extLst>
                <a:ext uri="{FF2B5EF4-FFF2-40B4-BE49-F238E27FC236}">
                  <a16:creationId xmlns:a16="http://schemas.microsoft.com/office/drawing/2014/main" id="{0674C6F1-C996-1D95-05DD-45AC0B08BA33}"/>
                </a:ext>
              </a:extLst>
            </p:cNvPr>
            <p:cNvGraphicFramePr>
              <a:graphicFrameLocks noChangeAspect="1"/>
            </p:cNvGraphicFramePr>
            <p:nvPr/>
          </p:nvGraphicFramePr>
          <p:xfrm>
            <a:off x="1378" y="2787"/>
            <a:ext cx="267" cy="339"/>
          </p:xfrm>
          <a:graphic>
            <a:graphicData uri="http://schemas.openxmlformats.org/presentationml/2006/ole">
              <mc:AlternateContent xmlns:mc="http://schemas.openxmlformats.org/markup-compatibility/2006">
                <mc:Choice xmlns:v="urn:schemas-microsoft-com:vml" Requires="v">
                  <p:oleObj r:id="rId18" imgW="126725" imgH="177415" progId="Equation.3">
                    <p:embed/>
                  </p:oleObj>
                </mc:Choice>
                <mc:Fallback>
                  <p:oleObj r:id="rId18" imgW="126725" imgH="177415" progId="Equation.3">
                    <p:embed/>
                    <p:pic>
                      <p:nvPicPr>
                        <p:cNvPr id="0" name="Object 7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78" y="2787"/>
                          <a:ext cx="267"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61" name="Text Box 2">
            <a:extLst>
              <a:ext uri="{FF2B5EF4-FFF2-40B4-BE49-F238E27FC236}">
                <a16:creationId xmlns:a16="http://schemas.microsoft.com/office/drawing/2014/main" id="{09197D9B-6706-6A71-F4C2-F9401B7E480A}"/>
              </a:ext>
            </a:extLst>
          </p:cNvPr>
          <p:cNvSpPr txBox="1">
            <a:spLocks noChangeArrowheads="1"/>
          </p:cNvSpPr>
          <p:nvPr/>
        </p:nvSpPr>
        <p:spPr bwMode="auto">
          <a:xfrm>
            <a:off x="642938" y="1428750"/>
            <a:ext cx="1357312"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2800" b="1">
                <a:solidFill>
                  <a:srgbClr val="000000"/>
                </a:solidFill>
                <a:latin typeface="Times New Roman" panose="02020603050405020304" pitchFamily="18" charset="0"/>
              </a:rPr>
              <a:t>考虑：</a:t>
            </a:r>
            <a:endParaRPr lang="en-US" altLang="zh-CN" sz="2800" b="1">
              <a:solidFill>
                <a:srgbClr val="FF0000"/>
              </a:solidFill>
              <a:latin typeface="Times New Roman" panose="02020603050405020304" pitchFamily="18" charset="0"/>
            </a:endParaRPr>
          </a:p>
        </p:txBody>
      </p:sp>
    </p:spTree>
    <p:controls>
      <mc:AlternateContent xmlns:mc="http://schemas.openxmlformats.org/markup-compatibility/2006">
        <mc:Choice xmlns:v="urn:schemas-microsoft-com:vml" Requires="v">
          <p:control r:id="rId1" imgW="1828571" imgH="1828571"/>
        </mc:Choice>
        <mc:Fallback>
          <p:control r:id="rId1" imgW="1828571" imgH="1828571">
            <p:pic>
              <p:nvPicPr>
                <p:cNvPr id="35852" name="ShockwaveFlash1">
                  <a:extLst>
                    <a:ext uri="{FF2B5EF4-FFF2-40B4-BE49-F238E27FC236}">
                      <a16:creationId xmlns:a16="http://schemas.microsoft.com/office/drawing/2014/main" id="{17285895-52A7-8E32-F7AC-6181E8B2DFB2}"/>
                    </a:ext>
                  </a:extLst>
                </p:cNvPr>
                <p:cNvPicPr preferRelativeResize="0">
                  <a:picLocks noGrp="1" noChangeArrowheads="1" noChangeShapeType="1"/>
                </p:cNvPicPr>
                <p:nvPr/>
              </p:nvPicPr>
              <p:blipFill>
                <a:blip r:embed="rId20">
                  <a:extLst>
                    <a:ext uri="{28A0092B-C50C-407E-A947-70E740481C1C}">
                      <a14:useLocalDpi xmlns:a14="http://schemas.microsoft.com/office/drawing/2010/main" val="0"/>
                    </a:ext>
                  </a:extLst>
                </a:blip>
                <a:srcRect/>
                <a:stretch>
                  <a:fillRect/>
                </a:stretch>
              </p:blipFill>
              <p:spPr bwMode="auto">
                <a:xfrm>
                  <a:off x="5940425" y="981075"/>
                  <a:ext cx="2843213" cy="3087688"/>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linds(horizontal)">
                                      <p:cBhvr>
                                        <p:cTn id="7" dur="500"/>
                                        <p:tgtEl>
                                          <p:spTgt spid="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blinds(horizontal)">
                                      <p:cBhvr>
                                        <p:cTn id="12" dur="500"/>
                                        <p:tgtEl>
                                          <p:spTgt spid="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wipe(left)">
                                      <p:cBhvr>
                                        <p:cTn id="36" dur="500"/>
                                        <p:tgtEl>
                                          <p:spTgt spid="5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6" presetClass="entr" presetSubtype="16" fill="hold"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circle(in)">
                                      <p:cBhvr>
                                        <p:cTn id="41"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6">
            <a:extLst>
              <a:ext uri="{FF2B5EF4-FFF2-40B4-BE49-F238E27FC236}">
                <a16:creationId xmlns:a16="http://schemas.microsoft.com/office/drawing/2014/main" id="{9E22CBD2-9860-1401-C3A9-765F1EBD1CE3}"/>
              </a:ext>
            </a:extLst>
          </p:cNvPr>
          <p:cNvSpPr txBox="1">
            <a:spLocks noChangeArrowheads="1"/>
          </p:cNvSpPr>
          <p:nvPr/>
        </p:nvSpPr>
        <p:spPr bwMode="auto">
          <a:xfrm>
            <a:off x="706438" y="2087563"/>
            <a:ext cx="17811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rPr>
              <a:t>瞬时速率</a:t>
            </a:r>
          </a:p>
        </p:txBody>
      </p:sp>
      <p:sp>
        <p:nvSpPr>
          <p:cNvPr id="26626" name="Text Box 9">
            <a:extLst>
              <a:ext uri="{FF2B5EF4-FFF2-40B4-BE49-F238E27FC236}">
                <a16:creationId xmlns:a16="http://schemas.microsoft.com/office/drawing/2014/main" id="{B721CD99-3765-AD97-B81F-61892332854C}"/>
              </a:ext>
            </a:extLst>
          </p:cNvPr>
          <p:cNvSpPr txBox="1">
            <a:spLocks noChangeArrowheads="1"/>
          </p:cNvSpPr>
          <p:nvPr/>
        </p:nvSpPr>
        <p:spPr bwMode="auto">
          <a:xfrm>
            <a:off x="708025" y="996950"/>
            <a:ext cx="17795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rPr>
              <a:t>平均速率</a:t>
            </a:r>
          </a:p>
        </p:txBody>
      </p:sp>
      <p:graphicFrame>
        <p:nvGraphicFramePr>
          <p:cNvPr id="28676" name="对象 28675">
            <a:extLst>
              <a:ext uri="{FF2B5EF4-FFF2-40B4-BE49-F238E27FC236}">
                <a16:creationId xmlns:a16="http://schemas.microsoft.com/office/drawing/2014/main" id="{F3628DC8-74C2-2220-4BEE-E0F4C98BB854}"/>
              </a:ext>
            </a:extLst>
          </p:cNvPr>
          <p:cNvGraphicFramePr>
            <a:graphicFrameLocks/>
          </p:cNvGraphicFramePr>
          <p:nvPr/>
        </p:nvGraphicFramePr>
        <p:xfrm>
          <a:off x="2487613" y="1928813"/>
          <a:ext cx="2154237" cy="965200"/>
        </p:xfrm>
        <a:graphic>
          <a:graphicData uri="http://schemas.openxmlformats.org/presentationml/2006/ole">
            <mc:AlternateContent xmlns:mc="http://schemas.openxmlformats.org/markup-compatibility/2006">
              <mc:Choice xmlns:v="urn:schemas-microsoft-com:vml" Requires="v">
                <p:oleObj r:id="rId4" imgW="1015920" imgH="393480" progId="Equation.3">
                  <p:embed/>
                </p:oleObj>
              </mc:Choice>
              <mc:Fallback>
                <p:oleObj r:id="rId4" imgW="1015920" imgH="393480" progId="Equation.3">
                  <p:embed/>
                  <p:pic>
                    <p:nvPicPr>
                      <p:cNvPr id="0" name="对象 2867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7613" y="1928813"/>
                        <a:ext cx="2154237"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A2060EAF-8750-CF8E-EC4B-8186191CCECA}"/>
              </a:ext>
            </a:extLst>
          </p:cNvPr>
          <p:cNvGraphicFramePr>
            <a:graphicFrameLocks/>
          </p:cNvGraphicFramePr>
          <p:nvPr/>
        </p:nvGraphicFramePr>
        <p:xfrm>
          <a:off x="2554288" y="788988"/>
          <a:ext cx="1298575" cy="1060450"/>
        </p:xfrm>
        <a:graphic>
          <a:graphicData uri="http://schemas.openxmlformats.org/presentationml/2006/ole">
            <mc:AlternateContent xmlns:mc="http://schemas.openxmlformats.org/markup-compatibility/2006">
              <mc:Choice xmlns:v="urn:schemas-microsoft-com:vml" Requires="v">
                <p:oleObj r:id="rId6" imgW="533169" imgH="444307" progId="Equation.3">
                  <p:embed/>
                </p:oleObj>
              </mc:Choice>
              <mc:Fallback>
                <p:oleObj r:id="rId6" imgW="533169" imgH="444307" progId="Equation.3">
                  <p:embed/>
                  <p:pic>
                    <p:nvPicPr>
                      <p:cNvPr id="0" name="对象 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288" y="788988"/>
                        <a:ext cx="1298575"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7" name="对象 28676">
            <a:extLst>
              <a:ext uri="{FF2B5EF4-FFF2-40B4-BE49-F238E27FC236}">
                <a16:creationId xmlns:a16="http://schemas.microsoft.com/office/drawing/2014/main" id="{F7053308-336C-C97D-4EA5-DFAC4C026A5B}"/>
              </a:ext>
            </a:extLst>
          </p:cNvPr>
          <p:cNvGraphicFramePr>
            <a:graphicFrameLocks/>
          </p:cNvGraphicFramePr>
          <p:nvPr/>
        </p:nvGraphicFramePr>
        <p:xfrm>
          <a:off x="1879600" y="3260725"/>
          <a:ext cx="3197225" cy="1192213"/>
        </p:xfrm>
        <a:graphic>
          <a:graphicData uri="http://schemas.openxmlformats.org/presentationml/2006/ole">
            <mc:AlternateContent xmlns:mc="http://schemas.openxmlformats.org/markup-compatibility/2006">
              <mc:Choice xmlns:v="urn:schemas-microsoft-com:vml" Requires="v">
                <p:oleObj r:id="rId8" imgW="1079280" imgH="431640" progId="Equation.3">
                  <p:embed/>
                </p:oleObj>
              </mc:Choice>
              <mc:Fallback>
                <p:oleObj r:id="rId8" imgW="1079280" imgH="431640" progId="Equation.3">
                  <p:embed/>
                  <p:pic>
                    <p:nvPicPr>
                      <p:cNvPr id="0" name="对象 2867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9600" y="3260725"/>
                        <a:ext cx="3197225"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 name="Object 4">
            <a:extLst>
              <a:ext uri="{FF2B5EF4-FFF2-40B4-BE49-F238E27FC236}">
                <a16:creationId xmlns:a16="http://schemas.microsoft.com/office/drawing/2014/main" id="{C3B886A7-A184-B773-246A-926407FD50D6}"/>
              </a:ext>
            </a:extLst>
          </p:cNvPr>
          <p:cNvGraphicFramePr>
            <a:graphicFrameLocks noChangeAspect="1"/>
          </p:cNvGraphicFramePr>
          <p:nvPr/>
        </p:nvGraphicFramePr>
        <p:xfrm>
          <a:off x="1868488" y="4818063"/>
          <a:ext cx="1824037" cy="1168400"/>
        </p:xfrm>
        <a:graphic>
          <a:graphicData uri="http://schemas.openxmlformats.org/presentationml/2006/ole">
            <mc:AlternateContent xmlns:mc="http://schemas.openxmlformats.org/markup-compatibility/2006">
              <mc:Choice xmlns:v="urn:schemas-microsoft-com:vml" Requires="v">
                <p:oleObj r:id="rId10" imgW="558558" imgH="393529" progId="Equation.3">
                  <p:embed/>
                </p:oleObj>
              </mc:Choice>
              <mc:Fallback>
                <p:oleObj r:id="rId10" imgW="558558" imgH="393529"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68488" y="4818063"/>
                        <a:ext cx="1824037" cy="1168400"/>
                      </a:xfrm>
                      <a:prstGeom prst="rect">
                        <a:avLst/>
                      </a:prstGeom>
                      <a:solidFill>
                        <a:srgbClr val="FFCC99"/>
                      </a:solidFill>
                      <a:ln w="38100" cmpd="dbl">
                        <a:solidFill>
                          <a:srgbClr val="FF0066"/>
                        </a:solidFill>
                        <a:miter lim="800000"/>
                        <a:headEnd/>
                        <a:tailEnd/>
                      </a:ln>
                    </p:spPr>
                  </p:pic>
                </p:oleObj>
              </mc:Fallback>
            </mc:AlternateContent>
          </a:graphicData>
        </a:graphic>
      </p:graphicFrame>
    </p:spTree>
    <p:controls>
      <mc:AlternateContent xmlns:mc="http://schemas.openxmlformats.org/markup-compatibility/2006">
        <mc:Choice xmlns:v="urn:schemas-microsoft-com:vml" Requires="v">
          <p:control r:id="rId1" imgW="1828571" imgH="1828571"/>
        </mc:Choice>
        <mc:Fallback>
          <p:control r:id="rId1" imgW="1828571" imgH="1828571">
            <p:pic>
              <p:nvPicPr>
                <p:cNvPr id="36872" name="ShockwaveFlash2">
                  <a:extLst>
                    <a:ext uri="{FF2B5EF4-FFF2-40B4-BE49-F238E27FC236}">
                      <a16:creationId xmlns:a16="http://schemas.microsoft.com/office/drawing/2014/main" id="{A30FB454-175F-CE0B-4F42-B06435096169}"/>
                    </a:ext>
                  </a:extLst>
                </p:cNvPr>
                <p:cNvPicPr preferRelativeResize="0">
                  <a:picLocks noGrp="1" noChangeArrowheads="1" noChangeShapeType="1"/>
                </p:cNvPicPr>
                <p:nvPr/>
              </p:nvPicPr>
              <p:blipFill>
                <a:blip r:embed="rId12">
                  <a:extLst>
                    <a:ext uri="{28A0092B-C50C-407E-A947-70E740481C1C}">
                      <a14:useLocalDpi xmlns:a14="http://schemas.microsoft.com/office/drawing/2010/main" val="0"/>
                    </a:ext>
                  </a:extLst>
                </a:blip>
                <a:srcRect/>
                <a:stretch>
                  <a:fillRect/>
                </a:stretch>
              </p:blipFill>
              <p:spPr bwMode="auto">
                <a:xfrm>
                  <a:off x="5940425" y="981075"/>
                  <a:ext cx="2843213" cy="3087688"/>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blinds(horizontal)">
                                      <p:cBhvr>
                                        <p:cTn id="7" dur="500"/>
                                        <p:tgtEl>
                                          <p:spTgt spid="26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6625"/>
                                        </p:tgtEl>
                                        <p:attrNameLst>
                                          <p:attrName>style.visibility</p:attrName>
                                        </p:attrNameLst>
                                      </p:cBhvr>
                                      <p:to>
                                        <p:strVal val="visible"/>
                                      </p:to>
                                    </p:set>
                                    <p:animEffect transition="in" filter="blinds(horizontal)">
                                      <p:cBhvr>
                                        <p:cTn id="17" dur="500"/>
                                        <p:tgtEl>
                                          <p:spTgt spid="266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867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867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5" grpId="0"/>
      <p:bldP spid="266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3">
            <a:extLst>
              <a:ext uri="{FF2B5EF4-FFF2-40B4-BE49-F238E27FC236}">
                <a16:creationId xmlns:a16="http://schemas.microsoft.com/office/drawing/2014/main" id="{EFE4FCE1-B782-B136-5C35-E026B43AF200}"/>
              </a:ext>
            </a:extLst>
          </p:cNvPr>
          <p:cNvSpPr txBox="1">
            <a:spLocks noChangeArrowheads="1"/>
          </p:cNvSpPr>
          <p:nvPr/>
        </p:nvSpPr>
        <p:spPr bwMode="auto">
          <a:xfrm>
            <a:off x="1089025" y="185738"/>
            <a:ext cx="317976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700" b="1">
                <a:solidFill>
                  <a:srgbClr val="CC0000"/>
                </a:solidFill>
                <a:latin typeface="宋体" panose="02010600030101010101" pitchFamily="2" charset="-122"/>
              </a:rPr>
              <a:t>　</a:t>
            </a:r>
            <a:r>
              <a:rPr lang="zh-CN" altLang="en-US" sz="3000">
                <a:solidFill>
                  <a:srgbClr val="CC0000"/>
                </a:solidFill>
                <a:latin typeface="黑体" panose="02010609060101010101" pitchFamily="49" charset="-122"/>
                <a:ea typeface="黑体" panose="02010609060101010101" pitchFamily="49" charset="-122"/>
              </a:rPr>
              <a:t>速度与速率</a:t>
            </a:r>
            <a:endParaRPr lang="zh-CN" altLang="en-US" sz="3000">
              <a:solidFill>
                <a:srgbClr val="000000"/>
              </a:solidFill>
              <a:latin typeface="黑体" panose="02010609060101010101" pitchFamily="49" charset="-122"/>
              <a:ea typeface="黑体" panose="02010609060101010101" pitchFamily="49" charset="-122"/>
            </a:endParaRPr>
          </a:p>
        </p:txBody>
      </p:sp>
      <p:grpSp>
        <p:nvGrpSpPr>
          <p:cNvPr id="18" name="组合 17">
            <a:extLst>
              <a:ext uri="{FF2B5EF4-FFF2-40B4-BE49-F238E27FC236}">
                <a16:creationId xmlns:a16="http://schemas.microsoft.com/office/drawing/2014/main" id="{152D6604-CAE1-F48F-8E1C-BA9A98458CBB}"/>
              </a:ext>
            </a:extLst>
          </p:cNvPr>
          <p:cNvGrpSpPr>
            <a:grpSpLocks/>
          </p:cNvGrpSpPr>
          <p:nvPr/>
        </p:nvGrpSpPr>
        <p:grpSpPr bwMode="auto">
          <a:xfrm>
            <a:off x="706438" y="814388"/>
            <a:ext cx="3656012" cy="1081087"/>
            <a:chOff x="899591" y="885488"/>
            <a:chExt cx="3655997" cy="1079723"/>
          </a:xfrm>
        </p:grpSpPr>
        <p:sp>
          <p:nvSpPr>
            <p:cNvPr id="37907" name="Text Box 9">
              <a:extLst>
                <a:ext uri="{FF2B5EF4-FFF2-40B4-BE49-F238E27FC236}">
                  <a16:creationId xmlns:a16="http://schemas.microsoft.com/office/drawing/2014/main" id="{EB4952B1-85E1-A6F3-DAD1-1DCF168CE8F1}"/>
                </a:ext>
              </a:extLst>
            </p:cNvPr>
            <p:cNvSpPr txBox="1">
              <a:spLocks noChangeArrowheads="1"/>
            </p:cNvSpPr>
            <p:nvPr/>
          </p:nvSpPr>
          <p:spPr bwMode="auto">
            <a:xfrm>
              <a:off x="899591" y="1063698"/>
              <a:ext cx="22805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lang="zh-CN" altLang="en-US" sz="3200" b="1">
                  <a:latin typeface="Times New Roman" panose="02020603050405020304" pitchFamily="18" charset="0"/>
                </a:rPr>
                <a:t>平均速</a:t>
              </a:r>
              <a:r>
                <a:rPr lang="zh-CN" altLang="en-US" sz="3200">
                  <a:latin typeface="Times New Roman" panose="02020603050405020304" pitchFamily="18" charset="0"/>
                </a:rPr>
                <a:t>度</a:t>
              </a:r>
              <a:endParaRPr lang="zh-CN" altLang="en-US" sz="3200" b="1">
                <a:latin typeface="Times New Roman" panose="02020603050405020304" pitchFamily="18" charset="0"/>
              </a:endParaRPr>
            </a:p>
          </p:txBody>
        </p:sp>
        <p:graphicFrame>
          <p:nvGraphicFramePr>
            <p:cNvPr id="37908" name="Object 25">
              <a:extLst>
                <a:ext uri="{FF2B5EF4-FFF2-40B4-BE49-F238E27FC236}">
                  <a16:creationId xmlns:a16="http://schemas.microsoft.com/office/drawing/2014/main" id="{6FC41A63-6339-09FA-32D5-6DC894E438DB}"/>
                </a:ext>
              </a:extLst>
            </p:cNvPr>
            <p:cNvGraphicFramePr>
              <a:graphicFrameLocks noChangeAspect="1"/>
            </p:cNvGraphicFramePr>
            <p:nvPr/>
          </p:nvGraphicFramePr>
          <p:xfrm>
            <a:off x="3115428" y="885488"/>
            <a:ext cx="1440160" cy="1079723"/>
          </p:xfrm>
          <a:graphic>
            <a:graphicData uri="http://schemas.openxmlformats.org/presentationml/2006/ole">
              <mc:AlternateContent xmlns:mc="http://schemas.openxmlformats.org/markup-compatibility/2006">
                <mc:Choice xmlns:v="urn:schemas-microsoft-com:vml" Requires="v">
                  <p:oleObj r:id="rId4" imgW="482391" imgH="393529" progId="Equation.3">
                    <p:embed/>
                  </p:oleObj>
                </mc:Choice>
                <mc:Fallback>
                  <p:oleObj r:id="rId4" imgW="482391" imgH="393529" progId="Equation.3">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5428" y="885488"/>
                          <a:ext cx="1440160" cy="1079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9" name="组合 18">
            <a:extLst>
              <a:ext uri="{FF2B5EF4-FFF2-40B4-BE49-F238E27FC236}">
                <a16:creationId xmlns:a16="http://schemas.microsoft.com/office/drawing/2014/main" id="{956FEECC-5126-2799-45B5-45E735E2FD78}"/>
              </a:ext>
            </a:extLst>
          </p:cNvPr>
          <p:cNvGrpSpPr>
            <a:grpSpLocks/>
          </p:cNvGrpSpPr>
          <p:nvPr/>
        </p:nvGrpSpPr>
        <p:grpSpPr bwMode="auto">
          <a:xfrm>
            <a:off x="395288" y="1746250"/>
            <a:ext cx="5384800" cy="1079500"/>
            <a:chOff x="755576" y="2085633"/>
            <a:chExt cx="5383994" cy="1079723"/>
          </a:xfrm>
        </p:grpSpPr>
        <p:sp>
          <p:nvSpPr>
            <p:cNvPr id="37905" name="Text Box 6">
              <a:extLst>
                <a:ext uri="{FF2B5EF4-FFF2-40B4-BE49-F238E27FC236}">
                  <a16:creationId xmlns:a16="http://schemas.microsoft.com/office/drawing/2014/main" id="{5869F193-D580-5CE5-E128-4CD4DFEBC45E}"/>
                </a:ext>
              </a:extLst>
            </p:cNvPr>
            <p:cNvSpPr txBox="1">
              <a:spLocks noChangeArrowheads="1"/>
            </p:cNvSpPr>
            <p:nvPr/>
          </p:nvSpPr>
          <p:spPr bwMode="auto">
            <a:xfrm>
              <a:off x="755576" y="2266567"/>
              <a:ext cx="27034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lang="en-US" altLang="zh-CN" sz="3200" b="1">
                  <a:latin typeface="Times New Roman" panose="02020603050405020304" pitchFamily="18" charset="0"/>
                </a:rPr>
                <a:t>(</a:t>
              </a:r>
              <a:r>
                <a:rPr lang="zh-CN" altLang="en-US" sz="3200" b="1">
                  <a:latin typeface="Times New Roman" panose="02020603050405020304" pitchFamily="18" charset="0"/>
                </a:rPr>
                <a:t>瞬时</a:t>
              </a:r>
              <a:r>
                <a:rPr lang="en-US" altLang="zh-CN" sz="3200" b="1">
                  <a:latin typeface="Times New Roman" panose="02020603050405020304" pitchFamily="18" charset="0"/>
                </a:rPr>
                <a:t>)</a:t>
              </a:r>
              <a:r>
                <a:rPr lang="zh-CN" altLang="en-US" sz="3200" b="1">
                  <a:latin typeface="Times New Roman" panose="02020603050405020304" pitchFamily="18" charset="0"/>
                </a:rPr>
                <a:t>速度</a:t>
              </a:r>
            </a:p>
          </p:txBody>
        </p:sp>
        <p:graphicFrame>
          <p:nvGraphicFramePr>
            <p:cNvPr id="37906" name="Object 10">
              <a:extLst>
                <a:ext uri="{FF2B5EF4-FFF2-40B4-BE49-F238E27FC236}">
                  <a16:creationId xmlns:a16="http://schemas.microsoft.com/office/drawing/2014/main" id="{42E150B9-A916-E50E-3DF9-5AF201294CA6}"/>
                </a:ext>
              </a:extLst>
            </p:cNvPr>
            <p:cNvGraphicFramePr>
              <a:graphicFrameLocks noChangeAspect="1"/>
            </p:cNvGraphicFramePr>
            <p:nvPr/>
          </p:nvGraphicFramePr>
          <p:xfrm>
            <a:off x="3249288" y="2085633"/>
            <a:ext cx="2890282" cy="1079723"/>
          </p:xfrm>
          <a:graphic>
            <a:graphicData uri="http://schemas.openxmlformats.org/presentationml/2006/ole">
              <mc:AlternateContent xmlns:mc="http://schemas.openxmlformats.org/markup-compatibility/2006">
                <mc:Choice xmlns:v="urn:schemas-microsoft-com:vml" Requires="v">
                  <p:oleObj r:id="rId6" imgW="1054100" imgH="393700" progId="Equation.3">
                    <p:embed/>
                  </p:oleObj>
                </mc:Choice>
                <mc:Fallback>
                  <p:oleObj r:id="rId6" imgW="1054100" imgH="3937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9288" y="2085633"/>
                          <a:ext cx="2890282" cy="1079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1" name="组合 20">
            <a:extLst>
              <a:ext uri="{FF2B5EF4-FFF2-40B4-BE49-F238E27FC236}">
                <a16:creationId xmlns:a16="http://schemas.microsoft.com/office/drawing/2014/main" id="{9D76B2D9-EE11-CE2C-3944-C28A2CF597CF}"/>
              </a:ext>
            </a:extLst>
          </p:cNvPr>
          <p:cNvGrpSpPr>
            <a:grpSpLocks/>
          </p:cNvGrpSpPr>
          <p:nvPr/>
        </p:nvGrpSpPr>
        <p:grpSpPr bwMode="auto">
          <a:xfrm>
            <a:off x="523875" y="3875088"/>
            <a:ext cx="5411788" cy="1011237"/>
            <a:chOff x="829416" y="4106094"/>
            <a:chExt cx="5411910" cy="1011932"/>
          </a:xfrm>
        </p:grpSpPr>
        <p:sp>
          <p:nvSpPr>
            <p:cNvPr id="37903" name="Text Box 6">
              <a:extLst>
                <a:ext uri="{FF2B5EF4-FFF2-40B4-BE49-F238E27FC236}">
                  <a16:creationId xmlns:a16="http://schemas.microsoft.com/office/drawing/2014/main" id="{06E5CB9C-597C-8C32-18FF-AA5594E597DD}"/>
                </a:ext>
              </a:extLst>
            </p:cNvPr>
            <p:cNvSpPr txBox="1">
              <a:spLocks noChangeArrowheads="1"/>
            </p:cNvSpPr>
            <p:nvPr/>
          </p:nvSpPr>
          <p:spPr bwMode="auto">
            <a:xfrm>
              <a:off x="829416" y="4319673"/>
              <a:ext cx="33481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lang="zh-CN" altLang="en-US" sz="3200" b="1">
                  <a:latin typeface="Times New Roman" panose="02020603050405020304" pitchFamily="18" charset="0"/>
                </a:rPr>
                <a:t>（瞬时）速率</a:t>
              </a:r>
            </a:p>
          </p:txBody>
        </p:sp>
        <p:graphicFrame>
          <p:nvGraphicFramePr>
            <p:cNvPr id="37904" name="对象 11">
              <a:extLst>
                <a:ext uri="{FF2B5EF4-FFF2-40B4-BE49-F238E27FC236}">
                  <a16:creationId xmlns:a16="http://schemas.microsoft.com/office/drawing/2014/main" id="{A92BFCE5-B1E2-DF15-07C9-D54B71108BF6}"/>
                </a:ext>
              </a:extLst>
            </p:cNvPr>
            <p:cNvGraphicFramePr>
              <a:graphicFrameLocks noChangeAspect="1"/>
            </p:cNvGraphicFramePr>
            <p:nvPr/>
          </p:nvGraphicFramePr>
          <p:xfrm>
            <a:off x="3811807" y="4106094"/>
            <a:ext cx="2429519" cy="1011932"/>
          </p:xfrm>
          <a:graphic>
            <a:graphicData uri="http://schemas.openxmlformats.org/presentationml/2006/ole">
              <mc:AlternateContent xmlns:mc="http://schemas.openxmlformats.org/markup-compatibility/2006">
                <mc:Choice xmlns:v="urn:schemas-microsoft-com:vml" Requires="v">
                  <p:oleObj r:id="rId8" imgW="1015920" imgH="393480" progId="Equation.3">
                    <p:embed/>
                  </p:oleObj>
                </mc:Choice>
                <mc:Fallback>
                  <p:oleObj r:id="rId8" imgW="1015920" imgH="393480" progId="Equation.3">
                    <p:embed/>
                    <p:pic>
                      <p:nvPicPr>
                        <p:cNvPr id="0" name="对象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1807" y="4106094"/>
                          <a:ext cx="2429519" cy="1011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0" name="组合 19">
            <a:extLst>
              <a:ext uri="{FF2B5EF4-FFF2-40B4-BE49-F238E27FC236}">
                <a16:creationId xmlns:a16="http://schemas.microsoft.com/office/drawing/2014/main" id="{9E9C0F07-B479-DAE8-81DF-FBCEBF820A28}"/>
              </a:ext>
            </a:extLst>
          </p:cNvPr>
          <p:cNvGrpSpPr>
            <a:grpSpLocks/>
          </p:cNvGrpSpPr>
          <p:nvPr/>
        </p:nvGrpSpPr>
        <p:grpSpPr bwMode="auto">
          <a:xfrm>
            <a:off x="523875" y="2882900"/>
            <a:ext cx="3557588" cy="1079500"/>
            <a:chOff x="628529" y="2966141"/>
            <a:chExt cx="3558576" cy="1079723"/>
          </a:xfrm>
        </p:grpSpPr>
        <p:sp>
          <p:nvSpPr>
            <p:cNvPr id="37901" name="Text Box 9">
              <a:extLst>
                <a:ext uri="{FF2B5EF4-FFF2-40B4-BE49-F238E27FC236}">
                  <a16:creationId xmlns:a16="http://schemas.microsoft.com/office/drawing/2014/main" id="{A8C36F94-A430-DCE9-D848-E2136F0E9D87}"/>
                </a:ext>
              </a:extLst>
            </p:cNvPr>
            <p:cNvSpPr txBox="1">
              <a:spLocks noChangeArrowheads="1"/>
            </p:cNvSpPr>
            <p:nvPr/>
          </p:nvSpPr>
          <p:spPr bwMode="auto">
            <a:xfrm>
              <a:off x="628529" y="3237544"/>
              <a:ext cx="22932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lang="zh-CN" altLang="en-US" sz="3200" b="1">
                  <a:latin typeface="Times New Roman" panose="02020603050405020304" pitchFamily="18" charset="0"/>
                </a:rPr>
                <a:t>平均速率</a:t>
              </a:r>
            </a:p>
          </p:txBody>
        </p:sp>
        <p:graphicFrame>
          <p:nvGraphicFramePr>
            <p:cNvPr id="37902" name="对象 12">
              <a:extLst>
                <a:ext uri="{FF2B5EF4-FFF2-40B4-BE49-F238E27FC236}">
                  <a16:creationId xmlns:a16="http://schemas.microsoft.com/office/drawing/2014/main" id="{98F9F4EA-DE94-E44C-106A-5B853C88E5C0}"/>
                </a:ext>
              </a:extLst>
            </p:cNvPr>
            <p:cNvGraphicFramePr>
              <a:graphicFrameLocks noChangeAspect="1"/>
            </p:cNvGraphicFramePr>
            <p:nvPr/>
          </p:nvGraphicFramePr>
          <p:xfrm>
            <a:off x="2890855" y="2966141"/>
            <a:ext cx="1296250" cy="1079723"/>
          </p:xfrm>
          <a:graphic>
            <a:graphicData uri="http://schemas.openxmlformats.org/presentationml/2006/ole">
              <mc:AlternateContent xmlns:mc="http://schemas.openxmlformats.org/markup-compatibility/2006">
                <mc:Choice xmlns:v="urn:schemas-microsoft-com:vml" Requires="v">
                  <p:oleObj r:id="rId10" imgW="12801600" imgH="10668000" progId="Equation.3">
                    <p:embed/>
                  </p:oleObj>
                </mc:Choice>
                <mc:Fallback>
                  <p:oleObj r:id="rId10" imgW="12801600" imgH="10668000" progId="Equation.3">
                    <p:embed/>
                    <p:pic>
                      <p:nvPicPr>
                        <p:cNvPr id="0" name="对象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90855" y="2966141"/>
                          <a:ext cx="1296250" cy="1079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6" name="对象 15">
            <a:extLst>
              <a:ext uri="{FF2B5EF4-FFF2-40B4-BE49-F238E27FC236}">
                <a16:creationId xmlns:a16="http://schemas.microsoft.com/office/drawing/2014/main" id="{9D17FE73-1D1D-853F-ADCA-1E77E09EB351}"/>
              </a:ext>
            </a:extLst>
          </p:cNvPr>
          <p:cNvGraphicFramePr>
            <a:graphicFrameLocks noChangeAspect="1"/>
          </p:cNvGraphicFramePr>
          <p:nvPr/>
        </p:nvGraphicFramePr>
        <p:xfrm>
          <a:off x="3744913" y="5060950"/>
          <a:ext cx="4572000" cy="1270000"/>
        </p:xfrm>
        <a:graphic>
          <a:graphicData uri="http://schemas.openxmlformats.org/presentationml/2006/ole">
            <mc:AlternateContent xmlns:mc="http://schemas.openxmlformats.org/markup-compatibility/2006">
              <mc:Choice xmlns:v="urn:schemas-microsoft-com:vml" Requires="v">
                <p:oleObj r:id="rId12" imgW="1079280" imgH="431640" progId="Equation.3">
                  <p:embed/>
                </p:oleObj>
              </mc:Choice>
              <mc:Fallback>
                <p:oleObj r:id="rId12" imgW="1079280" imgH="431640" progId="Equation.3">
                  <p:embed/>
                  <p:pic>
                    <p:nvPicPr>
                      <p:cNvPr id="0" name="对象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44913" y="5060950"/>
                        <a:ext cx="45720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AutoShape 1108">
            <a:extLst>
              <a:ext uri="{FF2B5EF4-FFF2-40B4-BE49-F238E27FC236}">
                <a16:creationId xmlns:a16="http://schemas.microsoft.com/office/drawing/2014/main" id="{9069665B-827F-211B-B09D-0E04CE40575D}"/>
              </a:ext>
            </a:extLst>
          </p:cNvPr>
          <p:cNvSpPr>
            <a:spLocks noChangeArrowheads="1"/>
          </p:cNvSpPr>
          <p:nvPr/>
        </p:nvSpPr>
        <p:spPr bwMode="auto">
          <a:xfrm>
            <a:off x="114300" y="5224463"/>
            <a:ext cx="1511300" cy="908050"/>
          </a:xfrm>
          <a:prstGeom prst="irregularSeal1">
            <a:avLst/>
          </a:prstGeom>
          <a:solidFill>
            <a:srgbClr val="EDFFD2"/>
          </a:solidFill>
          <a:ln w="9525">
            <a:solidFill>
              <a:srgbClr val="008080"/>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3200" b="1">
                <a:solidFill>
                  <a:srgbClr val="CC0000"/>
                </a:solidFill>
                <a:latin typeface="Arial" panose="020B0604020202020204" pitchFamily="34" charset="0"/>
              </a:rPr>
              <a:t>注意</a:t>
            </a:r>
          </a:p>
        </p:txBody>
      </p:sp>
      <p:graphicFrame>
        <p:nvGraphicFramePr>
          <p:cNvPr id="5" name="Object 8">
            <a:extLst>
              <a:ext uri="{FF2B5EF4-FFF2-40B4-BE49-F238E27FC236}">
                <a16:creationId xmlns:a16="http://schemas.microsoft.com/office/drawing/2014/main" id="{B9D478A8-6A36-DE20-54BA-1D0605FCEAF2}"/>
              </a:ext>
            </a:extLst>
          </p:cNvPr>
          <p:cNvGraphicFramePr>
            <a:graphicFrameLocks noChangeAspect="1"/>
          </p:cNvGraphicFramePr>
          <p:nvPr/>
        </p:nvGraphicFramePr>
        <p:xfrm>
          <a:off x="1906588" y="5251450"/>
          <a:ext cx="1527175" cy="881063"/>
        </p:xfrm>
        <a:graphic>
          <a:graphicData uri="http://schemas.openxmlformats.org/presentationml/2006/ole">
            <mc:AlternateContent xmlns:mc="http://schemas.openxmlformats.org/markup-compatibility/2006">
              <mc:Choice xmlns:v="urn:schemas-microsoft-com:vml" Requires="v">
                <p:oleObj r:id="rId14" imgW="469696" imgH="266584" progId="Equation.3">
                  <p:embed/>
                </p:oleObj>
              </mc:Choice>
              <mc:Fallback>
                <p:oleObj r:id="rId14" imgW="469696" imgH="266584"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06588" y="5251450"/>
                        <a:ext cx="152717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16">
            <a:extLst>
              <a:ext uri="{FF2B5EF4-FFF2-40B4-BE49-F238E27FC236}">
                <a16:creationId xmlns:a16="http://schemas.microsoft.com/office/drawing/2014/main" id="{9A0A055E-7DB8-2047-565A-6E4B40033BC8}"/>
              </a:ext>
            </a:extLst>
          </p:cNvPr>
          <p:cNvSpPr txBox="1">
            <a:spLocks noChangeArrowheads="1"/>
          </p:cNvSpPr>
          <p:nvPr/>
        </p:nvSpPr>
        <p:spPr bwMode="auto">
          <a:xfrm>
            <a:off x="5903913" y="1960563"/>
            <a:ext cx="3240087"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lang="zh-CN" altLang="en-US" sz="2400" b="1">
                <a:solidFill>
                  <a:srgbClr val="FF0000"/>
                </a:solidFill>
                <a:ea typeface="黑体" panose="02010609060101010101" pitchFamily="49" charset="-122"/>
              </a:rPr>
              <a:t>速度是位矢对时间的变化率</a:t>
            </a:r>
          </a:p>
        </p:txBody>
      </p:sp>
      <p:sp>
        <p:nvSpPr>
          <p:cNvPr id="7" name="Text Box 18">
            <a:extLst>
              <a:ext uri="{FF2B5EF4-FFF2-40B4-BE49-F238E27FC236}">
                <a16:creationId xmlns:a16="http://schemas.microsoft.com/office/drawing/2014/main" id="{2A981668-9BEA-3AF1-FBAE-1A9C7BF91A35}"/>
              </a:ext>
            </a:extLst>
          </p:cNvPr>
          <p:cNvSpPr txBox="1">
            <a:spLocks noChangeArrowheads="1"/>
          </p:cNvSpPr>
          <p:nvPr/>
        </p:nvSpPr>
        <p:spPr bwMode="auto">
          <a:xfrm>
            <a:off x="6108700" y="3949700"/>
            <a:ext cx="242887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lang="zh-CN" altLang="en-US" sz="2400" b="1">
                <a:solidFill>
                  <a:srgbClr val="FF0000"/>
                </a:solidFill>
                <a:ea typeface="黑体" panose="02010609060101010101" pitchFamily="49" charset="-122"/>
              </a:rPr>
              <a:t>速率是路程对时间的变化率</a:t>
            </a:r>
          </a:p>
        </p:txBody>
      </p:sp>
      <p:sp>
        <p:nvSpPr>
          <p:cNvPr id="17" name="文本框 16">
            <a:extLst>
              <a:ext uri="{FF2B5EF4-FFF2-40B4-BE49-F238E27FC236}">
                <a16:creationId xmlns:a16="http://schemas.microsoft.com/office/drawing/2014/main" id="{1F201188-3613-B8DD-F7D9-ED0D90BB254C}"/>
              </a:ext>
            </a:extLst>
          </p:cNvPr>
          <p:cNvSpPr txBox="1">
            <a:spLocks noChangeArrowheads="1"/>
          </p:cNvSpPr>
          <p:nvPr/>
        </p:nvSpPr>
        <p:spPr bwMode="auto">
          <a:xfrm>
            <a:off x="6372225" y="6132513"/>
            <a:ext cx="2520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00" b="1">
                <a:solidFill>
                  <a:srgbClr val="FF0000"/>
                </a:solidFill>
                <a:ea typeface="黑体" panose="02010609060101010101" pitchFamily="49" charset="-122"/>
              </a:rPr>
              <a:t>速率是速度的模</a:t>
            </a:r>
            <a:endParaRPr lang="zh-CN" altLang="en-US" sz="2400"/>
          </a:p>
        </p:txBody>
      </p:sp>
    </p:spTree>
    <p:custDataLst>
      <p:tags r:id="rId1"/>
    </p:custDataLst>
  </p:cSld>
  <p:clrMapOvr>
    <a:masterClrMapping/>
  </p:clrMapOvr>
  <p:transition spd="med" advTm="156521">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in)">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ox(in)">
                                      <p:cBhvr>
                                        <p:cTn id="28" dur="500"/>
                                        <p:tgtEl>
                                          <p:spTgt spid="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utoUpdateAnimBg="0"/>
      <p:bldP spid="7" grpId="0" autoUpdateAnimBg="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2">
            <a:extLst>
              <a:ext uri="{FF2B5EF4-FFF2-40B4-BE49-F238E27FC236}">
                <a16:creationId xmlns:a16="http://schemas.microsoft.com/office/drawing/2014/main" id="{F9873F09-B64A-06E6-8D0D-D967C1DA4473}"/>
              </a:ext>
            </a:extLst>
          </p:cNvPr>
          <p:cNvGrpSpPr>
            <a:grpSpLocks/>
          </p:cNvGrpSpPr>
          <p:nvPr/>
        </p:nvGrpSpPr>
        <p:grpSpPr bwMode="auto">
          <a:xfrm>
            <a:off x="714375" y="928688"/>
            <a:ext cx="4535488" cy="1844675"/>
            <a:chOff x="204" y="709"/>
            <a:chExt cx="2857" cy="1162"/>
          </a:xfrm>
        </p:grpSpPr>
        <p:sp>
          <p:nvSpPr>
            <p:cNvPr id="39967" name="Text Box 3">
              <a:extLst>
                <a:ext uri="{FF2B5EF4-FFF2-40B4-BE49-F238E27FC236}">
                  <a16:creationId xmlns:a16="http://schemas.microsoft.com/office/drawing/2014/main" id="{9A59915D-E5B7-6A34-9ED6-ECA20B432B6D}"/>
                </a:ext>
              </a:extLst>
            </p:cNvPr>
            <p:cNvSpPr txBox="1">
              <a:spLocks noChangeArrowheads="1"/>
            </p:cNvSpPr>
            <p:nvPr/>
          </p:nvSpPr>
          <p:spPr bwMode="auto">
            <a:xfrm>
              <a:off x="204" y="709"/>
              <a:ext cx="2857" cy="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en-US" altLang="zh-CN" sz="3200" b="1">
                  <a:solidFill>
                    <a:srgbClr val="CC0000"/>
                  </a:solidFill>
                  <a:latin typeface="Times New Roman" panose="02020603050405020304" pitchFamily="18" charset="0"/>
                </a:rPr>
                <a:t>        </a:t>
              </a:r>
              <a:r>
                <a:rPr lang="zh-CN" altLang="en-US" sz="3200" b="1">
                  <a:solidFill>
                    <a:srgbClr val="1C1C1C"/>
                  </a:solidFill>
                  <a:latin typeface="Times New Roman" panose="02020603050405020304" pitchFamily="18" charset="0"/>
                </a:rPr>
                <a:t>一运动质点在某瞬时位于位矢               的端点处，其速度大小为</a:t>
              </a:r>
            </a:p>
          </p:txBody>
        </p:sp>
        <p:graphicFrame>
          <p:nvGraphicFramePr>
            <p:cNvPr id="39968" name="Object 4">
              <a:extLst>
                <a:ext uri="{FF2B5EF4-FFF2-40B4-BE49-F238E27FC236}">
                  <a16:creationId xmlns:a16="http://schemas.microsoft.com/office/drawing/2014/main" id="{4B971E78-CF81-37F9-20A4-2D8CB2FBC161}"/>
                </a:ext>
              </a:extLst>
            </p:cNvPr>
            <p:cNvGraphicFramePr>
              <a:graphicFrameLocks noChangeAspect="1"/>
            </p:cNvGraphicFramePr>
            <p:nvPr/>
          </p:nvGraphicFramePr>
          <p:xfrm>
            <a:off x="1610" y="1162"/>
            <a:ext cx="841" cy="338"/>
          </p:xfrm>
          <a:graphic>
            <a:graphicData uri="http://schemas.openxmlformats.org/presentationml/2006/ole">
              <mc:AlternateContent xmlns:mc="http://schemas.openxmlformats.org/markup-compatibility/2006">
                <mc:Choice xmlns:v="urn:schemas-microsoft-com:vml" Requires="v">
                  <p:oleObj r:id="rId2" imgW="710891" imgH="304668" progId="Equation.3">
                    <p:embed/>
                  </p:oleObj>
                </mc:Choice>
                <mc:Fallback>
                  <p:oleObj r:id="rId2" imgW="710891" imgH="304668"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 y="1162"/>
                          <a:ext cx="841"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39939" name="Object 5">
            <a:extLst>
              <a:ext uri="{FF2B5EF4-FFF2-40B4-BE49-F238E27FC236}">
                <a16:creationId xmlns:a16="http://schemas.microsoft.com/office/drawing/2014/main" id="{BEE8DAF9-209B-D076-E0EA-37031B4F2D21}"/>
              </a:ext>
            </a:extLst>
          </p:cNvPr>
          <p:cNvGraphicFramePr>
            <a:graphicFrameLocks noChangeAspect="1"/>
          </p:cNvGraphicFramePr>
          <p:nvPr/>
        </p:nvGraphicFramePr>
        <p:xfrm>
          <a:off x="1905000" y="2852738"/>
          <a:ext cx="604838" cy="1081087"/>
        </p:xfrm>
        <a:graphic>
          <a:graphicData uri="http://schemas.openxmlformats.org/presentationml/2006/ole">
            <mc:AlternateContent xmlns:mc="http://schemas.openxmlformats.org/markup-compatibility/2006">
              <mc:Choice xmlns:v="urn:schemas-microsoft-com:vml" Requires="v">
                <p:oleObj r:id="rId4" imgW="304668" imgH="609336" progId="Equation.3">
                  <p:embed/>
                </p:oleObj>
              </mc:Choice>
              <mc:Fallback>
                <p:oleObj r:id="rId4" imgW="304668" imgH="609336"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852738"/>
                        <a:ext cx="604838"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940" name="Text Box 6">
            <a:extLst>
              <a:ext uri="{FF2B5EF4-FFF2-40B4-BE49-F238E27FC236}">
                <a16:creationId xmlns:a16="http://schemas.microsoft.com/office/drawing/2014/main" id="{0C64B757-5315-6CE8-5441-1898437BA58B}"/>
              </a:ext>
            </a:extLst>
          </p:cNvPr>
          <p:cNvSpPr txBox="1">
            <a:spLocks noChangeArrowheads="1"/>
          </p:cNvSpPr>
          <p:nvPr/>
        </p:nvSpPr>
        <p:spPr bwMode="auto">
          <a:xfrm>
            <a:off x="712788" y="3141663"/>
            <a:ext cx="14128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solidFill>
                  <a:srgbClr val="CC0000"/>
                </a:solidFill>
                <a:latin typeface="Times New Roman" panose="02020603050405020304" pitchFamily="18" charset="0"/>
              </a:rPr>
              <a:t>（</a:t>
            </a:r>
            <a:r>
              <a:rPr lang="en-US" altLang="zh-CN" sz="3200" b="1">
                <a:solidFill>
                  <a:srgbClr val="CC0000"/>
                </a:solidFill>
                <a:latin typeface="Times New Roman" panose="02020603050405020304" pitchFamily="18" charset="0"/>
              </a:rPr>
              <a:t>A</a:t>
            </a:r>
            <a:r>
              <a:rPr lang="zh-CN" altLang="en-US" sz="3200" b="1">
                <a:solidFill>
                  <a:srgbClr val="CC0000"/>
                </a:solidFill>
                <a:latin typeface="Times New Roman" panose="02020603050405020304" pitchFamily="18" charset="0"/>
              </a:rPr>
              <a:t>）</a:t>
            </a:r>
          </a:p>
        </p:txBody>
      </p:sp>
      <p:sp>
        <p:nvSpPr>
          <p:cNvPr id="39941" name="Rectangle 7">
            <a:extLst>
              <a:ext uri="{FF2B5EF4-FFF2-40B4-BE49-F238E27FC236}">
                <a16:creationId xmlns:a16="http://schemas.microsoft.com/office/drawing/2014/main" id="{AC052317-A5AE-325F-F67F-114F32F2FD11}"/>
              </a:ext>
            </a:extLst>
          </p:cNvPr>
          <p:cNvSpPr>
            <a:spLocks noChangeArrowheads="1"/>
          </p:cNvSpPr>
          <p:nvPr/>
        </p:nvSpPr>
        <p:spPr bwMode="auto">
          <a:xfrm>
            <a:off x="3276600" y="3157538"/>
            <a:ext cx="1317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solidFill>
                  <a:srgbClr val="CC0000"/>
                </a:solidFill>
                <a:latin typeface="Times New Roman" panose="02020603050405020304" pitchFamily="18" charset="0"/>
              </a:rPr>
              <a:t>（</a:t>
            </a:r>
            <a:r>
              <a:rPr lang="en-US" altLang="zh-CN" sz="3200" b="1">
                <a:solidFill>
                  <a:srgbClr val="CC0000"/>
                </a:solidFill>
                <a:latin typeface="Times New Roman" panose="02020603050405020304" pitchFamily="18" charset="0"/>
              </a:rPr>
              <a:t>B</a:t>
            </a:r>
            <a:r>
              <a:rPr lang="zh-CN" altLang="en-US" sz="3200" b="1">
                <a:solidFill>
                  <a:srgbClr val="CC0000"/>
                </a:solidFill>
                <a:latin typeface="Times New Roman" panose="02020603050405020304" pitchFamily="18" charset="0"/>
              </a:rPr>
              <a:t>）</a:t>
            </a:r>
          </a:p>
        </p:txBody>
      </p:sp>
      <p:graphicFrame>
        <p:nvGraphicFramePr>
          <p:cNvPr id="39942" name="Object 8">
            <a:extLst>
              <a:ext uri="{FF2B5EF4-FFF2-40B4-BE49-F238E27FC236}">
                <a16:creationId xmlns:a16="http://schemas.microsoft.com/office/drawing/2014/main" id="{E3F569C9-12F5-B365-4C9F-98F6866BC3F9}"/>
              </a:ext>
            </a:extLst>
          </p:cNvPr>
          <p:cNvGraphicFramePr>
            <a:graphicFrameLocks noChangeAspect="1"/>
          </p:cNvGraphicFramePr>
          <p:nvPr/>
        </p:nvGraphicFramePr>
        <p:xfrm>
          <a:off x="1874838" y="4149725"/>
          <a:ext cx="896937" cy="1079500"/>
        </p:xfrm>
        <a:graphic>
          <a:graphicData uri="http://schemas.openxmlformats.org/presentationml/2006/ole">
            <mc:AlternateContent xmlns:mc="http://schemas.openxmlformats.org/markup-compatibility/2006">
              <mc:Choice xmlns:v="urn:schemas-microsoft-com:vml" Requires="v">
                <p:oleObj r:id="rId6" imgW="393529" imgH="634725" progId="Equation.3">
                  <p:embed/>
                </p:oleObj>
              </mc:Choice>
              <mc:Fallback>
                <p:oleObj r:id="rId6" imgW="393529" imgH="634725"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4838" y="4149725"/>
                        <a:ext cx="8969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3" name="Object 9">
            <a:extLst>
              <a:ext uri="{FF2B5EF4-FFF2-40B4-BE49-F238E27FC236}">
                <a16:creationId xmlns:a16="http://schemas.microsoft.com/office/drawing/2014/main" id="{AD54E7A6-ADC2-475F-C8E0-A3DB44AB3B43}"/>
              </a:ext>
            </a:extLst>
          </p:cNvPr>
          <p:cNvGraphicFramePr>
            <a:graphicFrameLocks noChangeAspect="1"/>
          </p:cNvGraphicFramePr>
          <p:nvPr/>
        </p:nvGraphicFramePr>
        <p:xfrm>
          <a:off x="4283075" y="4075113"/>
          <a:ext cx="3097213" cy="1135062"/>
        </p:xfrm>
        <a:graphic>
          <a:graphicData uri="http://schemas.openxmlformats.org/presentationml/2006/ole">
            <mc:AlternateContent xmlns:mc="http://schemas.openxmlformats.org/markup-compatibility/2006">
              <mc:Choice xmlns:v="urn:schemas-microsoft-com:vml" Requires="v">
                <p:oleObj r:id="rId8" imgW="1600200" imgH="660400" progId="Equation.3">
                  <p:embed/>
                </p:oleObj>
              </mc:Choice>
              <mc:Fallback>
                <p:oleObj r:id="rId8" imgW="1600200" imgH="6604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3075" y="4075113"/>
                        <a:ext cx="3097213"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944" name="Rectangle 10">
            <a:extLst>
              <a:ext uri="{FF2B5EF4-FFF2-40B4-BE49-F238E27FC236}">
                <a16:creationId xmlns:a16="http://schemas.microsoft.com/office/drawing/2014/main" id="{4B6B0452-81EF-D090-7374-757D8B3D8828}"/>
              </a:ext>
            </a:extLst>
          </p:cNvPr>
          <p:cNvSpPr>
            <a:spLocks noChangeArrowheads="1"/>
          </p:cNvSpPr>
          <p:nvPr/>
        </p:nvSpPr>
        <p:spPr bwMode="auto">
          <a:xfrm>
            <a:off x="684213" y="4365625"/>
            <a:ext cx="14398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solidFill>
                  <a:srgbClr val="CC0000"/>
                </a:solidFill>
                <a:latin typeface="Times New Roman" panose="02020603050405020304" pitchFamily="18" charset="0"/>
              </a:rPr>
              <a:t>（</a:t>
            </a:r>
            <a:r>
              <a:rPr lang="en-US" altLang="zh-CN" sz="3200" b="1">
                <a:solidFill>
                  <a:srgbClr val="CC0000"/>
                </a:solidFill>
                <a:latin typeface="Times New Roman" panose="02020603050405020304" pitchFamily="18" charset="0"/>
              </a:rPr>
              <a:t>C</a:t>
            </a:r>
            <a:r>
              <a:rPr lang="zh-CN" altLang="en-US" sz="3200" b="1">
                <a:solidFill>
                  <a:srgbClr val="CC0000"/>
                </a:solidFill>
                <a:latin typeface="Times New Roman" panose="02020603050405020304" pitchFamily="18" charset="0"/>
              </a:rPr>
              <a:t>）</a:t>
            </a:r>
          </a:p>
        </p:txBody>
      </p:sp>
      <p:sp>
        <p:nvSpPr>
          <p:cNvPr id="39945" name="Rectangle 11">
            <a:extLst>
              <a:ext uri="{FF2B5EF4-FFF2-40B4-BE49-F238E27FC236}">
                <a16:creationId xmlns:a16="http://schemas.microsoft.com/office/drawing/2014/main" id="{77D9AD80-00FB-BB14-98AC-501E64416A02}"/>
              </a:ext>
            </a:extLst>
          </p:cNvPr>
          <p:cNvSpPr>
            <a:spLocks noChangeArrowheads="1"/>
          </p:cNvSpPr>
          <p:nvPr/>
        </p:nvSpPr>
        <p:spPr bwMode="auto">
          <a:xfrm>
            <a:off x="3255963" y="4365625"/>
            <a:ext cx="15319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solidFill>
                  <a:srgbClr val="CC0000"/>
                </a:solidFill>
                <a:latin typeface="Times New Roman" panose="02020603050405020304" pitchFamily="18" charset="0"/>
              </a:rPr>
              <a:t>（</a:t>
            </a:r>
            <a:r>
              <a:rPr lang="en-US" altLang="zh-CN" sz="3200" b="1">
                <a:solidFill>
                  <a:srgbClr val="CC0000"/>
                </a:solidFill>
                <a:latin typeface="Times New Roman" panose="02020603050405020304" pitchFamily="18" charset="0"/>
              </a:rPr>
              <a:t>D</a:t>
            </a:r>
            <a:r>
              <a:rPr lang="zh-CN" altLang="en-US" sz="3200" b="1">
                <a:solidFill>
                  <a:srgbClr val="CC0000"/>
                </a:solidFill>
                <a:latin typeface="Times New Roman" panose="02020603050405020304" pitchFamily="18" charset="0"/>
              </a:rPr>
              <a:t>）</a:t>
            </a:r>
          </a:p>
        </p:txBody>
      </p:sp>
      <p:sp>
        <p:nvSpPr>
          <p:cNvPr id="403468" name="AutoShape 12">
            <a:extLst>
              <a:ext uri="{FF2B5EF4-FFF2-40B4-BE49-F238E27FC236}">
                <a16:creationId xmlns:a16="http://schemas.microsoft.com/office/drawing/2014/main" id="{E1285A2E-114C-A5BF-C344-012A9A64BFCE}"/>
              </a:ext>
            </a:extLst>
          </p:cNvPr>
          <p:cNvSpPr>
            <a:spLocks noChangeArrowheads="1"/>
          </p:cNvSpPr>
          <p:nvPr/>
        </p:nvSpPr>
        <p:spPr bwMode="auto">
          <a:xfrm>
            <a:off x="1285875" y="0"/>
            <a:ext cx="1150938" cy="750888"/>
          </a:xfrm>
          <a:prstGeom prst="horizontalScroll">
            <a:avLst>
              <a:gd name="adj" fmla="val 12500"/>
            </a:avLst>
          </a:prstGeom>
          <a:gradFill rotWithShape="1">
            <a:gsLst>
              <a:gs pos="0">
                <a:srgbClr val="EDFFD2"/>
              </a:gs>
              <a:gs pos="50000">
                <a:schemeClr val="bg1"/>
              </a:gs>
              <a:gs pos="100000">
                <a:srgbClr val="EDFFD2"/>
              </a:gs>
            </a:gsLst>
            <a:lin ang="5400000" scaled="1"/>
          </a:gradFill>
          <a:ln w="6350">
            <a:solidFill>
              <a:srgbClr val="008080"/>
            </a:solidFill>
            <a:round/>
          </a:ln>
          <a:effectLst/>
        </p:spPr>
        <p:txBody>
          <a:bodyPr anchor="ctr">
            <a:spAutoFit/>
          </a:bodyPr>
          <a:lstStyle/>
          <a:p>
            <a:pPr algn="ctr" eaLnBrk="1" hangingPunct="1">
              <a:defRPr/>
            </a:pPr>
            <a:r>
              <a:rPr kumimoji="1" lang="zh-CN" altLang="en-US" sz="3200" b="1" dirty="0">
                <a:solidFill>
                  <a:srgbClr val="CC0000"/>
                </a:solidFill>
                <a:latin typeface="Times New Roman" panose="02020603050405020304" pitchFamily="18" charset="0"/>
                <a:sym typeface="+mn-ea"/>
              </a:rPr>
              <a:t>讨论</a:t>
            </a:r>
          </a:p>
        </p:txBody>
      </p:sp>
      <p:sp>
        <p:nvSpPr>
          <p:cNvPr id="403469" name="AutoShape 13">
            <a:extLst>
              <a:ext uri="{FF2B5EF4-FFF2-40B4-BE49-F238E27FC236}">
                <a16:creationId xmlns:a16="http://schemas.microsoft.com/office/drawing/2014/main" id="{CA469C6A-8146-9C93-974F-E8EAA9EC2BC9}"/>
              </a:ext>
            </a:extLst>
          </p:cNvPr>
          <p:cNvSpPr>
            <a:spLocks noChangeArrowheads="1"/>
          </p:cNvSpPr>
          <p:nvPr/>
        </p:nvSpPr>
        <p:spPr bwMode="auto">
          <a:xfrm>
            <a:off x="468313" y="5229225"/>
            <a:ext cx="2808287" cy="1152525"/>
          </a:xfrm>
          <a:prstGeom prst="irregularSeal1">
            <a:avLst/>
          </a:prstGeom>
          <a:gradFill rotWithShape="1">
            <a:gsLst>
              <a:gs pos="0">
                <a:srgbClr val="EDFAD2"/>
              </a:gs>
              <a:gs pos="50000">
                <a:schemeClr val="bg1"/>
              </a:gs>
              <a:gs pos="100000">
                <a:srgbClr val="EDFAD2"/>
              </a:gs>
            </a:gsLst>
            <a:lin ang="5400000" scaled="1"/>
          </a:gradFill>
          <a:ln w="9525" algn="ctr">
            <a:solidFill>
              <a:srgbClr val="008080"/>
            </a:solidFill>
            <a:miter lim="800000"/>
          </a:ln>
          <a:effectLst/>
        </p:spPr>
        <p:txBody>
          <a:bodyPr wrap="none" anchor="ctr"/>
          <a:lstStyle/>
          <a:p>
            <a:pPr algn="ctr" eaLnBrk="1" hangingPunct="1">
              <a:defRPr/>
            </a:pPr>
            <a:r>
              <a:rPr lang="zh-CN" altLang="en-US" sz="3200" b="1">
                <a:solidFill>
                  <a:srgbClr val="CC0000"/>
                </a:solidFill>
                <a:latin typeface="Times New Roman" panose="02020603050405020304" pitchFamily="18" charset="0"/>
                <a:sym typeface="+mn-ea"/>
              </a:rPr>
              <a:t>注意</a:t>
            </a:r>
          </a:p>
        </p:txBody>
      </p:sp>
      <p:pic>
        <p:nvPicPr>
          <p:cNvPr id="403470" name="Picture 14" descr="4C70BBA977B88F3DF7393CB7443DAF2A">
            <a:extLst>
              <a:ext uri="{FF2B5EF4-FFF2-40B4-BE49-F238E27FC236}">
                <a16:creationId xmlns:a16="http://schemas.microsoft.com/office/drawing/2014/main" id="{6485BCA3-B7B1-AB3D-5D8D-E62990AC68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0" y="4149725"/>
            <a:ext cx="8048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949" name="Object 15">
            <a:extLst>
              <a:ext uri="{FF2B5EF4-FFF2-40B4-BE49-F238E27FC236}">
                <a16:creationId xmlns:a16="http://schemas.microsoft.com/office/drawing/2014/main" id="{50ABB058-B4B8-2650-1435-367882B0A037}"/>
              </a:ext>
            </a:extLst>
          </p:cNvPr>
          <p:cNvGraphicFramePr>
            <a:graphicFrameLocks noChangeAspect="1"/>
          </p:cNvGraphicFramePr>
          <p:nvPr/>
        </p:nvGraphicFramePr>
        <p:xfrm>
          <a:off x="4413250" y="2882900"/>
          <a:ext cx="612775" cy="1050925"/>
        </p:xfrm>
        <a:graphic>
          <a:graphicData uri="http://schemas.openxmlformats.org/presentationml/2006/ole">
            <mc:AlternateContent xmlns:mc="http://schemas.openxmlformats.org/markup-compatibility/2006">
              <mc:Choice xmlns:v="urn:schemas-microsoft-com:vml" Requires="v">
                <p:oleObj r:id="rId11" imgW="317362" imgH="609336" progId="Equation.3">
                  <p:embed/>
                </p:oleObj>
              </mc:Choice>
              <mc:Fallback>
                <p:oleObj r:id="rId11" imgW="317362" imgH="609336"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3250" y="2882900"/>
                        <a:ext cx="612775"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950" name="Rectangle 16">
            <a:extLst>
              <a:ext uri="{FF2B5EF4-FFF2-40B4-BE49-F238E27FC236}">
                <a16:creationId xmlns:a16="http://schemas.microsoft.com/office/drawing/2014/main" id="{F48C4766-E36B-FB60-94C2-7DADE8BF7C4E}"/>
              </a:ext>
            </a:extLst>
          </p:cNvPr>
          <p:cNvSpPr>
            <a:spLocks noChangeArrowheads="1"/>
          </p:cNvSpPr>
          <p:nvPr/>
        </p:nvSpPr>
        <p:spPr bwMode="auto">
          <a:xfrm>
            <a:off x="5319713" y="1052513"/>
            <a:ext cx="3429000" cy="2952750"/>
          </a:xfrm>
          <a:prstGeom prst="rect">
            <a:avLst/>
          </a:prstGeom>
          <a:solidFill>
            <a:srgbClr val="FFFFFF"/>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39951" name="Freeform 17">
            <a:extLst>
              <a:ext uri="{FF2B5EF4-FFF2-40B4-BE49-F238E27FC236}">
                <a16:creationId xmlns:a16="http://schemas.microsoft.com/office/drawing/2014/main" id="{F1F43454-043B-7C5B-7ADA-F3A27137BC62}"/>
              </a:ext>
            </a:extLst>
          </p:cNvPr>
          <p:cNvSpPr>
            <a:spLocks noChangeArrowheads="1"/>
          </p:cNvSpPr>
          <p:nvPr/>
        </p:nvSpPr>
        <p:spPr bwMode="auto">
          <a:xfrm>
            <a:off x="6096000" y="1685925"/>
            <a:ext cx="1963738" cy="1630363"/>
          </a:xfrm>
          <a:custGeom>
            <a:avLst/>
            <a:gdLst>
              <a:gd name="T0" fmla="*/ 0 w 1237"/>
              <a:gd name="T1" fmla="*/ 92075 h 1027"/>
              <a:gd name="T2" fmla="*/ 623888 w 1237"/>
              <a:gd name="T3" fmla="*/ 4763 h 1027"/>
              <a:gd name="T4" fmla="*/ 1277938 w 1237"/>
              <a:gd name="T5" fmla="*/ 120650 h 1027"/>
              <a:gd name="T6" fmla="*/ 1727200 w 1237"/>
              <a:gd name="T7" fmla="*/ 512763 h 1027"/>
              <a:gd name="T8" fmla="*/ 1916113 w 1237"/>
              <a:gd name="T9" fmla="*/ 874713 h 1027"/>
              <a:gd name="T10" fmla="*/ 1944688 w 1237"/>
              <a:gd name="T11" fmla="*/ 1209675 h 1027"/>
              <a:gd name="T12" fmla="*/ 1800225 w 1237"/>
              <a:gd name="T13" fmla="*/ 1630363 h 10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37" h="1027">
                <a:moveTo>
                  <a:pt x="0" y="58"/>
                </a:moveTo>
                <a:cubicBezTo>
                  <a:pt x="65" y="49"/>
                  <a:pt x="259" y="0"/>
                  <a:pt x="393" y="3"/>
                </a:cubicBezTo>
                <a:cubicBezTo>
                  <a:pt x="527" y="6"/>
                  <a:pt x="689" y="23"/>
                  <a:pt x="805" y="76"/>
                </a:cubicBezTo>
                <a:cubicBezTo>
                  <a:pt x="921" y="129"/>
                  <a:pt x="1021" y="244"/>
                  <a:pt x="1088" y="323"/>
                </a:cubicBezTo>
                <a:cubicBezTo>
                  <a:pt x="1155" y="402"/>
                  <a:pt x="1184" y="478"/>
                  <a:pt x="1207" y="551"/>
                </a:cubicBezTo>
                <a:cubicBezTo>
                  <a:pt x="1230" y="624"/>
                  <a:pt x="1237" y="683"/>
                  <a:pt x="1225" y="762"/>
                </a:cubicBezTo>
                <a:cubicBezTo>
                  <a:pt x="1213" y="841"/>
                  <a:pt x="1153" y="972"/>
                  <a:pt x="1134" y="1027"/>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 name="Line 18">
            <a:extLst>
              <a:ext uri="{FF2B5EF4-FFF2-40B4-BE49-F238E27FC236}">
                <a16:creationId xmlns:a16="http://schemas.microsoft.com/office/drawing/2014/main" id="{AE4B654F-2EC5-3F73-7A0C-B6DBD4312CCE}"/>
              </a:ext>
            </a:extLst>
          </p:cNvPr>
          <p:cNvSpPr>
            <a:spLocks noChangeShapeType="1"/>
          </p:cNvSpPr>
          <p:nvPr/>
        </p:nvSpPr>
        <p:spPr bwMode="auto">
          <a:xfrm flipV="1">
            <a:off x="5776913" y="2133600"/>
            <a:ext cx="1995487" cy="1433513"/>
          </a:xfrm>
          <a:prstGeom prst="line">
            <a:avLst/>
          </a:prstGeom>
          <a:noFill/>
          <a:ln w="28575">
            <a:solidFill>
              <a:srgbClr val="D6009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53" name="Object 19">
            <a:extLst>
              <a:ext uri="{FF2B5EF4-FFF2-40B4-BE49-F238E27FC236}">
                <a16:creationId xmlns:a16="http://schemas.microsoft.com/office/drawing/2014/main" id="{28B26D5A-FABB-C325-2367-2F42DC7A66B9}"/>
              </a:ext>
            </a:extLst>
          </p:cNvPr>
          <p:cNvGraphicFramePr>
            <a:graphicFrameLocks noChangeAspect="1"/>
          </p:cNvGraphicFramePr>
          <p:nvPr/>
        </p:nvGraphicFramePr>
        <p:xfrm>
          <a:off x="6858000" y="2667000"/>
          <a:ext cx="685800" cy="596900"/>
        </p:xfrm>
        <a:graphic>
          <a:graphicData uri="http://schemas.openxmlformats.org/presentationml/2006/ole">
            <mc:AlternateContent xmlns:mc="http://schemas.openxmlformats.org/markup-compatibility/2006">
              <mc:Choice xmlns:v="urn:schemas-microsoft-com:vml" Requires="v">
                <p:oleObj r:id="rId13" imgW="279279" imgH="203112" progId="Equation.3">
                  <p:embed/>
                </p:oleObj>
              </mc:Choice>
              <mc:Fallback>
                <p:oleObj r:id="rId13" imgW="279279" imgH="203112"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0" y="2667000"/>
                        <a:ext cx="685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954" name="Line 20">
            <a:extLst>
              <a:ext uri="{FF2B5EF4-FFF2-40B4-BE49-F238E27FC236}">
                <a16:creationId xmlns:a16="http://schemas.microsoft.com/office/drawing/2014/main" id="{A802A8D5-B59E-E8EE-557A-278B0E4ABA79}"/>
              </a:ext>
            </a:extLst>
          </p:cNvPr>
          <p:cNvSpPr>
            <a:spLocks noChangeShapeType="1"/>
          </p:cNvSpPr>
          <p:nvPr/>
        </p:nvSpPr>
        <p:spPr bwMode="auto">
          <a:xfrm flipH="1" flipV="1">
            <a:off x="5776913" y="1433513"/>
            <a:ext cx="0" cy="2133600"/>
          </a:xfrm>
          <a:prstGeom prst="line">
            <a:avLst/>
          </a:prstGeom>
          <a:noFill/>
          <a:ln w="19050">
            <a:solidFill>
              <a:srgbClr val="1C1C1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9955" name="Line 21">
            <a:extLst>
              <a:ext uri="{FF2B5EF4-FFF2-40B4-BE49-F238E27FC236}">
                <a16:creationId xmlns:a16="http://schemas.microsoft.com/office/drawing/2014/main" id="{5A245B21-5F20-FE47-7BD4-B273ACDAB410}"/>
              </a:ext>
            </a:extLst>
          </p:cNvPr>
          <p:cNvSpPr>
            <a:spLocks noChangeShapeType="1"/>
          </p:cNvSpPr>
          <p:nvPr/>
        </p:nvSpPr>
        <p:spPr bwMode="auto">
          <a:xfrm>
            <a:off x="5776913" y="3567113"/>
            <a:ext cx="2681287" cy="1587"/>
          </a:xfrm>
          <a:prstGeom prst="line">
            <a:avLst/>
          </a:prstGeom>
          <a:noFill/>
          <a:ln w="19050">
            <a:solidFill>
              <a:srgbClr val="1C1C1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56" name="Object 22">
            <a:extLst>
              <a:ext uri="{FF2B5EF4-FFF2-40B4-BE49-F238E27FC236}">
                <a16:creationId xmlns:a16="http://schemas.microsoft.com/office/drawing/2014/main" id="{FF9690BA-9327-A3AD-77DE-5F06A6FF113D}"/>
              </a:ext>
            </a:extLst>
          </p:cNvPr>
          <p:cNvGraphicFramePr>
            <a:graphicFrameLocks noChangeAspect="1"/>
          </p:cNvGraphicFramePr>
          <p:nvPr/>
        </p:nvGraphicFramePr>
        <p:xfrm>
          <a:off x="8027988" y="3573463"/>
          <a:ext cx="341312" cy="366712"/>
        </p:xfrm>
        <a:graphic>
          <a:graphicData uri="http://schemas.openxmlformats.org/presentationml/2006/ole">
            <mc:AlternateContent xmlns:mc="http://schemas.openxmlformats.org/markup-compatibility/2006">
              <mc:Choice xmlns:v="urn:schemas-microsoft-com:vml" Requires="v">
                <p:oleObj r:id="rId15" imgW="177646" imgH="190335" progId="Equation.3">
                  <p:embed/>
                </p:oleObj>
              </mc:Choice>
              <mc:Fallback>
                <p:oleObj r:id="rId15" imgW="177646" imgH="190335"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27988" y="3573463"/>
                        <a:ext cx="3413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57" name="Object 23">
            <a:extLst>
              <a:ext uri="{FF2B5EF4-FFF2-40B4-BE49-F238E27FC236}">
                <a16:creationId xmlns:a16="http://schemas.microsoft.com/office/drawing/2014/main" id="{E48840BF-5A60-511C-C2BB-BE3B635A6B3C}"/>
              </a:ext>
            </a:extLst>
          </p:cNvPr>
          <p:cNvGraphicFramePr>
            <a:graphicFrameLocks noChangeAspect="1"/>
          </p:cNvGraphicFramePr>
          <p:nvPr/>
        </p:nvGraphicFramePr>
        <p:xfrm>
          <a:off x="5395913" y="1371600"/>
          <a:ext cx="441325" cy="442913"/>
        </p:xfrm>
        <a:graphic>
          <a:graphicData uri="http://schemas.openxmlformats.org/presentationml/2006/ole">
            <mc:AlternateContent xmlns:mc="http://schemas.openxmlformats.org/markup-compatibility/2006">
              <mc:Choice xmlns:v="urn:schemas-microsoft-com:vml" Requires="v">
                <p:oleObj r:id="rId17" imgW="190417" imgH="241195" progId="Equation.3">
                  <p:embed/>
                </p:oleObj>
              </mc:Choice>
              <mc:Fallback>
                <p:oleObj r:id="rId17" imgW="190417" imgH="241195" progId="Equation.3">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95913" y="1371600"/>
                        <a:ext cx="4413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58" name="Object 24">
            <a:extLst>
              <a:ext uri="{FF2B5EF4-FFF2-40B4-BE49-F238E27FC236}">
                <a16:creationId xmlns:a16="http://schemas.microsoft.com/office/drawing/2014/main" id="{0F7C8703-0784-1066-0B93-A6DD2BCAC2E0}"/>
              </a:ext>
            </a:extLst>
          </p:cNvPr>
          <p:cNvGraphicFramePr>
            <a:graphicFrameLocks noChangeAspect="1"/>
          </p:cNvGraphicFramePr>
          <p:nvPr/>
        </p:nvGraphicFramePr>
        <p:xfrm>
          <a:off x="5392738" y="3292475"/>
          <a:ext cx="388937" cy="428625"/>
        </p:xfrm>
        <a:graphic>
          <a:graphicData uri="http://schemas.openxmlformats.org/presentationml/2006/ole">
            <mc:AlternateContent xmlns:mc="http://schemas.openxmlformats.org/markup-compatibility/2006">
              <mc:Choice xmlns:v="urn:schemas-microsoft-com:vml" Requires="v">
                <p:oleObj r:id="rId19" imgW="126835" imgH="139518" progId="Equation.DSMT4">
                  <p:embed/>
                </p:oleObj>
              </mc:Choice>
              <mc:Fallback>
                <p:oleObj r:id="rId19" imgW="126835" imgH="139518" progId="Equation.DSMT4">
                  <p:embed/>
                  <p:pic>
                    <p:nvPicPr>
                      <p:cNvPr id="0"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92738" y="3292475"/>
                        <a:ext cx="3889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 name="Group 25">
            <a:extLst>
              <a:ext uri="{FF2B5EF4-FFF2-40B4-BE49-F238E27FC236}">
                <a16:creationId xmlns:a16="http://schemas.microsoft.com/office/drawing/2014/main" id="{24C9696C-280E-A70F-6974-96D15FC3E874}"/>
              </a:ext>
            </a:extLst>
          </p:cNvPr>
          <p:cNvGrpSpPr>
            <a:grpSpLocks/>
          </p:cNvGrpSpPr>
          <p:nvPr/>
        </p:nvGrpSpPr>
        <p:grpSpPr bwMode="auto">
          <a:xfrm>
            <a:off x="3492500" y="5300663"/>
            <a:ext cx="2054225" cy="1208087"/>
            <a:chOff x="2206" y="3222"/>
            <a:chExt cx="1294" cy="761"/>
          </a:xfrm>
        </p:grpSpPr>
        <p:graphicFrame>
          <p:nvGraphicFramePr>
            <p:cNvPr id="39964" name="Object 26">
              <a:extLst>
                <a:ext uri="{FF2B5EF4-FFF2-40B4-BE49-F238E27FC236}">
                  <a16:creationId xmlns:a16="http://schemas.microsoft.com/office/drawing/2014/main" id="{6C714C12-01A9-A586-2944-F2B094756F73}"/>
                </a:ext>
              </a:extLst>
            </p:cNvPr>
            <p:cNvGraphicFramePr>
              <a:graphicFrameLocks noChangeAspect="1"/>
            </p:cNvGraphicFramePr>
            <p:nvPr/>
          </p:nvGraphicFramePr>
          <p:xfrm>
            <a:off x="2206" y="3222"/>
            <a:ext cx="1294" cy="761"/>
          </p:xfrm>
          <a:graphic>
            <a:graphicData uri="http://schemas.openxmlformats.org/presentationml/2006/ole">
              <mc:AlternateContent xmlns:mc="http://schemas.openxmlformats.org/markup-compatibility/2006">
                <mc:Choice xmlns:v="urn:schemas-microsoft-com:vml" Requires="v">
                  <p:oleObj r:id="rId21" imgW="545863" imgH="393529" progId="Equation.3">
                    <p:embed/>
                  </p:oleObj>
                </mc:Choice>
                <mc:Fallback>
                  <p:oleObj r:id="rId21" imgW="545863" imgH="393529" progId="Equation.3">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06" y="3222"/>
                          <a:ext cx="1294" cy="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965" name="Line 27">
              <a:extLst>
                <a:ext uri="{FF2B5EF4-FFF2-40B4-BE49-F238E27FC236}">
                  <a16:creationId xmlns:a16="http://schemas.microsoft.com/office/drawing/2014/main" id="{8A2556B8-2AB1-B18D-F9EE-174FDDAF4F5B}"/>
                </a:ext>
              </a:extLst>
            </p:cNvPr>
            <p:cNvSpPr>
              <a:spLocks noChangeShapeType="1"/>
            </p:cNvSpPr>
            <p:nvPr/>
          </p:nvSpPr>
          <p:spPr bwMode="auto">
            <a:xfrm>
              <a:off x="2227" y="3394"/>
              <a:ext cx="0" cy="49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6" name="Line 28">
              <a:extLst>
                <a:ext uri="{FF2B5EF4-FFF2-40B4-BE49-F238E27FC236}">
                  <a16:creationId xmlns:a16="http://schemas.microsoft.com/office/drawing/2014/main" id="{3FA8AE65-1573-0DF9-3F7B-9606C225EB70}"/>
                </a:ext>
              </a:extLst>
            </p:cNvPr>
            <p:cNvSpPr>
              <a:spLocks noChangeShapeType="1"/>
            </p:cNvSpPr>
            <p:nvPr/>
          </p:nvSpPr>
          <p:spPr bwMode="auto">
            <a:xfrm>
              <a:off x="2699" y="3394"/>
              <a:ext cx="0" cy="49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960" name="Line 29">
            <a:extLst>
              <a:ext uri="{FF2B5EF4-FFF2-40B4-BE49-F238E27FC236}">
                <a16:creationId xmlns:a16="http://schemas.microsoft.com/office/drawing/2014/main" id="{F982C9FB-19AD-E364-7001-A12C678422F6}"/>
              </a:ext>
            </a:extLst>
          </p:cNvPr>
          <p:cNvSpPr>
            <a:spLocks noChangeShapeType="1"/>
          </p:cNvSpPr>
          <p:nvPr/>
        </p:nvSpPr>
        <p:spPr bwMode="auto">
          <a:xfrm flipH="1">
            <a:off x="5772150" y="2147888"/>
            <a:ext cx="200025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1" name="Line 30">
            <a:extLst>
              <a:ext uri="{FF2B5EF4-FFF2-40B4-BE49-F238E27FC236}">
                <a16:creationId xmlns:a16="http://schemas.microsoft.com/office/drawing/2014/main" id="{1298D05C-8A07-944E-A31A-3DE9592B87B4}"/>
              </a:ext>
            </a:extLst>
          </p:cNvPr>
          <p:cNvSpPr>
            <a:spLocks noChangeShapeType="1"/>
          </p:cNvSpPr>
          <p:nvPr/>
        </p:nvSpPr>
        <p:spPr bwMode="auto">
          <a:xfrm>
            <a:off x="7772400" y="2119313"/>
            <a:ext cx="0" cy="1447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62" name="Object 31">
            <a:extLst>
              <a:ext uri="{FF2B5EF4-FFF2-40B4-BE49-F238E27FC236}">
                <a16:creationId xmlns:a16="http://schemas.microsoft.com/office/drawing/2014/main" id="{AD4DB095-FBD7-86AA-0CA5-A9C54C4FAE91}"/>
              </a:ext>
            </a:extLst>
          </p:cNvPr>
          <p:cNvGraphicFramePr>
            <a:graphicFrameLocks noChangeAspect="1"/>
          </p:cNvGraphicFramePr>
          <p:nvPr/>
        </p:nvGraphicFramePr>
        <p:xfrm>
          <a:off x="5426075" y="1981200"/>
          <a:ext cx="365125" cy="366713"/>
        </p:xfrm>
        <a:graphic>
          <a:graphicData uri="http://schemas.openxmlformats.org/presentationml/2006/ole">
            <mc:AlternateContent xmlns:mc="http://schemas.openxmlformats.org/markup-compatibility/2006">
              <mc:Choice xmlns:v="urn:schemas-microsoft-com:vml" Requires="v">
                <p:oleObj r:id="rId23" imgW="190417" imgH="241195" progId="Equation.3">
                  <p:embed/>
                </p:oleObj>
              </mc:Choice>
              <mc:Fallback>
                <p:oleObj r:id="rId23" imgW="190417" imgH="241195" progId="Equation.3">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26075" y="1981200"/>
                        <a:ext cx="365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63" name="Object 32">
            <a:extLst>
              <a:ext uri="{FF2B5EF4-FFF2-40B4-BE49-F238E27FC236}">
                <a16:creationId xmlns:a16="http://schemas.microsoft.com/office/drawing/2014/main" id="{1B399E24-E9E6-B16B-3F81-94104FB45222}"/>
              </a:ext>
            </a:extLst>
          </p:cNvPr>
          <p:cNvGraphicFramePr>
            <a:graphicFrameLocks noChangeAspect="1"/>
          </p:cNvGraphicFramePr>
          <p:nvPr/>
        </p:nvGraphicFramePr>
        <p:xfrm>
          <a:off x="7483475" y="3276600"/>
          <a:ext cx="284163" cy="304800"/>
        </p:xfrm>
        <a:graphic>
          <a:graphicData uri="http://schemas.openxmlformats.org/presentationml/2006/ole">
            <mc:AlternateContent xmlns:mc="http://schemas.openxmlformats.org/markup-compatibility/2006">
              <mc:Choice xmlns:v="urn:schemas-microsoft-com:vml" Requires="v">
                <p:oleObj r:id="rId24" imgW="177646" imgH="190335" progId="Equation.3">
                  <p:embed/>
                </p:oleObj>
              </mc:Choice>
              <mc:Fallback>
                <p:oleObj r:id="rId24" imgW="177646" imgH="190335"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83475" y="3276600"/>
                        <a:ext cx="284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3469"/>
                                        </p:tgtEl>
                                        <p:attrNameLst>
                                          <p:attrName>style.visibility</p:attrName>
                                        </p:attrNameLst>
                                      </p:cBhvr>
                                      <p:to>
                                        <p:strVal val="visible"/>
                                      </p:to>
                                    </p:set>
                                    <p:animEffect transition="in" filter="box(in)">
                                      <p:cBhvr>
                                        <p:cTn id="7" dur="500"/>
                                        <p:tgtEl>
                                          <p:spTgt spid="4034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03470"/>
                                        </p:tgtEl>
                                        <p:attrNameLst>
                                          <p:attrName>style.visibility</p:attrName>
                                        </p:attrNameLst>
                                      </p:cBhvr>
                                      <p:to>
                                        <p:strVal val="visible"/>
                                      </p:to>
                                    </p:set>
                                    <p:animEffect transition="in" filter="slide(fromBottom)">
                                      <p:cBhvr>
                                        <p:cTn id="17" dur="500"/>
                                        <p:tgtEl>
                                          <p:spTgt spid="403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D6A0547-B084-2126-F489-ABFF8B8326D0}"/>
              </a:ext>
            </a:extLst>
          </p:cNvPr>
          <p:cNvSpPr>
            <a:spLocks noChangeArrowheads="1"/>
          </p:cNvSpPr>
          <p:nvPr/>
        </p:nvSpPr>
        <p:spPr bwMode="auto">
          <a:xfrm>
            <a:off x="5441950" y="1611313"/>
            <a:ext cx="3505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0963" name="Rectangle 3">
            <a:extLst>
              <a:ext uri="{FF2B5EF4-FFF2-40B4-BE49-F238E27FC236}">
                <a16:creationId xmlns:a16="http://schemas.microsoft.com/office/drawing/2014/main" id="{C2AF5545-E7D8-AB2D-E2F2-EAC76A4B9C78}"/>
              </a:ext>
            </a:extLst>
          </p:cNvPr>
          <p:cNvSpPr>
            <a:spLocks noChangeArrowheads="1"/>
          </p:cNvSpPr>
          <p:nvPr/>
        </p:nvSpPr>
        <p:spPr bwMode="auto">
          <a:xfrm>
            <a:off x="5484813" y="1143000"/>
            <a:ext cx="3527425" cy="4572000"/>
          </a:xfrm>
          <a:prstGeom prst="rect">
            <a:avLst/>
          </a:prstGeom>
          <a:solidFill>
            <a:srgbClr val="FFFFFF"/>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2" name="Group 5">
            <a:extLst>
              <a:ext uri="{FF2B5EF4-FFF2-40B4-BE49-F238E27FC236}">
                <a16:creationId xmlns:a16="http://schemas.microsoft.com/office/drawing/2014/main" id="{736D3976-9C9C-14C7-E684-305C06B339C2}"/>
              </a:ext>
            </a:extLst>
          </p:cNvPr>
          <p:cNvGrpSpPr>
            <a:grpSpLocks/>
          </p:cNvGrpSpPr>
          <p:nvPr/>
        </p:nvGrpSpPr>
        <p:grpSpPr bwMode="auto">
          <a:xfrm>
            <a:off x="7042150" y="1430338"/>
            <a:ext cx="1676400" cy="1309687"/>
            <a:chOff x="4206" y="935"/>
            <a:chExt cx="1056" cy="825"/>
          </a:xfrm>
        </p:grpSpPr>
        <p:grpSp>
          <p:nvGrpSpPr>
            <p:cNvPr id="40998" name="Group 6">
              <a:extLst>
                <a:ext uri="{FF2B5EF4-FFF2-40B4-BE49-F238E27FC236}">
                  <a16:creationId xmlns:a16="http://schemas.microsoft.com/office/drawing/2014/main" id="{5074A370-94A9-0E43-B5F1-D525A19841F4}"/>
                </a:ext>
              </a:extLst>
            </p:cNvPr>
            <p:cNvGrpSpPr>
              <a:grpSpLocks/>
            </p:cNvGrpSpPr>
            <p:nvPr/>
          </p:nvGrpSpPr>
          <p:grpSpPr bwMode="auto">
            <a:xfrm>
              <a:off x="4254" y="935"/>
              <a:ext cx="1008" cy="498"/>
              <a:chOff x="4272" y="935"/>
              <a:chExt cx="1008" cy="498"/>
            </a:xfrm>
          </p:grpSpPr>
          <p:sp>
            <p:nvSpPr>
              <p:cNvPr id="41000" name="Line 7">
                <a:extLst>
                  <a:ext uri="{FF2B5EF4-FFF2-40B4-BE49-F238E27FC236}">
                    <a16:creationId xmlns:a16="http://schemas.microsoft.com/office/drawing/2014/main" id="{B62DD4D6-981C-21C2-E43C-31F0ECBA333E}"/>
                  </a:ext>
                </a:extLst>
              </p:cNvPr>
              <p:cNvSpPr>
                <a:spLocks noChangeShapeType="1"/>
              </p:cNvSpPr>
              <p:nvPr/>
            </p:nvSpPr>
            <p:spPr bwMode="auto">
              <a:xfrm flipV="1">
                <a:off x="4272" y="1289"/>
                <a:ext cx="1008" cy="144"/>
              </a:xfrm>
              <a:prstGeom prst="line">
                <a:avLst/>
              </a:prstGeom>
              <a:noFill/>
              <a:ln w="31750">
                <a:solidFill>
                  <a:srgbClr val="D6009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1001" name="Object 8">
                <a:extLst>
                  <a:ext uri="{FF2B5EF4-FFF2-40B4-BE49-F238E27FC236}">
                    <a16:creationId xmlns:a16="http://schemas.microsoft.com/office/drawing/2014/main" id="{BB612BB2-927F-A92E-51EC-476C00DFF96A}"/>
                  </a:ext>
                </a:extLst>
              </p:cNvPr>
              <p:cNvGraphicFramePr>
                <a:graphicFrameLocks noChangeAspect="1"/>
              </p:cNvGraphicFramePr>
              <p:nvPr/>
            </p:nvGraphicFramePr>
            <p:xfrm>
              <a:off x="4752" y="935"/>
              <a:ext cx="373" cy="424"/>
            </p:xfrm>
            <a:graphic>
              <a:graphicData uri="http://schemas.openxmlformats.org/presentationml/2006/ole">
                <mc:AlternateContent xmlns:mc="http://schemas.openxmlformats.org/markup-compatibility/2006">
                  <mc:Choice xmlns:v="urn:schemas-microsoft-com:vml" Requires="v">
                    <p:oleObj r:id="rId2" imgW="190335" imgH="215713" progId="Equation.DSMT4">
                      <p:embed/>
                    </p:oleObj>
                  </mc:Choice>
                  <mc:Fallback>
                    <p:oleObj r:id="rId2" imgW="190335" imgH="215713"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 y="935"/>
                            <a:ext cx="373"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0999" name="Text Box 9">
              <a:extLst>
                <a:ext uri="{FF2B5EF4-FFF2-40B4-BE49-F238E27FC236}">
                  <a16:creationId xmlns:a16="http://schemas.microsoft.com/office/drawing/2014/main" id="{36719C65-A4C2-6229-68C1-36519A185ECC}"/>
                </a:ext>
              </a:extLst>
            </p:cNvPr>
            <p:cNvSpPr txBox="1">
              <a:spLocks noChangeArrowheads="1"/>
            </p:cNvSpPr>
            <p:nvPr/>
          </p:nvSpPr>
          <p:spPr bwMode="auto">
            <a:xfrm>
              <a:off x="4206" y="1433"/>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800" i="1">
                  <a:solidFill>
                    <a:srgbClr val="1C1C1C"/>
                  </a:solidFill>
                  <a:latin typeface="Times New Roman" panose="02020603050405020304" pitchFamily="18" charset="0"/>
                </a:rPr>
                <a:t>B</a:t>
              </a:r>
            </a:p>
          </p:txBody>
        </p:sp>
      </p:grpSp>
      <p:grpSp>
        <p:nvGrpSpPr>
          <p:cNvPr id="4" name="Group 10">
            <a:extLst>
              <a:ext uri="{FF2B5EF4-FFF2-40B4-BE49-F238E27FC236}">
                <a16:creationId xmlns:a16="http://schemas.microsoft.com/office/drawing/2014/main" id="{AC6115BA-07A1-2ADE-77DD-0AE3A0A4D09A}"/>
              </a:ext>
            </a:extLst>
          </p:cNvPr>
          <p:cNvGrpSpPr>
            <a:grpSpLocks/>
          </p:cNvGrpSpPr>
          <p:nvPr/>
        </p:nvGrpSpPr>
        <p:grpSpPr bwMode="auto">
          <a:xfrm>
            <a:off x="7056438" y="4295775"/>
            <a:ext cx="990600" cy="687388"/>
            <a:chOff x="4215" y="2740"/>
            <a:chExt cx="624" cy="433"/>
          </a:xfrm>
        </p:grpSpPr>
        <p:sp>
          <p:nvSpPr>
            <p:cNvPr id="40996" name="Freeform 11">
              <a:extLst>
                <a:ext uri="{FF2B5EF4-FFF2-40B4-BE49-F238E27FC236}">
                  <a16:creationId xmlns:a16="http://schemas.microsoft.com/office/drawing/2014/main" id="{785FCE5C-C0C9-726F-D8E6-461D3D319580}"/>
                </a:ext>
              </a:extLst>
            </p:cNvPr>
            <p:cNvSpPr>
              <a:spLocks noChangeArrowheads="1"/>
            </p:cNvSpPr>
            <p:nvPr/>
          </p:nvSpPr>
          <p:spPr bwMode="auto">
            <a:xfrm>
              <a:off x="4215" y="2953"/>
              <a:ext cx="512" cy="220"/>
            </a:xfrm>
            <a:custGeom>
              <a:avLst/>
              <a:gdLst>
                <a:gd name="T0" fmla="*/ 0 w 512"/>
                <a:gd name="T1" fmla="*/ 0 h 220"/>
                <a:gd name="T2" fmla="*/ 512 w 512"/>
                <a:gd name="T3" fmla="*/ 220 h 220"/>
                <a:gd name="T4" fmla="*/ 0 60000 65536"/>
                <a:gd name="T5" fmla="*/ 0 60000 65536"/>
              </a:gdLst>
              <a:ahLst/>
              <a:cxnLst>
                <a:cxn ang="T4">
                  <a:pos x="T0" y="T1"/>
                </a:cxn>
                <a:cxn ang="T5">
                  <a:pos x="T2" y="T3"/>
                </a:cxn>
              </a:cxnLst>
              <a:rect l="0" t="0" r="r" b="b"/>
              <a:pathLst>
                <a:path w="512" h="220">
                  <a:moveTo>
                    <a:pt x="0" y="0"/>
                  </a:moveTo>
                  <a:lnTo>
                    <a:pt x="512" y="220"/>
                  </a:lnTo>
                </a:path>
              </a:pathLst>
            </a:custGeom>
            <a:noFill/>
            <a:ln w="31750">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40997" name="Object 12">
              <a:extLst>
                <a:ext uri="{FF2B5EF4-FFF2-40B4-BE49-F238E27FC236}">
                  <a16:creationId xmlns:a16="http://schemas.microsoft.com/office/drawing/2014/main" id="{FB9424EC-6225-25CB-D859-1B3FDDCE2593}"/>
                </a:ext>
              </a:extLst>
            </p:cNvPr>
            <p:cNvGraphicFramePr>
              <a:graphicFrameLocks noChangeAspect="1"/>
            </p:cNvGraphicFramePr>
            <p:nvPr/>
          </p:nvGraphicFramePr>
          <p:xfrm>
            <a:off x="4359" y="2740"/>
            <a:ext cx="480" cy="336"/>
          </p:xfrm>
          <a:graphic>
            <a:graphicData uri="http://schemas.openxmlformats.org/presentationml/2006/ole">
              <mc:AlternateContent xmlns:mc="http://schemas.openxmlformats.org/markup-compatibility/2006">
                <mc:Choice xmlns:v="urn:schemas-microsoft-com:vml" Requires="v">
                  <p:oleObj r:id="rId4" imgW="215619" imgH="177569" progId="Equation.DSMT4">
                    <p:embed/>
                  </p:oleObj>
                </mc:Choice>
                <mc:Fallback>
                  <p:oleObj r:id="rId4" imgW="215619" imgH="177569"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9" y="2740"/>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5" name="Group 13">
            <a:extLst>
              <a:ext uri="{FF2B5EF4-FFF2-40B4-BE49-F238E27FC236}">
                <a16:creationId xmlns:a16="http://schemas.microsoft.com/office/drawing/2014/main" id="{CC9444BE-217F-3C4E-7EBA-1A21ED9485A9}"/>
              </a:ext>
            </a:extLst>
          </p:cNvPr>
          <p:cNvGrpSpPr>
            <a:grpSpLocks/>
          </p:cNvGrpSpPr>
          <p:nvPr/>
        </p:nvGrpSpPr>
        <p:grpSpPr bwMode="auto">
          <a:xfrm>
            <a:off x="1643063" y="4071938"/>
            <a:ext cx="2697162" cy="595312"/>
            <a:chOff x="1272" y="2975"/>
            <a:chExt cx="1699" cy="375"/>
          </a:xfrm>
        </p:grpSpPr>
        <p:sp>
          <p:nvSpPr>
            <p:cNvPr id="40993" name="Text Box 14">
              <a:extLst>
                <a:ext uri="{FF2B5EF4-FFF2-40B4-BE49-F238E27FC236}">
                  <a16:creationId xmlns:a16="http://schemas.microsoft.com/office/drawing/2014/main" id="{5415E6EE-4064-5DCC-5BE2-E0E405311AFC}"/>
                </a:ext>
              </a:extLst>
            </p:cNvPr>
            <p:cNvSpPr txBox="1">
              <a:spLocks noChangeArrowheads="1"/>
            </p:cNvSpPr>
            <p:nvPr/>
          </p:nvSpPr>
          <p:spPr bwMode="auto">
            <a:xfrm>
              <a:off x="1419" y="3020"/>
              <a:ext cx="15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a:solidFill>
                    <a:srgbClr val="1C1C1C"/>
                  </a:solidFill>
                  <a:latin typeface="Times New Roman" panose="02020603050405020304" pitchFamily="18" charset="0"/>
                </a:rPr>
                <a:t>与      同方向</a:t>
              </a:r>
            </a:p>
          </p:txBody>
        </p:sp>
        <p:graphicFrame>
          <p:nvGraphicFramePr>
            <p:cNvPr id="40994" name="Object 15">
              <a:extLst>
                <a:ext uri="{FF2B5EF4-FFF2-40B4-BE49-F238E27FC236}">
                  <a16:creationId xmlns:a16="http://schemas.microsoft.com/office/drawing/2014/main" id="{9FDCF134-80AD-861E-E811-BFE50F7F473D}"/>
                </a:ext>
              </a:extLst>
            </p:cNvPr>
            <p:cNvGraphicFramePr>
              <a:graphicFrameLocks noChangeAspect="1"/>
            </p:cNvGraphicFramePr>
            <p:nvPr/>
          </p:nvGraphicFramePr>
          <p:xfrm>
            <a:off x="1688" y="3020"/>
            <a:ext cx="386" cy="330"/>
          </p:xfrm>
          <a:graphic>
            <a:graphicData uri="http://schemas.openxmlformats.org/presentationml/2006/ole">
              <mc:AlternateContent xmlns:mc="http://schemas.openxmlformats.org/markup-compatibility/2006">
                <mc:Choice xmlns:v="urn:schemas-microsoft-com:vml" Requires="v">
                  <p:oleObj r:id="rId6" imgW="215619" imgH="177569" progId="Equation.DSMT4">
                    <p:embed/>
                  </p:oleObj>
                </mc:Choice>
                <mc:Fallback>
                  <p:oleObj r:id="rId6" imgW="215619" imgH="177569" progId="Equation.DSMT4">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8" y="3020"/>
                          <a:ext cx="38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95" name="Object 16">
              <a:extLst>
                <a:ext uri="{FF2B5EF4-FFF2-40B4-BE49-F238E27FC236}">
                  <a16:creationId xmlns:a16="http://schemas.microsoft.com/office/drawing/2014/main" id="{CA45E599-608A-E914-8846-8561D978016B}"/>
                </a:ext>
              </a:extLst>
            </p:cNvPr>
            <p:cNvGraphicFramePr>
              <a:graphicFrameLocks noChangeAspect="1"/>
            </p:cNvGraphicFramePr>
            <p:nvPr/>
          </p:nvGraphicFramePr>
          <p:xfrm>
            <a:off x="1272" y="2975"/>
            <a:ext cx="214" cy="360"/>
          </p:xfrm>
          <a:graphic>
            <a:graphicData uri="http://schemas.openxmlformats.org/presentationml/2006/ole">
              <mc:AlternateContent xmlns:mc="http://schemas.openxmlformats.org/markup-compatibility/2006">
                <mc:Choice xmlns:v="urn:schemas-microsoft-com:vml" Requires="v">
                  <p:oleObj r:id="rId7" imgW="139639" imgH="203112" progId="Equation.DSMT4">
                    <p:embed/>
                  </p:oleObj>
                </mc:Choice>
                <mc:Fallback>
                  <p:oleObj r:id="rId7" imgW="139639" imgH="203112"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2" y="2975"/>
                          <a:ext cx="21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0967" name="Group 17">
            <a:extLst>
              <a:ext uri="{FF2B5EF4-FFF2-40B4-BE49-F238E27FC236}">
                <a16:creationId xmlns:a16="http://schemas.microsoft.com/office/drawing/2014/main" id="{80F80E05-7A1C-5EC9-4363-C2B9334CD35E}"/>
              </a:ext>
            </a:extLst>
          </p:cNvPr>
          <p:cNvGrpSpPr>
            <a:grpSpLocks/>
          </p:cNvGrpSpPr>
          <p:nvPr/>
        </p:nvGrpSpPr>
        <p:grpSpPr bwMode="auto">
          <a:xfrm>
            <a:off x="5594350" y="1458913"/>
            <a:ext cx="3124200" cy="2514600"/>
            <a:chOff x="3312" y="1248"/>
            <a:chExt cx="1968" cy="1584"/>
          </a:xfrm>
        </p:grpSpPr>
        <p:sp>
          <p:nvSpPr>
            <p:cNvPr id="40987" name="Line 18">
              <a:extLst>
                <a:ext uri="{FF2B5EF4-FFF2-40B4-BE49-F238E27FC236}">
                  <a16:creationId xmlns:a16="http://schemas.microsoft.com/office/drawing/2014/main" id="{74055D78-B18A-C2AC-8236-4997D9E7E156}"/>
                </a:ext>
              </a:extLst>
            </p:cNvPr>
            <p:cNvSpPr>
              <a:spLocks noChangeShapeType="1"/>
            </p:cNvSpPr>
            <p:nvPr/>
          </p:nvSpPr>
          <p:spPr bwMode="auto">
            <a:xfrm flipV="1">
              <a:off x="3600" y="1296"/>
              <a:ext cx="0" cy="1296"/>
            </a:xfrm>
            <a:prstGeom prst="line">
              <a:avLst/>
            </a:prstGeom>
            <a:noFill/>
            <a:ln w="19050">
              <a:solidFill>
                <a:srgbClr val="1C1C1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0988" name="Line 19">
              <a:extLst>
                <a:ext uri="{FF2B5EF4-FFF2-40B4-BE49-F238E27FC236}">
                  <a16:creationId xmlns:a16="http://schemas.microsoft.com/office/drawing/2014/main" id="{4DF896C1-D00C-4D73-2749-C152C24206F0}"/>
                </a:ext>
              </a:extLst>
            </p:cNvPr>
            <p:cNvSpPr>
              <a:spLocks noChangeShapeType="1"/>
            </p:cNvSpPr>
            <p:nvPr/>
          </p:nvSpPr>
          <p:spPr bwMode="auto">
            <a:xfrm>
              <a:off x="3600" y="2544"/>
              <a:ext cx="1632" cy="0"/>
            </a:xfrm>
            <a:prstGeom prst="line">
              <a:avLst/>
            </a:prstGeom>
            <a:noFill/>
            <a:ln w="19050">
              <a:solidFill>
                <a:srgbClr val="1C1C1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0989" name="Freeform 20">
              <a:extLst>
                <a:ext uri="{FF2B5EF4-FFF2-40B4-BE49-F238E27FC236}">
                  <a16:creationId xmlns:a16="http://schemas.microsoft.com/office/drawing/2014/main" id="{D1451E88-2454-F214-CBDD-4DEA24400B80}"/>
                </a:ext>
              </a:extLst>
            </p:cNvPr>
            <p:cNvSpPr>
              <a:spLocks noChangeArrowheads="1"/>
            </p:cNvSpPr>
            <p:nvPr/>
          </p:nvSpPr>
          <p:spPr bwMode="auto">
            <a:xfrm>
              <a:off x="3360" y="1706"/>
              <a:ext cx="1920" cy="808"/>
            </a:xfrm>
            <a:custGeom>
              <a:avLst/>
              <a:gdLst>
                <a:gd name="T0" fmla="*/ 0 w 1920"/>
                <a:gd name="T1" fmla="*/ 808 h 808"/>
                <a:gd name="T2" fmla="*/ 288 w 1920"/>
                <a:gd name="T3" fmla="*/ 337 h 808"/>
                <a:gd name="T4" fmla="*/ 686 w 1920"/>
                <a:gd name="T5" fmla="*/ 84 h 808"/>
                <a:gd name="T6" fmla="*/ 960 w 1920"/>
                <a:gd name="T7" fmla="*/ 22 h 808"/>
                <a:gd name="T8" fmla="*/ 1378 w 1920"/>
                <a:gd name="T9" fmla="*/ 70 h 808"/>
                <a:gd name="T10" fmla="*/ 1920 w 1920"/>
                <a:gd name="T11" fmla="*/ 440 h 8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20" h="808">
                  <a:moveTo>
                    <a:pt x="0" y="808"/>
                  </a:moveTo>
                  <a:cubicBezTo>
                    <a:pt x="48" y="730"/>
                    <a:pt x="174" y="458"/>
                    <a:pt x="288" y="337"/>
                  </a:cubicBezTo>
                  <a:cubicBezTo>
                    <a:pt x="402" y="216"/>
                    <a:pt x="574" y="136"/>
                    <a:pt x="686" y="84"/>
                  </a:cubicBezTo>
                  <a:cubicBezTo>
                    <a:pt x="798" y="32"/>
                    <a:pt x="845" y="24"/>
                    <a:pt x="960" y="22"/>
                  </a:cubicBezTo>
                  <a:cubicBezTo>
                    <a:pt x="1075" y="20"/>
                    <a:pt x="1218" y="0"/>
                    <a:pt x="1378" y="70"/>
                  </a:cubicBezTo>
                  <a:cubicBezTo>
                    <a:pt x="1538" y="140"/>
                    <a:pt x="1807" y="363"/>
                    <a:pt x="1920" y="440"/>
                  </a:cubicBezTo>
                </a:path>
              </a:pathLst>
            </a:custGeom>
            <a:noFill/>
            <a:ln w="19050">
              <a:solidFill>
                <a:srgbClr val="0000FF"/>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40990" name="Object 21">
              <a:extLst>
                <a:ext uri="{FF2B5EF4-FFF2-40B4-BE49-F238E27FC236}">
                  <a16:creationId xmlns:a16="http://schemas.microsoft.com/office/drawing/2014/main" id="{994974EF-0A77-5B56-C991-34A348409986}"/>
                </a:ext>
              </a:extLst>
            </p:cNvPr>
            <p:cNvGraphicFramePr>
              <a:graphicFrameLocks noChangeAspect="1"/>
            </p:cNvGraphicFramePr>
            <p:nvPr/>
          </p:nvGraphicFramePr>
          <p:xfrm>
            <a:off x="5040" y="2592"/>
            <a:ext cx="223" cy="240"/>
          </p:xfrm>
          <a:graphic>
            <a:graphicData uri="http://schemas.openxmlformats.org/presentationml/2006/ole">
              <mc:AlternateContent xmlns:mc="http://schemas.openxmlformats.org/markup-compatibility/2006">
                <mc:Choice xmlns:v="urn:schemas-microsoft-com:vml" Requires="v">
                  <p:oleObj r:id="rId9" imgW="177646" imgH="190335" progId="Equation.3">
                    <p:embed/>
                  </p:oleObj>
                </mc:Choice>
                <mc:Fallback>
                  <p:oleObj r:id="rId9" imgW="177646" imgH="190335"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40" y="2592"/>
                          <a:ext cx="22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91" name="Object 22">
              <a:extLst>
                <a:ext uri="{FF2B5EF4-FFF2-40B4-BE49-F238E27FC236}">
                  <a16:creationId xmlns:a16="http://schemas.microsoft.com/office/drawing/2014/main" id="{CA150882-901E-4B04-B422-FF518D7957B3}"/>
                </a:ext>
              </a:extLst>
            </p:cNvPr>
            <p:cNvGraphicFramePr>
              <a:graphicFrameLocks noChangeAspect="1"/>
            </p:cNvGraphicFramePr>
            <p:nvPr/>
          </p:nvGraphicFramePr>
          <p:xfrm>
            <a:off x="3312" y="1248"/>
            <a:ext cx="214" cy="269"/>
          </p:xfrm>
          <a:graphic>
            <a:graphicData uri="http://schemas.openxmlformats.org/presentationml/2006/ole">
              <mc:AlternateContent xmlns:mc="http://schemas.openxmlformats.org/markup-compatibility/2006">
                <mc:Choice xmlns:v="urn:schemas-microsoft-com:vml" Requires="v">
                  <p:oleObj r:id="rId11" imgW="190417" imgH="241195" progId="Equation.3">
                    <p:embed/>
                  </p:oleObj>
                </mc:Choice>
                <mc:Fallback>
                  <p:oleObj r:id="rId11" imgW="190417" imgH="241195"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2" y="1248"/>
                          <a:ext cx="21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92" name="Object 23">
              <a:extLst>
                <a:ext uri="{FF2B5EF4-FFF2-40B4-BE49-F238E27FC236}">
                  <a16:creationId xmlns:a16="http://schemas.microsoft.com/office/drawing/2014/main" id="{D5B6D885-448C-FCC5-917E-9EE2EAA2BEC0}"/>
                </a:ext>
              </a:extLst>
            </p:cNvPr>
            <p:cNvGraphicFramePr>
              <a:graphicFrameLocks noChangeAspect="1"/>
            </p:cNvGraphicFramePr>
            <p:nvPr/>
          </p:nvGraphicFramePr>
          <p:xfrm>
            <a:off x="3408" y="2448"/>
            <a:ext cx="202" cy="233"/>
          </p:xfrm>
          <a:graphic>
            <a:graphicData uri="http://schemas.openxmlformats.org/presentationml/2006/ole">
              <mc:AlternateContent xmlns:mc="http://schemas.openxmlformats.org/markup-compatibility/2006">
                <mc:Choice xmlns:v="urn:schemas-microsoft-com:vml" Requires="v">
                  <p:oleObj r:id="rId13" imgW="152202" imgH="177569" progId="Equation.DSMT4">
                    <p:embed/>
                  </p:oleObj>
                </mc:Choice>
                <mc:Fallback>
                  <p:oleObj r:id="rId13" imgW="152202" imgH="177569" progId="Equation.DSMT4">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08" y="2448"/>
                          <a:ext cx="20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398360" name="Object 24">
            <a:extLst>
              <a:ext uri="{FF2B5EF4-FFF2-40B4-BE49-F238E27FC236}">
                <a16:creationId xmlns:a16="http://schemas.microsoft.com/office/drawing/2014/main" id="{CF4EEBC9-A1CE-7943-173F-AF0EE165C80D}"/>
              </a:ext>
            </a:extLst>
          </p:cNvPr>
          <p:cNvGraphicFramePr>
            <a:graphicFrameLocks noChangeAspect="1"/>
          </p:cNvGraphicFramePr>
          <p:nvPr/>
        </p:nvGraphicFramePr>
        <p:xfrm>
          <a:off x="2000250" y="3000375"/>
          <a:ext cx="1514475" cy="1082675"/>
        </p:xfrm>
        <a:graphic>
          <a:graphicData uri="http://schemas.openxmlformats.org/presentationml/2006/ole">
            <mc:AlternateContent xmlns:mc="http://schemas.openxmlformats.org/markup-compatibility/2006">
              <mc:Choice xmlns:v="urn:schemas-microsoft-com:vml" Requires="v">
                <p:oleObj r:id="rId15" imgW="482391" imgH="393529" progId="Equation.DSMT4">
                  <p:embed/>
                </p:oleObj>
              </mc:Choice>
              <mc:Fallback>
                <p:oleObj r:id="rId15" imgW="482391" imgH="393529" progId="Equation.DSMT4">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00250" y="3000375"/>
                        <a:ext cx="151447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8361" name="Text Box 25">
            <a:extLst>
              <a:ext uri="{FF2B5EF4-FFF2-40B4-BE49-F238E27FC236}">
                <a16:creationId xmlns:a16="http://schemas.microsoft.com/office/drawing/2014/main" id="{C840B53D-A1B9-7015-2937-9C2CF2A68239}"/>
              </a:ext>
            </a:extLst>
          </p:cNvPr>
          <p:cNvSpPr txBox="1">
            <a:spLocks noChangeArrowheads="1"/>
          </p:cNvSpPr>
          <p:nvPr/>
        </p:nvSpPr>
        <p:spPr bwMode="auto">
          <a:xfrm>
            <a:off x="571500" y="785813"/>
            <a:ext cx="46434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en-US" altLang="zh-CN" sz="3200" b="1">
                <a:solidFill>
                  <a:srgbClr val="1C1C1C"/>
                </a:solidFill>
                <a:latin typeface="Times New Roman" panose="02020603050405020304" pitchFamily="18" charset="0"/>
              </a:rPr>
              <a:t> </a:t>
            </a:r>
            <a:r>
              <a:rPr lang="zh-CN" altLang="en-US" sz="2800" b="1">
                <a:solidFill>
                  <a:srgbClr val="1C1C1C"/>
                </a:solidFill>
                <a:latin typeface="Times New Roman" panose="02020603050405020304" pitchFamily="18" charset="0"/>
              </a:rPr>
              <a:t>反映速度</a:t>
            </a:r>
            <a:r>
              <a:rPr lang="zh-CN" altLang="en-US" sz="2800" b="1">
                <a:solidFill>
                  <a:srgbClr val="FF0000"/>
                </a:solidFill>
                <a:latin typeface="Times New Roman" panose="02020603050405020304" pitchFamily="18" charset="0"/>
              </a:rPr>
              <a:t>大小</a:t>
            </a:r>
            <a:r>
              <a:rPr lang="zh-CN" altLang="en-US" sz="2800" b="1">
                <a:solidFill>
                  <a:srgbClr val="1C1C1C"/>
                </a:solidFill>
                <a:latin typeface="Times New Roman" panose="02020603050405020304" pitchFamily="18" charset="0"/>
              </a:rPr>
              <a:t>和</a:t>
            </a:r>
            <a:r>
              <a:rPr lang="zh-CN" altLang="en-US" sz="2800" b="1">
                <a:solidFill>
                  <a:srgbClr val="FF0000"/>
                </a:solidFill>
                <a:latin typeface="Times New Roman" panose="02020603050405020304" pitchFamily="18" charset="0"/>
              </a:rPr>
              <a:t>方向</a:t>
            </a:r>
            <a:r>
              <a:rPr lang="zh-CN" altLang="en-US" sz="2800" b="1">
                <a:latin typeface="Times New Roman" panose="02020603050405020304" pitchFamily="18" charset="0"/>
              </a:rPr>
              <a:t>随时间</a:t>
            </a:r>
            <a:r>
              <a:rPr lang="zh-CN" altLang="en-US" sz="2800" b="1">
                <a:solidFill>
                  <a:srgbClr val="1C1C1C"/>
                </a:solidFill>
                <a:latin typeface="Times New Roman" panose="02020603050405020304" pitchFamily="18" charset="0"/>
              </a:rPr>
              <a:t>变化快慢的物理量</a:t>
            </a:r>
            <a:r>
              <a:rPr lang="en-US" altLang="zh-CN" sz="2800" b="1">
                <a:solidFill>
                  <a:srgbClr val="1C1C1C"/>
                </a:solidFill>
                <a:latin typeface="Times New Roman" panose="02020603050405020304" pitchFamily="18" charset="0"/>
              </a:rPr>
              <a:t>.</a:t>
            </a:r>
            <a:endParaRPr lang="zh-CN" altLang="en-US" sz="2800" b="1">
              <a:solidFill>
                <a:srgbClr val="1C1C1C"/>
              </a:solidFill>
              <a:latin typeface="楷体_GB2312" pitchFamily="49" charset="-122"/>
              <a:ea typeface="楷体_GB2312" pitchFamily="49" charset="-122"/>
            </a:endParaRPr>
          </a:p>
        </p:txBody>
      </p:sp>
      <p:sp>
        <p:nvSpPr>
          <p:cNvPr id="40970" name="Rectangle 26">
            <a:extLst>
              <a:ext uri="{FF2B5EF4-FFF2-40B4-BE49-F238E27FC236}">
                <a16:creationId xmlns:a16="http://schemas.microsoft.com/office/drawing/2014/main" id="{C009CBE3-6E51-EF85-0381-A41B01BFD8F7}"/>
              </a:ext>
            </a:extLst>
          </p:cNvPr>
          <p:cNvSpPr>
            <a:spLocks noChangeArrowheads="1"/>
          </p:cNvSpPr>
          <p:nvPr/>
        </p:nvSpPr>
        <p:spPr bwMode="auto">
          <a:xfrm>
            <a:off x="1071563" y="142875"/>
            <a:ext cx="26654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3600" b="1">
                <a:solidFill>
                  <a:srgbClr val="CC0000"/>
                </a:solidFill>
                <a:latin typeface="宋体" panose="02010600030101010101" pitchFamily="2" charset="-122"/>
              </a:rPr>
              <a:t>加速度</a:t>
            </a:r>
          </a:p>
        </p:txBody>
      </p:sp>
      <p:grpSp>
        <p:nvGrpSpPr>
          <p:cNvPr id="7" name="Group 27">
            <a:extLst>
              <a:ext uri="{FF2B5EF4-FFF2-40B4-BE49-F238E27FC236}">
                <a16:creationId xmlns:a16="http://schemas.microsoft.com/office/drawing/2014/main" id="{8CDCA8DB-91A3-155E-5839-E707E0B63ED5}"/>
              </a:ext>
            </a:extLst>
          </p:cNvPr>
          <p:cNvGrpSpPr>
            <a:grpSpLocks/>
          </p:cNvGrpSpPr>
          <p:nvPr/>
        </p:nvGrpSpPr>
        <p:grpSpPr bwMode="auto">
          <a:xfrm>
            <a:off x="6127750" y="1409700"/>
            <a:ext cx="1066800" cy="1558925"/>
            <a:chOff x="3648" y="1073"/>
            <a:chExt cx="672" cy="982"/>
          </a:xfrm>
        </p:grpSpPr>
        <p:grpSp>
          <p:nvGrpSpPr>
            <p:cNvPr id="40983" name="Group 28">
              <a:extLst>
                <a:ext uri="{FF2B5EF4-FFF2-40B4-BE49-F238E27FC236}">
                  <a16:creationId xmlns:a16="http://schemas.microsoft.com/office/drawing/2014/main" id="{32DD0275-8FB6-EA60-F5DB-20B5E4B2C055}"/>
                </a:ext>
              </a:extLst>
            </p:cNvPr>
            <p:cNvGrpSpPr>
              <a:grpSpLocks/>
            </p:cNvGrpSpPr>
            <p:nvPr/>
          </p:nvGrpSpPr>
          <p:grpSpPr bwMode="auto">
            <a:xfrm>
              <a:off x="3792" y="1073"/>
              <a:ext cx="528" cy="703"/>
              <a:chOff x="3792" y="1056"/>
              <a:chExt cx="528" cy="703"/>
            </a:xfrm>
          </p:grpSpPr>
          <p:sp>
            <p:nvSpPr>
              <p:cNvPr id="40985" name="Line 29">
                <a:extLst>
                  <a:ext uri="{FF2B5EF4-FFF2-40B4-BE49-F238E27FC236}">
                    <a16:creationId xmlns:a16="http://schemas.microsoft.com/office/drawing/2014/main" id="{6AF83E6B-6D17-02AE-1047-1F9048F8588E}"/>
                  </a:ext>
                </a:extLst>
              </p:cNvPr>
              <p:cNvSpPr>
                <a:spLocks noChangeShapeType="1"/>
              </p:cNvSpPr>
              <p:nvPr/>
            </p:nvSpPr>
            <p:spPr bwMode="auto">
              <a:xfrm flipV="1">
                <a:off x="3792" y="1392"/>
                <a:ext cx="528" cy="367"/>
              </a:xfrm>
              <a:prstGeom prst="line">
                <a:avLst/>
              </a:prstGeom>
              <a:noFill/>
              <a:ln w="31750">
                <a:solidFill>
                  <a:schemeClr val="tx2"/>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986" name="Object 30">
                <a:extLst>
                  <a:ext uri="{FF2B5EF4-FFF2-40B4-BE49-F238E27FC236}">
                    <a16:creationId xmlns:a16="http://schemas.microsoft.com/office/drawing/2014/main" id="{299052AE-6BF5-65A8-E7CE-DA744C200478}"/>
                  </a:ext>
                </a:extLst>
              </p:cNvPr>
              <p:cNvGraphicFramePr>
                <a:graphicFrameLocks noChangeAspect="1"/>
              </p:cNvGraphicFramePr>
              <p:nvPr/>
            </p:nvGraphicFramePr>
            <p:xfrm>
              <a:off x="3888" y="1056"/>
              <a:ext cx="386" cy="437"/>
            </p:xfrm>
            <a:graphic>
              <a:graphicData uri="http://schemas.openxmlformats.org/presentationml/2006/ole">
                <mc:AlternateContent xmlns:mc="http://schemas.openxmlformats.org/markup-compatibility/2006">
                  <mc:Choice xmlns:v="urn:schemas-microsoft-com:vml" Requires="v">
                    <p:oleObj r:id="rId17" imgW="190335" imgH="215713" progId="Equation.DSMT4">
                      <p:embed/>
                    </p:oleObj>
                  </mc:Choice>
                  <mc:Fallback>
                    <p:oleObj r:id="rId17" imgW="190335" imgH="215713" progId="Equation.DSMT4">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8" y="1056"/>
                            <a:ext cx="386"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0984" name="Text Box 31">
              <a:extLst>
                <a:ext uri="{FF2B5EF4-FFF2-40B4-BE49-F238E27FC236}">
                  <a16:creationId xmlns:a16="http://schemas.microsoft.com/office/drawing/2014/main" id="{D1E49C1C-0915-2825-F127-D9D0B1A50B05}"/>
                </a:ext>
              </a:extLst>
            </p:cNvPr>
            <p:cNvSpPr txBox="1">
              <a:spLocks noChangeArrowheads="1"/>
            </p:cNvSpPr>
            <p:nvPr/>
          </p:nvSpPr>
          <p:spPr bwMode="auto">
            <a:xfrm>
              <a:off x="3648" y="172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800" i="1">
                  <a:solidFill>
                    <a:srgbClr val="1C1C1C"/>
                  </a:solidFill>
                  <a:latin typeface="Times New Roman" panose="02020603050405020304" pitchFamily="18" charset="0"/>
                </a:rPr>
                <a:t>A</a:t>
              </a:r>
            </a:p>
          </p:txBody>
        </p:sp>
      </p:grpSp>
      <p:grpSp>
        <p:nvGrpSpPr>
          <p:cNvPr id="9" name="Group 32">
            <a:extLst>
              <a:ext uri="{FF2B5EF4-FFF2-40B4-BE49-F238E27FC236}">
                <a16:creationId xmlns:a16="http://schemas.microsoft.com/office/drawing/2014/main" id="{8B6693FD-BBAA-3141-3941-382CB4F1A678}"/>
              </a:ext>
            </a:extLst>
          </p:cNvPr>
          <p:cNvGrpSpPr>
            <a:grpSpLocks/>
          </p:cNvGrpSpPr>
          <p:nvPr/>
        </p:nvGrpSpPr>
        <p:grpSpPr bwMode="auto">
          <a:xfrm>
            <a:off x="6246813" y="4095750"/>
            <a:ext cx="838200" cy="1116013"/>
            <a:chOff x="3792" y="1056"/>
            <a:chExt cx="528" cy="703"/>
          </a:xfrm>
        </p:grpSpPr>
        <p:sp>
          <p:nvSpPr>
            <p:cNvPr id="40981" name="Line 33">
              <a:extLst>
                <a:ext uri="{FF2B5EF4-FFF2-40B4-BE49-F238E27FC236}">
                  <a16:creationId xmlns:a16="http://schemas.microsoft.com/office/drawing/2014/main" id="{F236AD91-5282-42C8-2C37-4DB54E984060}"/>
                </a:ext>
              </a:extLst>
            </p:cNvPr>
            <p:cNvSpPr>
              <a:spLocks noChangeShapeType="1"/>
            </p:cNvSpPr>
            <p:nvPr/>
          </p:nvSpPr>
          <p:spPr bwMode="auto">
            <a:xfrm flipV="1">
              <a:off x="3792" y="1392"/>
              <a:ext cx="528" cy="367"/>
            </a:xfrm>
            <a:prstGeom prst="line">
              <a:avLst/>
            </a:prstGeom>
            <a:noFill/>
            <a:ln w="31750">
              <a:solidFill>
                <a:schemeClr val="tx2"/>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982" name="Object 34">
              <a:extLst>
                <a:ext uri="{FF2B5EF4-FFF2-40B4-BE49-F238E27FC236}">
                  <a16:creationId xmlns:a16="http://schemas.microsoft.com/office/drawing/2014/main" id="{D31E0945-7233-C3FA-46DD-97C14EE2C375}"/>
                </a:ext>
              </a:extLst>
            </p:cNvPr>
            <p:cNvGraphicFramePr>
              <a:graphicFrameLocks noChangeAspect="1"/>
            </p:cNvGraphicFramePr>
            <p:nvPr/>
          </p:nvGraphicFramePr>
          <p:xfrm>
            <a:off x="3888" y="1056"/>
            <a:ext cx="386" cy="437"/>
          </p:xfrm>
          <a:graphic>
            <a:graphicData uri="http://schemas.openxmlformats.org/presentationml/2006/ole">
              <mc:AlternateContent xmlns:mc="http://schemas.openxmlformats.org/markup-compatibility/2006">
                <mc:Choice xmlns:v="urn:schemas-microsoft-com:vml" Requires="v">
                  <p:oleObj r:id="rId19" imgW="190335" imgH="215713" progId="Equation.DSMT4">
                    <p:embed/>
                  </p:oleObj>
                </mc:Choice>
                <mc:Fallback>
                  <p:oleObj r:id="rId19" imgW="190335" imgH="215713" progId="Equation.DSMT4">
                    <p:embed/>
                    <p:pic>
                      <p:nvPicPr>
                        <p:cNvPr id="0" name="Object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8" y="1056"/>
                          <a:ext cx="386"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0" name="Group 35">
            <a:extLst>
              <a:ext uri="{FF2B5EF4-FFF2-40B4-BE49-F238E27FC236}">
                <a16:creationId xmlns:a16="http://schemas.microsoft.com/office/drawing/2014/main" id="{0381D6B0-FD34-C21B-46E3-C33683D2ED6B}"/>
              </a:ext>
            </a:extLst>
          </p:cNvPr>
          <p:cNvGrpSpPr>
            <a:grpSpLocks/>
          </p:cNvGrpSpPr>
          <p:nvPr/>
        </p:nvGrpSpPr>
        <p:grpSpPr bwMode="auto">
          <a:xfrm>
            <a:off x="6251575" y="4933950"/>
            <a:ext cx="1725613" cy="673100"/>
            <a:chOff x="3708" y="3142"/>
            <a:chExt cx="1087" cy="424"/>
          </a:xfrm>
        </p:grpSpPr>
        <p:sp>
          <p:nvSpPr>
            <p:cNvPr id="40979" name="Line 36">
              <a:extLst>
                <a:ext uri="{FF2B5EF4-FFF2-40B4-BE49-F238E27FC236}">
                  <a16:creationId xmlns:a16="http://schemas.microsoft.com/office/drawing/2014/main" id="{4436907A-5BEB-5B46-E39E-5438A02C42FD}"/>
                </a:ext>
              </a:extLst>
            </p:cNvPr>
            <p:cNvSpPr>
              <a:spLocks noChangeShapeType="1"/>
            </p:cNvSpPr>
            <p:nvPr/>
          </p:nvSpPr>
          <p:spPr bwMode="auto">
            <a:xfrm flipV="1">
              <a:off x="3708" y="3167"/>
              <a:ext cx="1008" cy="144"/>
            </a:xfrm>
            <a:prstGeom prst="line">
              <a:avLst/>
            </a:prstGeom>
            <a:noFill/>
            <a:ln w="31750">
              <a:solidFill>
                <a:srgbClr val="D6009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0980" name="Object 37">
              <a:extLst>
                <a:ext uri="{FF2B5EF4-FFF2-40B4-BE49-F238E27FC236}">
                  <a16:creationId xmlns:a16="http://schemas.microsoft.com/office/drawing/2014/main" id="{2CEED2A8-6F9A-4834-58CC-1D6B5767A547}"/>
                </a:ext>
              </a:extLst>
            </p:cNvPr>
            <p:cNvGraphicFramePr>
              <a:graphicFrameLocks noChangeAspect="1"/>
            </p:cNvGraphicFramePr>
            <p:nvPr/>
          </p:nvGraphicFramePr>
          <p:xfrm>
            <a:off x="4422" y="3142"/>
            <a:ext cx="373" cy="424"/>
          </p:xfrm>
          <a:graphic>
            <a:graphicData uri="http://schemas.openxmlformats.org/presentationml/2006/ole">
              <mc:AlternateContent xmlns:mc="http://schemas.openxmlformats.org/markup-compatibility/2006">
                <mc:Choice xmlns:v="urn:schemas-microsoft-com:vml" Requires="v">
                  <p:oleObj r:id="rId20" imgW="190335" imgH="215713" progId="Equation.DSMT4">
                    <p:embed/>
                  </p:oleObj>
                </mc:Choice>
                <mc:Fallback>
                  <p:oleObj r:id="rId20" imgW="190335" imgH="215713" progId="Equation.DSMT4">
                    <p:embed/>
                    <p:pic>
                      <p:nvPicPr>
                        <p:cNvPr id="0" name="Object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 y="3142"/>
                          <a:ext cx="373"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98379" name="Rectangle 43">
            <a:extLst>
              <a:ext uri="{FF2B5EF4-FFF2-40B4-BE49-F238E27FC236}">
                <a16:creationId xmlns:a16="http://schemas.microsoft.com/office/drawing/2014/main" id="{C9C5072F-DEC4-ADE2-A0D8-E788E28C087F}"/>
              </a:ext>
            </a:extLst>
          </p:cNvPr>
          <p:cNvSpPr>
            <a:spLocks noChangeArrowheads="1"/>
          </p:cNvSpPr>
          <p:nvPr/>
        </p:nvSpPr>
        <p:spPr bwMode="auto">
          <a:xfrm>
            <a:off x="357188" y="2000250"/>
            <a:ext cx="258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rPr>
              <a:t>1  </a:t>
            </a:r>
            <a:r>
              <a:rPr lang="zh-CN" altLang="en-US" sz="2800" b="1">
                <a:latin typeface="Times New Roman" panose="02020603050405020304" pitchFamily="18" charset="0"/>
              </a:rPr>
              <a:t>平均加速度</a:t>
            </a:r>
          </a:p>
        </p:txBody>
      </p:sp>
      <p:sp>
        <p:nvSpPr>
          <p:cNvPr id="39" name="Text Box 25">
            <a:extLst>
              <a:ext uri="{FF2B5EF4-FFF2-40B4-BE49-F238E27FC236}">
                <a16:creationId xmlns:a16="http://schemas.microsoft.com/office/drawing/2014/main" id="{37B6ACD1-7816-BBAC-B02A-F07575EE10AF}"/>
              </a:ext>
            </a:extLst>
          </p:cNvPr>
          <p:cNvSpPr txBox="1">
            <a:spLocks noChangeArrowheads="1"/>
          </p:cNvSpPr>
          <p:nvPr/>
        </p:nvSpPr>
        <p:spPr bwMode="auto">
          <a:xfrm>
            <a:off x="857250" y="2500313"/>
            <a:ext cx="457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2800" b="1">
                <a:solidFill>
                  <a:srgbClr val="0000FF"/>
                </a:solidFill>
                <a:latin typeface="Times New Roman" panose="02020603050405020304" pitchFamily="18" charset="0"/>
              </a:rPr>
              <a:t>单位时间</a:t>
            </a:r>
            <a:r>
              <a:rPr lang="zh-CN" altLang="en-US" sz="2800" b="1">
                <a:solidFill>
                  <a:srgbClr val="000000"/>
                </a:solidFill>
                <a:latin typeface="Times New Roman" panose="02020603050405020304" pitchFamily="18" charset="0"/>
              </a:rPr>
              <a:t>内的速度增量</a:t>
            </a:r>
          </a:p>
        </p:txBody>
      </p:sp>
      <p:graphicFrame>
        <p:nvGraphicFramePr>
          <p:cNvPr id="398381" name="Object 45">
            <a:extLst>
              <a:ext uri="{FF2B5EF4-FFF2-40B4-BE49-F238E27FC236}">
                <a16:creationId xmlns:a16="http://schemas.microsoft.com/office/drawing/2014/main" id="{40A0031C-7B8C-1E9E-BF90-ADB0E157CB7E}"/>
              </a:ext>
            </a:extLst>
          </p:cNvPr>
          <p:cNvGraphicFramePr>
            <a:graphicFrameLocks noChangeAspect="1"/>
          </p:cNvGraphicFramePr>
          <p:nvPr/>
        </p:nvGraphicFramePr>
        <p:xfrm>
          <a:off x="4000500" y="5143500"/>
          <a:ext cx="1214438" cy="1282700"/>
        </p:xfrm>
        <a:graphic>
          <a:graphicData uri="http://schemas.openxmlformats.org/presentationml/2006/ole">
            <mc:AlternateContent xmlns:mc="http://schemas.openxmlformats.org/markup-compatibility/2006">
              <mc:Choice xmlns:v="urn:schemas-microsoft-com:vml" Requires="v">
                <p:oleObj r:id="rId21" imgW="431613" imgH="418918" progId="Equation.3">
                  <p:embed/>
                </p:oleObj>
              </mc:Choice>
              <mc:Fallback>
                <p:oleObj r:id="rId21" imgW="431613" imgH="418918" progId="Equation.3">
                  <p:embed/>
                  <p:pic>
                    <p:nvPicPr>
                      <p:cNvPr id="0" name="Object 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00500" y="5143500"/>
                        <a:ext cx="1214438"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2" name="Rectangle 43">
            <a:extLst>
              <a:ext uri="{FF2B5EF4-FFF2-40B4-BE49-F238E27FC236}">
                <a16:creationId xmlns:a16="http://schemas.microsoft.com/office/drawing/2014/main" id="{3EA803A6-1ED0-E727-A67B-875FBC8A715B}"/>
              </a:ext>
            </a:extLst>
          </p:cNvPr>
          <p:cNvSpPr>
            <a:spLocks noChangeArrowheads="1"/>
          </p:cNvSpPr>
          <p:nvPr/>
        </p:nvSpPr>
        <p:spPr bwMode="auto">
          <a:xfrm>
            <a:off x="571500" y="4714875"/>
            <a:ext cx="3429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rPr>
              <a:t>2 </a:t>
            </a:r>
            <a:r>
              <a:rPr lang="zh-CN" altLang="en-US" sz="2800" b="1">
                <a:solidFill>
                  <a:srgbClr val="FF0000"/>
                </a:solidFill>
                <a:latin typeface="Times New Roman" panose="02020603050405020304" pitchFamily="18" charset="0"/>
              </a:rPr>
              <a:t>（瞬时）加速度</a:t>
            </a:r>
          </a:p>
        </p:txBody>
      </p:sp>
      <p:graphicFrame>
        <p:nvGraphicFramePr>
          <p:cNvPr id="164870" name="Object 6">
            <a:extLst>
              <a:ext uri="{FF2B5EF4-FFF2-40B4-BE49-F238E27FC236}">
                <a16:creationId xmlns:a16="http://schemas.microsoft.com/office/drawing/2014/main" id="{B622442E-661E-9D4C-6B73-7756F33811BD}"/>
              </a:ext>
            </a:extLst>
          </p:cNvPr>
          <p:cNvGraphicFramePr>
            <a:graphicFrameLocks noChangeAspect="1"/>
          </p:cNvGraphicFramePr>
          <p:nvPr/>
        </p:nvGraphicFramePr>
        <p:xfrm>
          <a:off x="785813" y="5214938"/>
          <a:ext cx="3167062" cy="1196975"/>
        </p:xfrm>
        <a:graphic>
          <a:graphicData uri="http://schemas.openxmlformats.org/presentationml/2006/ole">
            <mc:AlternateContent xmlns:mc="http://schemas.openxmlformats.org/markup-compatibility/2006">
              <mc:Choice xmlns:v="urn:schemas-microsoft-com:vml" Requires="v">
                <p:oleObj r:id="rId23" imgW="1040948" imgH="393529" progId="Equation.DSMT4">
                  <p:embed/>
                </p:oleObj>
              </mc:Choice>
              <mc:Fallback>
                <p:oleObj r:id="rId23" imgW="1040948" imgH="393529" progId="Equation.DSMT4">
                  <p:embed/>
                  <p:pic>
                    <p:nvPicPr>
                      <p:cNvPr id="0" name="Object 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85813" y="5214938"/>
                        <a:ext cx="3167062"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8361"/>
                                        </p:tgtEl>
                                        <p:attrNameLst>
                                          <p:attrName>style.visibility</p:attrName>
                                        </p:attrNameLst>
                                      </p:cBhvr>
                                      <p:to>
                                        <p:strVal val="visible"/>
                                      </p:to>
                                    </p:set>
                                    <p:animEffect transition="in" filter="blinds(horizontal)">
                                      <p:cBhvr>
                                        <p:cTn id="7" dur="500"/>
                                        <p:tgtEl>
                                          <p:spTgt spid="3983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upRigh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98379"/>
                                        </p:tgtEl>
                                        <p:attrNameLst>
                                          <p:attrName>style.visibility</p:attrName>
                                        </p:attrNameLst>
                                      </p:cBhvr>
                                      <p:to>
                                        <p:strVal val="visible"/>
                                      </p:to>
                                    </p:set>
                                    <p:animEffect transition="in" filter="blinds(horizontal)">
                                      <p:cBhvr>
                                        <p:cTn id="33" dur="500"/>
                                        <p:tgtEl>
                                          <p:spTgt spid="39837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blinds(horizontal)">
                                      <p:cBhvr>
                                        <p:cTn id="38" dur="500"/>
                                        <p:tgtEl>
                                          <p:spTgt spid="3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9836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blinds(horizontal)">
                                      <p:cBhvr>
                                        <p:cTn id="51" dur="500"/>
                                        <p:tgtEl>
                                          <p:spTgt spid="42"/>
                                        </p:tgtEl>
                                      </p:cBhvr>
                                    </p:animEffect>
                                  </p:childTnLst>
                                </p:cTn>
                              </p:par>
                              <p:par>
                                <p:cTn id="52" presetID="3" presetClass="entr" presetSubtype="10" fill="hold" nodeType="withEffect">
                                  <p:stCondLst>
                                    <p:cond delay="0"/>
                                  </p:stCondLst>
                                  <p:childTnLst>
                                    <p:set>
                                      <p:cBhvr>
                                        <p:cTn id="53" dur="1" fill="hold">
                                          <p:stCondLst>
                                            <p:cond delay="0"/>
                                          </p:stCondLst>
                                        </p:cTn>
                                        <p:tgtEl>
                                          <p:spTgt spid="398381"/>
                                        </p:tgtEl>
                                        <p:attrNameLst>
                                          <p:attrName>style.visibility</p:attrName>
                                        </p:attrNameLst>
                                      </p:cBhvr>
                                      <p:to>
                                        <p:strVal val="visible"/>
                                      </p:to>
                                    </p:set>
                                    <p:animEffect transition="in" filter="blinds(horizontal)">
                                      <p:cBhvr>
                                        <p:cTn id="54" dur="500"/>
                                        <p:tgtEl>
                                          <p:spTgt spid="39838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164870"/>
                                        </p:tgtEl>
                                        <p:attrNameLst>
                                          <p:attrName>style.visibility</p:attrName>
                                        </p:attrNameLst>
                                      </p:cBhvr>
                                      <p:to>
                                        <p:strVal val="visible"/>
                                      </p:to>
                                    </p:set>
                                    <p:animEffect transition="in" filter="blinds(horizontal)">
                                      <p:cBhvr>
                                        <p:cTn id="59" dur="500"/>
                                        <p:tgtEl>
                                          <p:spTgt spid="164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61" grpId="0"/>
      <p:bldP spid="398379" grpId="0"/>
      <p:bldP spid="39" grpId="0"/>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051FD38-7FC7-EB30-1977-AD1D273AA1F3}"/>
              </a:ext>
            </a:extLst>
          </p:cNvPr>
          <p:cNvSpPr>
            <a:spLocks noGrp="1" noChangeArrowheads="1"/>
          </p:cNvSpPr>
          <p:nvPr>
            <p:ph type="ctrTitle"/>
          </p:nvPr>
        </p:nvSpPr>
        <p:spPr bwMode="auto">
          <a:xfrm>
            <a:off x="468313" y="1052513"/>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a:latin typeface="黑体" panose="02010609060101010101" pitchFamily="49" charset="-122"/>
                <a:ea typeface="黑体" panose="02010609060101010101" pitchFamily="49" charset="-122"/>
              </a:rPr>
              <a:t>第一章</a:t>
            </a: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质点运动学</a:t>
            </a:r>
          </a:p>
        </p:txBody>
      </p:sp>
      <p:sp>
        <p:nvSpPr>
          <p:cNvPr id="9219" name="Rectangle 9">
            <a:extLst>
              <a:ext uri="{FF2B5EF4-FFF2-40B4-BE49-F238E27FC236}">
                <a16:creationId xmlns:a16="http://schemas.microsoft.com/office/drawing/2014/main" id="{E6E26A72-0814-C89D-585E-A2FBCFE66321}"/>
              </a:ext>
            </a:extLst>
          </p:cNvPr>
          <p:cNvSpPr>
            <a:spLocks noChangeArrowheads="1"/>
          </p:cNvSpPr>
          <p:nvPr/>
        </p:nvSpPr>
        <p:spPr bwMode="auto">
          <a:xfrm>
            <a:off x="642938" y="2276475"/>
            <a:ext cx="78581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50000"/>
              </a:spcBef>
            </a:pPr>
            <a:r>
              <a:rPr lang="zh-CN" altLang="en-US" sz="3600" b="1">
                <a:latin typeface="宋体" panose="02010600030101010101" pitchFamily="2" charset="-122"/>
              </a:rPr>
              <a:t>    本章以</a:t>
            </a:r>
            <a:r>
              <a:rPr lang="zh-CN" altLang="en-US" sz="3600" b="1">
                <a:solidFill>
                  <a:srgbClr val="FF0000"/>
                </a:solidFill>
                <a:latin typeface="宋体" panose="02010600030101010101" pitchFamily="2" charset="-122"/>
              </a:rPr>
              <a:t>理性模型</a:t>
            </a:r>
            <a:r>
              <a:rPr lang="en-US" altLang="zh-CN" sz="3600" b="1">
                <a:latin typeface="宋体" panose="02010600030101010101" pitchFamily="2" charset="-122"/>
              </a:rPr>
              <a:t>——</a:t>
            </a:r>
            <a:r>
              <a:rPr lang="zh-CN" altLang="en-US" sz="3600" b="1">
                <a:solidFill>
                  <a:srgbClr val="FF0000"/>
                </a:solidFill>
                <a:latin typeface="宋体" panose="02010600030101010101" pitchFamily="2" charset="-122"/>
              </a:rPr>
              <a:t>质点</a:t>
            </a:r>
            <a:r>
              <a:rPr lang="zh-CN" altLang="en-US" sz="3600" b="1">
                <a:latin typeface="宋体" panose="02010600030101010101" pitchFamily="2" charset="-122"/>
              </a:rPr>
              <a:t>为对象，研究其运动</a:t>
            </a:r>
            <a:r>
              <a:rPr lang="en-US" altLang="zh-CN" sz="3600" b="1">
                <a:latin typeface="宋体" panose="02010600030101010101" pitchFamily="2" charset="-122"/>
              </a:rPr>
              <a:t>.</a:t>
            </a:r>
            <a:r>
              <a:rPr lang="zh-CN" altLang="en-US" sz="3600" b="1">
                <a:latin typeface="宋体" panose="02010600030101010101" pitchFamily="2" charset="-122"/>
              </a:rPr>
              <a:t>主要讨论质点运动的描述</a:t>
            </a:r>
            <a:r>
              <a:rPr lang="en-US" altLang="zh-CN" sz="3600" b="1">
                <a:latin typeface="宋体" panose="02010600030101010101" pitchFamily="2" charset="-122"/>
              </a:rPr>
              <a:t>.</a:t>
            </a:r>
            <a:endParaRPr lang="zh-CN" altLang="en-US" sz="3600" b="1">
              <a:latin typeface="宋体" panose="02010600030101010101" pitchFamily="2" charset="-122"/>
            </a:endParaRPr>
          </a:p>
        </p:txBody>
      </p:sp>
    </p:spTree>
  </p:cSld>
  <p:clrMapOvr>
    <a:masterClrMapping/>
  </p:clrMapOvr>
  <p:transition spd="med">
    <p:pull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2" name="Rectangle 4">
            <a:extLst>
              <a:ext uri="{FF2B5EF4-FFF2-40B4-BE49-F238E27FC236}">
                <a16:creationId xmlns:a16="http://schemas.microsoft.com/office/drawing/2014/main" id="{4318C86F-B061-E0FA-D9E7-581F99007B1C}"/>
              </a:ext>
            </a:extLst>
          </p:cNvPr>
          <p:cNvSpPr>
            <a:spLocks noChangeArrowheads="1"/>
          </p:cNvSpPr>
          <p:nvPr/>
        </p:nvSpPr>
        <p:spPr bwMode="auto">
          <a:xfrm>
            <a:off x="1357313" y="214313"/>
            <a:ext cx="417512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3200" b="1">
                <a:solidFill>
                  <a:srgbClr val="CC0000"/>
                </a:solidFill>
                <a:latin typeface="宋体" panose="02010600030101010101" pitchFamily="2" charset="-122"/>
              </a:rPr>
              <a:t>加速度</a:t>
            </a:r>
          </a:p>
        </p:txBody>
      </p:sp>
      <p:graphicFrame>
        <p:nvGraphicFramePr>
          <p:cNvPr id="483334" name="Object 6">
            <a:extLst>
              <a:ext uri="{FF2B5EF4-FFF2-40B4-BE49-F238E27FC236}">
                <a16:creationId xmlns:a16="http://schemas.microsoft.com/office/drawing/2014/main" id="{929E02B4-74A4-DEC0-12BA-DEBF513746E3}"/>
              </a:ext>
            </a:extLst>
          </p:cNvPr>
          <p:cNvGraphicFramePr>
            <a:graphicFrameLocks noChangeAspect="1"/>
          </p:cNvGraphicFramePr>
          <p:nvPr/>
        </p:nvGraphicFramePr>
        <p:xfrm>
          <a:off x="2024063" y="822325"/>
          <a:ext cx="7013575" cy="1143000"/>
        </p:xfrm>
        <a:graphic>
          <a:graphicData uri="http://schemas.openxmlformats.org/presentationml/2006/ole">
            <mc:AlternateContent xmlns:mc="http://schemas.openxmlformats.org/markup-compatibility/2006">
              <mc:Choice xmlns:v="urn:schemas-microsoft-com:vml" Requires="v">
                <p:oleObj r:id="rId2" imgW="2717800" imgH="419100" progId="Equation.3">
                  <p:embed/>
                </p:oleObj>
              </mc:Choice>
              <mc:Fallback>
                <p:oleObj r:id="rId2" imgW="2717800" imgH="4191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822325"/>
                        <a:ext cx="70135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3336" name="Object 8">
            <a:extLst>
              <a:ext uri="{FF2B5EF4-FFF2-40B4-BE49-F238E27FC236}">
                <a16:creationId xmlns:a16="http://schemas.microsoft.com/office/drawing/2014/main" id="{93364CAF-3296-0ED0-2A83-8E08C6B3E872}"/>
              </a:ext>
            </a:extLst>
          </p:cNvPr>
          <p:cNvGraphicFramePr>
            <a:graphicFrameLocks noChangeAspect="1"/>
          </p:cNvGraphicFramePr>
          <p:nvPr/>
        </p:nvGraphicFramePr>
        <p:xfrm>
          <a:off x="2695575" y="2184400"/>
          <a:ext cx="3505200" cy="912813"/>
        </p:xfrm>
        <a:graphic>
          <a:graphicData uri="http://schemas.openxmlformats.org/presentationml/2006/ole">
            <mc:AlternateContent xmlns:mc="http://schemas.openxmlformats.org/markup-compatibility/2006">
              <mc:Choice xmlns:v="urn:schemas-microsoft-com:vml" Requires="v">
                <p:oleObj r:id="rId4" imgW="1117115" imgH="304668" progId="Equation.3">
                  <p:embed/>
                </p:oleObj>
              </mc:Choice>
              <mc:Fallback>
                <p:oleObj r:id="rId4" imgW="1117115" imgH="304668"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5575" y="2184400"/>
                        <a:ext cx="350520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 name="Group 72">
            <a:extLst>
              <a:ext uri="{FF2B5EF4-FFF2-40B4-BE49-F238E27FC236}">
                <a16:creationId xmlns:a16="http://schemas.microsoft.com/office/drawing/2014/main" id="{40BF5C49-5EE3-0C8C-E883-B89E9574020F}"/>
              </a:ext>
            </a:extLst>
          </p:cNvPr>
          <p:cNvGrpSpPr>
            <a:grpSpLocks/>
          </p:cNvGrpSpPr>
          <p:nvPr/>
        </p:nvGrpSpPr>
        <p:grpSpPr bwMode="auto">
          <a:xfrm>
            <a:off x="5830888" y="3941763"/>
            <a:ext cx="2667000" cy="2438400"/>
            <a:chOff x="3598" y="1858"/>
            <a:chExt cx="1680" cy="1536"/>
          </a:xfrm>
        </p:grpSpPr>
        <p:graphicFrame>
          <p:nvGraphicFramePr>
            <p:cNvPr id="42010" name="Object 70">
              <a:extLst>
                <a:ext uri="{FF2B5EF4-FFF2-40B4-BE49-F238E27FC236}">
                  <a16:creationId xmlns:a16="http://schemas.microsoft.com/office/drawing/2014/main" id="{23A97469-1024-18B1-5216-F85EFC6D57BD}"/>
                </a:ext>
              </a:extLst>
            </p:cNvPr>
            <p:cNvGraphicFramePr>
              <a:graphicFrameLocks noChangeAspect="1"/>
            </p:cNvGraphicFramePr>
            <p:nvPr/>
          </p:nvGraphicFramePr>
          <p:xfrm>
            <a:off x="4875" y="2505"/>
            <a:ext cx="336" cy="389"/>
          </p:xfrm>
          <a:graphic>
            <a:graphicData uri="http://schemas.openxmlformats.org/presentationml/2006/ole">
              <mc:AlternateContent xmlns:mc="http://schemas.openxmlformats.org/markup-compatibility/2006">
                <mc:Choice xmlns:v="urn:schemas-microsoft-com:vml" Requires="v">
                  <p:oleObj r:id="rId6" imgW="177569" imgH="215619" progId="Equation.3">
                    <p:embed/>
                  </p:oleObj>
                </mc:Choice>
                <mc:Fallback>
                  <p:oleObj r:id="rId6" imgW="177569" imgH="215619" progId="Equation.3">
                    <p:embed/>
                    <p:pic>
                      <p:nvPicPr>
                        <p:cNvPr id="0" name="Object 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5" y="2505"/>
                          <a:ext cx="336"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 name="Freeform 49">
              <a:extLst>
                <a:ext uri="{FF2B5EF4-FFF2-40B4-BE49-F238E27FC236}">
                  <a16:creationId xmlns:a16="http://schemas.microsoft.com/office/drawing/2014/main" id="{F3031059-2277-635C-C519-E867571D5F74}"/>
                </a:ext>
              </a:extLst>
            </p:cNvPr>
            <p:cNvSpPr/>
            <p:nvPr/>
          </p:nvSpPr>
          <p:spPr bwMode="auto">
            <a:xfrm>
              <a:off x="3651" y="1916"/>
              <a:ext cx="1551" cy="1423"/>
            </a:xfrm>
            <a:custGeom>
              <a:avLst/>
              <a:gdLst>
                <a:gd name="T0" fmla="*/ 0 w 1551"/>
                <a:gd name="T1" fmla="*/ 1423 h 1423"/>
                <a:gd name="T2" fmla="*/ 162 w 1551"/>
                <a:gd name="T3" fmla="*/ 973 h 1423"/>
                <a:gd name="T4" fmla="*/ 591 w 1551"/>
                <a:gd name="T5" fmla="*/ 699 h 1423"/>
                <a:gd name="T6" fmla="*/ 1158 w 1551"/>
                <a:gd name="T7" fmla="*/ 686 h 1423"/>
                <a:gd name="T8" fmla="*/ 1423 w 1551"/>
                <a:gd name="T9" fmla="*/ 420 h 1423"/>
                <a:gd name="T10" fmla="*/ 1551 w 1551"/>
                <a:gd name="T11" fmla="*/ 0 h 1423"/>
                <a:gd name="T12" fmla="*/ 0 60000 65536"/>
                <a:gd name="T13" fmla="*/ 0 60000 65536"/>
                <a:gd name="T14" fmla="*/ 0 60000 65536"/>
                <a:gd name="T15" fmla="*/ 0 60000 65536"/>
                <a:gd name="T16" fmla="*/ 0 60000 65536"/>
                <a:gd name="T17" fmla="*/ 0 60000 65536"/>
                <a:gd name="T18" fmla="*/ 0 w 1551"/>
                <a:gd name="T19" fmla="*/ 0 h 1423"/>
                <a:gd name="T20" fmla="*/ 1551 w 1551"/>
                <a:gd name="T21" fmla="*/ 1423 h 1423"/>
              </a:gdLst>
              <a:ahLst/>
              <a:cxnLst>
                <a:cxn ang="T12">
                  <a:pos x="T0" y="T1"/>
                </a:cxn>
                <a:cxn ang="T13">
                  <a:pos x="T2" y="T3"/>
                </a:cxn>
                <a:cxn ang="T14">
                  <a:pos x="T4" y="T5"/>
                </a:cxn>
                <a:cxn ang="T15">
                  <a:pos x="T6" y="T7"/>
                </a:cxn>
                <a:cxn ang="T16">
                  <a:pos x="T8" y="T9"/>
                </a:cxn>
                <a:cxn ang="T17">
                  <a:pos x="T10" y="T11"/>
                </a:cxn>
              </a:cxnLst>
              <a:rect l="T18" t="T19" r="T20" b="T21"/>
              <a:pathLst>
                <a:path w="1551" h="1423">
                  <a:moveTo>
                    <a:pt x="0" y="1423"/>
                  </a:moveTo>
                  <a:cubicBezTo>
                    <a:pt x="27" y="1348"/>
                    <a:pt x="64" y="1094"/>
                    <a:pt x="162" y="973"/>
                  </a:cubicBezTo>
                  <a:cubicBezTo>
                    <a:pt x="260" y="852"/>
                    <a:pt x="425" y="747"/>
                    <a:pt x="591" y="699"/>
                  </a:cubicBezTo>
                  <a:cubicBezTo>
                    <a:pt x="757" y="651"/>
                    <a:pt x="1019" y="732"/>
                    <a:pt x="1158" y="686"/>
                  </a:cubicBezTo>
                  <a:cubicBezTo>
                    <a:pt x="1297" y="640"/>
                    <a:pt x="1357" y="534"/>
                    <a:pt x="1423" y="420"/>
                  </a:cubicBezTo>
                  <a:cubicBezTo>
                    <a:pt x="1489" y="306"/>
                    <a:pt x="1524" y="87"/>
                    <a:pt x="1551" y="0"/>
                  </a:cubicBezTo>
                </a:path>
              </a:pathLst>
            </a:custGeom>
            <a:noFill/>
            <a:ln w="38100">
              <a:solidFill>
                <a:srgbClr val="000066"/>
              </a:solidFill>
              <a:round/>
            </a:ln>
          </p:spPr>
          <p:txBody>
            <a:bodyPr wrap="none" anchor="ctr"/>
            <a:lstStyle/>
            <a:p>
              <a:pPr eaLnBrk="1" hangingPunct="1">
                <a:defRPr/>
              </a:pPr>
              <a:endParaRPr kumimoji="1" lang="zh-CN" altLang="en-US" sz="2800" b="1">
                <a:solidFill>
                  <a:schemeClr val="accent6">
                    <a:lumMod val="75000"/>
                  </a:schemeClr>
                </a:solidFill>
                <a:latin typeface="Times New Roman" panose="02020603050405020304" pitchFamily="18" charset="0"/>
              </a:endParaRPr>
            </a:p>
          </p:txBody>
        </p:sp>
        <p:sp>
          <p:nvSpPr>
            <p:cNvPr id="55" name="Rectangle 50">
              <a:extLst>
                <a:ext uri="{FF2B5EF4-FFF2-40B4-BE49-F238E27FC236}">
                  <a16:creationId xmlns:a16="http://schemas.microsoft.com/office/drawing/2014/main" id="{7859D1E4-7820-18A5-C2ED-87A9FEA837D9}"/>
                </a:ext>
              </a:extLst>
            </p:cNvPr>
            <p:cNvSpPr>
              <a:spLocks noChangeArrowheads="1"/>
            </p:cNvSpPr>
            <p:nvPr/>
          </p:nvSpPr>
          <p:spPr bwMode="auto">
            <a:xfrm>
              <a:off x="3598" y="1858"/>
              <a:ext cx="1680" cy="1536"/>
            </a:xfrm>
            <a:prstGeom prst="rect">
              <a:avLst/>
            </a:prstGeom>
            <a:noFill/>
            <a:ln w="9525" algn="ctr">
              <a:solidFill>
                <a:srgbClr val="008080"/>
              </a:solidFill>
              <a:miter lim="800000"/>
            </a:ln>
          </p:spPr>
          <p:txBody>
            <a:bodyPr wrap="none" anchor="ctr"/>
            <a:lstStyle/>
            <a:p>
              <a:pPr eaLnBrk="1" hangingPunct="1">
                <a:defRPr/>
              </a:pPr>
              <a:endParaRPr kumimoji="1" lang="zh-CN" altLang="en-US" sz="2800" b="1">
                <a:solidFill>
                  <a:schemeClr val="accent6">
                    <a:lumMod val="75000"/>
                  </a:schemeClr>
                </a:solidFill>
                <a:latin typeface="Times New Roman" panose="02020603050405020304" pitchFamily="18" charset="0"/>
              </a:endParaRPr>
            </a:p>
          </p:txBody>
        </p:sp>
        <p:sp>
          <p:nvSpPr>
            <p:cNvPr id="56" name="Line 51">
              <a:extLst>
                <a:ext uri="{FF2B5EF4-FFF2-40B4-BE49-F238E27FC236}">
                  <a16:creationId xmlns:a16="http://schemas.microsoft.com/office/drawing/2014/main" id="{BEB7FDBA-88FD-C77B-E8BD-C8F63C1786C1}"/>
                </a:ext>
              </a:extLst>
            </p:cNvPr>
            <p:cNvSpPr>
              <a:spLocks noChangeShapeType="1"/>
            </p:cNvSpPr>
            <p:nvPr/>
          </p:nvSpPr>
          <p:spPr bwMode="auto">
            <a:xfrm>
              <a:off x="3860" y="2831"/>
              <a:ext cx="499" cy="136"/>
            </a:xfrm>
            <a:prstGeom prst="line">
              <a:avLst/>
            </a:prstGeom>
            <a:noFill/>
            <a:ln w="38100">
              <a:solidFill>
                <a:srgbClr val="008080"/>
              </a:solidFill>
              <a:round/>
              <a:tailEnd type="triangle" w="sm" len="lg"/>
            </a:ln>
          </p:spPr>
          <p:txBody>
            <a:bodyPr wrap="none" anchor="ctr"/>
            <a:lstStyle/>
            <a:p>
              <a:pPr eaLnBrk="1" hangingPunct="1">
                <a:defRPr/>
              </a:pPr>
              <a:endParaRPr kumimoji="1" lang="zh-CN" altLang="en-US" sz="2800" b="1">
                <a:solidFill>
                  <a:schemeClr val="accent6">
                    <a:lumMod val="75000"/>
                  </a:schemeClr>
                </a:solidFill>
                <a:latin typeface="Times New Roman" panose="02020603050405020304" pitchFamily="18" charset="0"/>
              </a:endParaRPr>
            </a:p>
          </p:txBody>
        </p:sp>
        <p:sp>
          <p:nvSpPr>
            <p:cNvPr id="57" name="Freeform 52">
              <a:extLst>
                <a:ext uri="{FF2B5EF4-FFF2-40B4-BE49-F238E27FC236}">
                  <a16:creationId xmlns:a16="http://schemas.microsoft.com/office/drawing/2014/main" id="{E200337C-FDB4-F456-E947-27D31447E9AC}"/>
                </a:ext>
              </a:extLst>
            </p:cNvPr>
            <p:cNvSpPr/>
            <p:nvPr/>
          </p:nvSpPr>
          <p:spPr bwMode="auto">
            <a:xfrm>
              <a:off x="4818" y="2194"/>
              <a:ext cx="91" cy="421"/>
            </a:xfrm>
            <a:custGeom>
              <a:avLst/>
              <a:gdLst>
                <a:gd name="T0" fmla="*/ 0 w 91"/>
                <a:gd name="T1" fmla="*/ 421 h 421"/>
                <a:gd name="T2" fmla="*/ 91 w 91"/>
                <a:gd name="T3" fmla="*/ 0 h 421"/>
                <a:gd name="T4" fmla="*/ 0 60000 65536"/>
                <a:gd name="T5" fmla="*/ 0 60000 65536"/>
                <a:gd name="T6" fmla="*/ 0 w 91"/>
                <a:gd name="T7" fmla="*/ 0 h 421"/>
                <a:gd name="T8" fmla="*/ 91 w 91"/>
                <a:gd name="T9" fmla="*/ 421 h 421"/>
              </a:gdLst>
              <a:ahLst/>
              <a:cxnLst>
                <a:cxn ang="T4">
                  <a:pos x="T0" y="T1"/>
                </a:cxn>
                <a:cxn ang="T5">
                  <a:pos x="T2" y="T3"/>
                </a:cxn>
              </a:cxnLst>
              <a:rect l="T6" t="T7" r="T8" b="T9"/>
              <a:pathLst>
                <a:path w="91" h="421">
                  <a:moveTo>
                    <a:pt x="0" y="421"/>
                  </a:moveTo>
                  <a:lnTo>
                    <a:pt x="91" y="0"/>
                  </a:lnTo>
                </a:path>
              </a:pathLst>
            </a:custGeom>
            <a:noFill/>
            <a:ln w="38100">
              <a:solidFill>
                <a:srgbClr val="0000CC"/>
              </a:solidFill>
              <a:round/>
              <a:tailEnd type="triangle" w="sm" len="lg"/>
            </a:ln>
          </p:spPr>
          <p:txBody>
            <a:bodyPr wrap="none" anchor="ctr"/>
            <a:lstStyle/>
            <a:p>
              <a:pPr eaLnBrk="1" hangingPunct="1">
                <a:defRPr/>
              </a:pPr>
              <a:endParaRPr kumimoji="1" lang="zh-CN" altLang="en-US" sz="2800" b="1">
                <a:solidFill>
                  <a:schemeClr val="accent6">
                    <a:lumMod val="75000"/>
                  </a:schemeClr>
                </a:solidFill>
                <a:latin typeface="Times New Roman" panose="02020603050405020304" pitchFamily="18" charset="0"/>
              </a:endParaRPr>
            </a:p>
          </p:txBody>
        </p:sp>
        <p:sp>
          <p:nvSpPr>
            <p:cNvPr id="58" name="Freeform 53">
              <a:extLst>
                <a:ext uri="{FF2B5EF4-FFF2-40B4-BE49-F238E27FC236}">
                  <a16:creationId xmlns:a16="http://schemas.microsoft.com/office/drawing/2014/main" id="{30A9D0C0-36D7-FA3F-6B50-411258293BDF}"/>
                </a:ext>
              </a:extLst>
            </p:cNvPr>
            <p:cNvSpPr/>
            <p:nvPr/>
          </p:nvSpPr>
          <p:spPr bwMode="auto">
            <a:xfrm>
              <a:off x="4818" y="2459"/>
              <a:ext cx="284" cy="147"/>
            </a:xfrm>
            <a:custGeom>
              <a:avLst/>
              <a:gdLst>
                <a:gd name="T0" fmla="*/ 0 w 284"/>
                <a:gd name="T1" fmla="*/ 147 h 147"/>
                <a:gd name="T2" fmla="*/ 284 w 284"/>
                <a:gd name="T3" fmla="*/ 0 h 147"/>
                <a:gd name="T4" fmla="*/ 0 60000 65536"/>
                <a:gd name="T5" fmla="*/ 0 60000 65536"/>
                <a:gd name="T6" fmla="*/ 0 w 284"/>
                <a:gd name="T7" fmla="*/ 0 h 147"/>
                <a:gd name="T8" fmla="*/ 284 w 284"/>
                <a:gd name="T9" fmla="*/ 147 h 147"/>
              </a:gdLst>
              <a:ahLst/>
              <a:cxnLst>
                <a:cxn ang="T4">
                  <a:pos x="T0" y="T1"/>
                </a:cxn>
                <a:cxn ang="T5">
                  <a:pos x="T2" y="T3"/>
                </a:cxn>
              </a:cxnLst>
              <a:rect l="T6" t="T7" r="T8" b="T9"/>
              <a:pathLst>
                <a:path w="284" h="147">
                  <a:moveTo>
                    <a:pt x="0" y="147"/>
                  </a:moveTo>
                  <a:lnTo>
                    <a:pt x="284" y="0"/>
                  </a:lnTo>
                </a:path>
              </a:pathLst>
            </a:custGeom>
            <a:noFill/>
            <a:ln w="38100">
              <a:solidFill>
                <a:srgbClr val="990099"/>
              </a:solidFill>
              <a:round/>
              <a:tailEnd type="triangle" w="sm" len="lg"/>
            </a:ln>
          </p:spPr>
          <p:txBody>
            <a:bodyPr wrap="none" anchor="ctr"/>
            <a:lstStyle/>
            <a:p>
              <a:pPr eaLnBrk="1" hangingPunct="1">
                <a:defRPr/>
              </a:pPr>
              <a:endParaRPr kumimoji="1" lang="zh-CN" altLang="en-US" sz="2800" b="1">
                <a:solidFill>
                  <a:schemeClr val="accent6">
                    <a:lumMod val="75000"/>
                  </a:schemeClr>
                </a:solidFill>
                <a:latin typeface="Times New Roman" panose="02020603050405020304" pitchFamily="18" charset="0"/>
              </a:endParaRPr>
            </a:p>
          </p:txBody>
        </p:sp>
        <p:sp>
          <p:nvSpPr>
            <p:cNvPr id="59" name="Freeform 54">
              <a:extLst>
                <a:ext uri="{FF2B5EF4-FFF2-40B4-BE49-F238E27FC236}">
                  <a16:creationId xmlns:a16="http://schemas.microsoft.com/office/drawing/2014/main" id="{C8B0BA6B-9B64-D01C-C7EB-AF17F3C28000}"/>
                </a:ext>
              </a:extLst>
            </p:cNvPr>
            <p:cNvSpPr/>
            <p:nvPr/>
          </p:nvSpPr>
          <p:spPr bwMode="auto">
            <a:xfrm>
              <a:off x="3860" y="2496"/>
              <a:ext cx="364" cy="336"/>
            </a:xfrm>
            <a:custGeom>
              <a:avLst/>
              <a:gdLst>
                <a:gd name="T0" fmla="*/ 0 w 364"/>
                <a:gd name="T1" fmla="*/ 336 h 336"/>
                <a:gd name="T2" fmla="*/ 364 w 364"/>
                <a:gd name="T3" fmla="*/ 0 h 336"/>
                <a:gd name="T4" fmla="*/ 0 60000 65536"/>
                <a:gd name="T5" fmla="*/ 0 60000 65536"/>
                <a:gd name="T6" fmla="*/ 0 w 364"/>
                <a:gd name="T7" fmla="*/ 0 h 336"/>
                <a:gd name="T8" fmla="*/ 364 w 364"/>
                <a:gd name="T9" fmla="*/ 336 h 336"/>
              </a:gdLst>
              <a:ahLst/>
              <a:cxnLst>
                <a:cxn ang="T4">
                  <a:pos x="T0" y="T1"/>
                </a:cxn>
                <a:cxn ang="T5">
                  <a:pos x="T2" y="T3"/>
                </a:cxn>
              </a:cxnLst>
              <a:rect l="T6" t="T7" r="T8" b="T9"/>
              <a:pathLst>
                <a:path w="364" h="336">
                  <a:moveTo>
                    <a:pt x="0" y="336"/>
                  </a:moveTo>
                  <a:lnTo>
                    <a:pt x="364" y="0"/>
                  </a:lnTo>
                </a:path>
              </a:pathLst>
            </a:custGeom>
            <a:noFill/>
            <a:ln w="38100">
              <a:solidFill>
                <a:srgbClr val="CC0000"/>
              </a:solidFill>
              <a:round/>
              <a:tailEnd type="triangle" w="sm" len="lg"/>
            </a:ln>
          </p:spPr>
          <p:txBody>
            <a:bodyPr wrap="none" anchor="ctr"/>
            <a:lstStyle/>
            <a:p>
              <a:pPr eaLnBrk="1" hangingPunct="1">
                <a:defRPr/>
              </a:pPr>
              <a:endParaRPr kumimoji="1" lang="zh-CN" altLang="en-US" sz="2800" b="1">
                <a:solidFill>
                  <a:schemeClr val="accent6">
                    <a:lumMod val="75000"/>
                  </a:schemeClr>
                </a:solidFill>
                <a:latin typeface="Times New Roman" panose="02020603050405020304" pitchFamily="18" charset="0"/>
              </a:endParaRPr>
            </a:p>
          </p:txBody>
        </p:sp>
        <p:graphicFrame>
          <p:nvGraphicFramePr>
            <p:cNvPr id="42017" name="Object 64">
              <a:extLst>
                <a:ext uri="{FF2B5EF4-FFF2-40B4-BE49-F238E27FC236}">
                  <a16:creationId xmlns:a16="http://schemas.microsoft.com/office/drawing/2014/main" id="{27888CD1-E836-A624-AC50-9AB5D295597E}"/>
                </a:ext>
              </a:extLst>
            </p:cNvPr>
            <p:cNvGraphicFramePr>
              <a:graphicFrameLocks noChangeAspect="1"/>
            </p:cNvGraphicFramePr>
            <p:nvPr/>
          </p:nvGraphicFramePr>
          <p:xfrm>
            <a:off x="3838" y="2251"/>
            <a:ext cx="312" cy="389"/>
          </p:xfrm>
          <a:graphic>
            <a:graphicData uri="http://schemas.openxmlformats.org/presentationml/2006/ole">
              <mc:AlternateContent xmlns:mc="http://schemas.openxmlformats.org/markup-compatibility/2006">
                <mc:Choice xmlns:v="urn:schemas-microsoft-com:vml" Requires="v">
                  <p:oleObj r:id="rId8" imgW="164885" imgH="215619" progId="Equation.3">
                    <p:embed/>
                  </p:oleObj>
                </mc:Choice>
                <mc:Fallback>
                  <p:oleObj r:id="rId8" imgW="164885" imgH="215619" progId="Equation.3">
                    <p:embed/>
                    <p:pic>
                      <p:nvPicPr>
                        <p:cNvPr id="0" name="Object 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8" y="2251"/>
                          <a:ext cx="31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18" name="Object 67">
              <a:extLst>
                <a:ext uri="{FF2B5EF4-FFF2-40B4-BE49-F238E27FC236}">
                  <a16:creationId xmlns:a16="http://schemas.microsoft.com/office/drawing/2014/main" id="{262723AF-A0F4-C511-5B7D-F7D3CD4118ED}"/>
                </a:ext>
              </a:extLst>
            </p:cNvPr>
            <p:cNvGraphicFramePr>
              <a:graphicFrameLocks noChangeAspect="1"/>
            </p:cNvGraphicFramePr>
            <p:nvPr/>
          </p:nvGraphicFramePr>
          <p:xfrm>
            <a:off x="4005" y="2868"/>
            <a:ext cx="259" cy="367"/>
          </p:xfrm>
          <a:graphic>
            <a:graphicData uri="http://schemas.openxmlformats.org/presentationml/2006/ole">
              <mc:AlternateContent xmlns:mc="http://schemas.openxmlformats.org/markup-compatibility/2006">
                <mc:Choice xmlns:v="urn:schemas-microsoft-com:vml" Requires="v">
                  <p:oleObj r:id="rId10" imgW="152268" imgH="215713" progId="Equation.3">
                    <p:embed/>
                  </p:oleObj>
                </mc:Choice>
                <mc:Fallback>
                  <p:oleObj r:id="rId10" imgW="152268" imgH="215713" progId="Equation.3">
                    <p:embed/>
                    <p:pic>
                      <p:nvPicPr>
                        <p:cNvPr id="0" name="Object 6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05" y="2868"/>
                          <a:ext cx="259"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19" name="Object 69">
              <a:extLst>
                <a:ext uri="{FF2B5EF4-FFF2-40B4-BE49-F238E27FC236}">
                  <a16:creationId xmlns:a16="http://schemas.microsoft.com/office/drawing/2014/main" id="{A7A40F90-ABF2-770D-4886-447DD5D3EAD2}"/>
                </a:ext>
              </a:extLst>
            </p:cNvPr>
            <p:cNvGraphicFramePr>
              <a:graphicFrameLocks noChangeAspect="1"/>
            </p:cNvGraphicFramePr>
            <p:nvPr/>
          </p:nvGraphicFramePr>
          <p:xfrm>
            <a:off x="4537" y="2020"/>
            <a:ext cx="302" cy="367"/>
          </p:xfrm>
          <a:graphic>
            <a:graphicData uri="http://schemas.openxmlformats.org/presentationml/2006/ole">
              <mc:AlternateContent xmlns:mc="http://schemas.openxmlformats.org/markup-compatibility/2006">
                <mc:Choice xmlns:v="urn:schemas-microsoft-com:vml" Requires="v">
                  <p:oleObj r:id="rId12" imgW="177569" imgH="215619" progId="Equation.3">
                    <p:embed/>
                  </p:oleObj>
                </mc:Choice>
                <mc:Fallback>
                  <p:oleObj r:id="rId12" imgW="177569" imgH="215619" progId="Equation.3">
                    <p:embed/>
                    <p:pic>
                      <p:nvPicPr>
                        <p:cNvPr id="0" name="Object 6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37" y="2020"/>
                          <a:ext cx="302"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 name="组合 26">
            <a:extLst>
              <a:ext uri="{FF2B5EF4-FFF2-40B4-BE49-F238E27FC236}">
                <a16:creationId xmlns:a16="http://schemas.microsoft.com/office/drawing/2014/main" id="{0863266F-8C52-1439-6168-79F3E4DF6E7B}"/>
              </a:ext>
            </a:extLst>
          </p:cNvPr>
          <p:cNvGrpSpPr>
            <a:grpSpLocks/>
          </p:cNvGrpSpPr>
          <p:nvPr/>
        </p:nvGrpSpPr>
        <p:grpSpPr bwMode="auto">
          <a:xfrm>
            <a:off x="711200" y="2359025"/>
            <a:ext cx="2438400" cy="579438"/>
            <a:chOff x="611188" y="2565400"/>
            <a:chExt cx="2438400" cy="579438"/>
          </a:xfrm>
        </p:grpSpPr>
        <p:sp>
          <p:nvSpPr>
            <p:cNvPr id="42008" name="Rectangle 7">
              <a:extLst>
                <a:ext uri="{FF2B5EF4-FFF2-40B4-BE49-F238E27FC236}">
                  <a16:creationId xmlns:a16="http://schemas.microsoft.com/office/drawing/2014/main" id="{4F68410D-0C34-14EC-6265-B92EF8D6F32D}"/>
                </a:ext>
              </a:extLst>
            </p:cNvPr>
            <p:cNvSpPr>
              <a:spLocks noChangeArrowheads="1"/>
            </p:cNvSpPr>
            <p:nvPr/>
          </p:nvSpPr>
          <p:spPr bwMode="auto">
            <a:xfrm>
              <a:off x="611188" y="2565400"/>
              <a:ext cx="2438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3200" b="1">
                  <a:solidFill>
                    <a:srgbClr val="FF0000"/>
                  </a:solidFill>
                  <a:latin typeface="Times New Roman" panose="02020603050405020304" pitchFamily="18" charset="0"/>
                </a:rPr>
                <a:t>     的大小</a:t>
              </a:r>
            </a:p>
          </p:txBody>
        </p:sp>
        <p:graphicFrame>
          <p:nvGraphicFramePr>
            <p:cNvPr id="42009" name="Object 35">
              <a:extLst>
                <a:ext uri="{FF2B5EF4-FFF2-40B4-BE49-F238E27FC236}">
                  <a16:creationId xmlns:a16="http://schemas.microsoft.com/office/drawing/2014/main" id="{BB947987-E831-AF44-4993-BF41F6F9F7FB}"/>
                </a:ext>
              </a:extLst>
            </p:cNvPr>
            <p:cNvGraphicFramePr>
              <a:graphicFrameLocks noChangeAspect="1"/>
            </p:cNvGraphicFramePr>
            <p:nvPr/>
          </p:nvGraphicFramePr>
          <p:xfrm>
            <a:off x="785786" y="2571744"/>
            <a:ext cx="422275" cy="500063"/>
          </p:xfrm>
          <a:graphic>
            <a:graphicData uri="http://schemas.openxmlformats.org/presentationml/2006/ole">
              <mc:AlternateContent xmlns:mc="http://schemas.openxmlformats.org/markup-compatibility/2006">
                <mc:Choice xmlns:v="urn:schemas-microsoft-com:vml" Requires="v">
                  <p:oleObj r:id="rId14" imgW="126780" imgH="164814" progId="Equation.3">
                    <p:embed/>
                  </p:oleObj>
                </mc:Choice>
                <mc:Fallback>
                  <p:oleObj r:id="rId14" imgW="126780" imgH="164814" progId="Equation.3">
                    <p:embed/>
                    <p:pic>
                      <p:nvPicPr>
                        <p:cNvPr id="0" name="Object 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5786" y="2571744"/>
                          <a:ext cx="42227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5" name="组合 28">
            <a:extLst>
              <a:ext uri="{FF2B5EF4-FFF2-40B4-BE49-F238E27FC236}">
                <a16:creationId xmlns:a16="http://schemas.microsoft.com/office/drawing/2014/main" id="{54B9F817-7803-513E-FF67-ED7C9D6C8973}"/>
              </a:ext>
            </a:extLst>
          </p:cNvPr>
          <p:cNvGrpSpPr>
            <a:grpSpLocks/>
          </p:cNvGrpSpPr>
          <p:nvPr/>
        </p:nvGrpSpPr>
        <p:grpSpPr bwMode="auto">
          <a:xfrm>
            <a:off x="571500" y="3281363"/>
            <a:ext cx="6434138" cy="952500"/>
            <a:chOff x="684213" y="3429000"/>
            <a:chExt cx="6296025" cy="954091"/>
          </a:xfrm>
        </p:grpSpPr>
        <p:grpSp>
          <p:nvGrpSpPr>
            <p:cNvPr id="42003" name="Group 18">
              <a:extLst>
                <a:ext uri="{FF2B5EF4-FFF2-40B4-BE49-F238E27FC236}">
                  <a16:creationId xmlns:a16="http://schemas.microsoft.com/office/drawing/2014/main" id="{EA98B2BB-3804-636D-0815-C8E47E3CFB9A}"/>
                </a:ext>
              </a:extLst>
            </p:cNvPr>
            <p:cNvGrpSpPr>
              <a:grpSpLocks/>
            </p:cNvGrpSpPr>
            <p:nvPr/>
          </p:nvGrpSpPr>
          <p:grpSpPr bwMode="auto">
            <a:xfrm>
              <a:off x="684213" y="3429003"/>
              <a:ext cx="6296025" cy="954088"/>
              <a:chOff x="295" y="2387"/>
              <a:chExt cx="3966" cy="601"/>
            </a:xfrm>
          </p:grpSpPr>
          <p:sp>
            <p:nvSpPr>
              <p:cNvPr id="42005" name="Rectangle 9">
                <a:extLst>
                  <a:ext uri="{FF2B5EF4-FFF2-40B4-BE49-F238E27FC236}">
                    <a16:creationId xmlns:a16="http://schemas.microsoft.com/office/drawing/2014/main" id="{1910B35E-5B91-7C2F-2A49-593D5737D146}"/>
                  </a:ext>
                </a:extLst>
              </p:cNvPr>
              <p:cNvSpPr>
                <a:spLocks noChangeArrowheads="1"/>
              </p:cNvSpPr>
              <p:nvPr/>
            </p:nvSpPr>
            <p:spPr bwMode="auto">
              <a:xfrm>
                <a:off x="295" y="2387"/>
                <a:ext cx="153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3200" b="1">
                    <a:solidFill>
                      <a:srgbClr val="FF0000"/>
                    </a:solidFill>
                    <a:latin typeface="Times New Roman" panose="02020603050405020304" pitchFamily="18" charset="0"/>
                  </a:rPr>
                  <a:t>     的方向</a:t>
                </a:r>
              </a:p>
            </p:txBody>
          </p:sp>
          <p:sp>
            <p:nvSpPr>
              <p:cNvPr id="42006" name="Text Box 10">
                <a:extLst>
                  <a:ext uri="{FF2B5EF4-FFF2-40B4-BE49-F238E27FC236}">
                    <a16:creationId xmlns:a16="http://schemas.microsoft.com/office/drawing/2014/main" id="{1637B959-060A-ED84-2753-DEFDC0A9B25B}"/>
                  </a:ext>
                </a:extLst>
              </p:cNvPr>
              <p:cNvSpPr txBox="1">
                <a:spLocks noChangeArrowheads="1"/>
              </p:cNvSpPr>
              <p:nvPr/>
            </p:nvSpPr>
            <p:spPr bwMode="auto">
              <a:xfrm>
                <a:off x="1560" y="2387"/>
                <a:ext cx="2701"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lIns="90000" tIns="46800" rIns="90000" bIns="46800" anchor="ct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a:solidFill>
                      <a:srgbClr val="000000"/>
                    </a:solidFill>
                    <a:latin typeface="Times New Roman" panose="02020603050405020304" pitchFamily="18" charset="0"/>
                  </a:rPr>
                  <a:t>是速度增量       的极限方向，指向曲线凹的一侧</a:t>
                </a:r>
              </a:p>
            </p:txBody>
          </p:sp>
          <p:graphicFrame>
            <p:nvGraphicFramePr>
              <p:cNvPr id="42007" name="Object 17">
                <a:extLst>
                  <a:ext uri="{FF2B5EF4-FFF2-40B4-BE49-F238E27FC236}">
                    <a16:creationId xmlns:a16="http://schemas.microsoft.com/office/drawing/2014/main" id="{5FF8E0B1-A2B1-AD50-6068-F86854D2329A}"/>
                  </a:ext>
                </a:extLst>
              </p:cNvPr>
              <p:cNvGraphicFramePr>
                <a:graphicFrameLocks noChangeAspect="1"/>
              </p:cNvGraphicFramePr>
              <p:nvPr/>
            </p:nvGraphicFramePr>
            <p:xfrm>
              <a:off x="2755" y="2416"/>
              <a:ext cx="312" cy="256"/>
            </p:xfrm>
            <a:graphic>
              <a:graphicData uri="http://schemas.openxmlformats.org/presentationml/2006/ole">
                <mc:AlternateContent xmlns:mc="http://schemas.openxmlformats.org/markup-compatibility/2006">
                  <mc:Choice xmlns:v="urn:schemas-microsoft-com:vml" Requires="v">
                    <p:oleObj r:id="rId16" imgW="215619" imgH="177569" progId="Equation.3">
                      <p:embed/>
                    </p:oleObj>
                  </mc:Choice>
                  <mc:Fallback>
                    <p:oleObj r:id="rId16" imgW="215619" imgH="177569" progId="Equation.3">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5" y="2416"/>
                            <a:ext cx="31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42004" name="Object 36">
              <a:extLst>
                <a:ext uri="{FF2B5EF4-FFF2-40B4-BE49-F238E27FC236}">
                  <a16:creationId xmlns:a16="http://schemas.microsoft.com/office/drawing/2014/main" id="{1D513F66-FCF0-FD23-3399-C787DBBA4F86}"/>
                </a:ext>
              </a:extLst>
            </p:cNvPr>
            <p:cNvGraphicFramePr>
              <a:graphicFrameLocks noChangeAspect="1"/>
            </p:cNvGraphicFramePr>
            <p:nvPr/>
          </p:nvGraphicFramePr>
          <p:xfrm>
            <a:off x="928662" y="3429000"/>
            <a:ext cx="422275" cy="500063"/>
          </p:xfrm>
          <a:graphic>
            <a:graphicData uri="http://schemas.openxmlformats.org/presentationml/2006/ole">
              <mc:AlternateContent xmlns:mc="http://schemas.openxmlformats.org/markup-compatibility/2006">
                <mc:Choice xmlns:v="urn:schemas-microsoft-com:vml" Requires="v">
                  <p:oleObj r:id="rId18" imgW="126780" imgH="164814" progId="Equation.3">
                    <p:embed/>
                  </p:oleObj>
                </mc:Choice>
                <mc:Fallback>
                  <p:oleObj r:id="rId18" imgW="126780" imgH="164814" progId="Equation.3">
                    <p:embed/>
                    <p:pic>
                      <p:nvPicPr>
                        <p:cNvPr id="0" name="Object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8662" y="3429000"/>
                          <a:ext cx="42227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464906" name="Object 10">
            <a:extLst>
              <a:ext uri="{FF2B5EF4-FFF2-40B4-BE49-F238E27FC236}">
                <a16:creationId xmlns:a16="http://schemas.microsoft.com/office/drawing/2014/main" id="{0EFF870B-F651-549C-CA80-C78BA60C006E}"/>
              </a:ext>
            </a:extLst>
          </p:cNvPr>
          <p:cNvGraphicFramePr>
            <a:graphicFrameLocks noChangeAspect="1"/>
          </p:cNvGraphicFramePr>
          <p:nvPr/>
        </p:nvGraphicFramePr>
        <p:xfrm>
          <a:off x="785813" y="928688"/>
          <a:ext cx="1238250" cy="1036637"/>
        </p:xfrm>
        <a:graphic>
          <a:graphicData uri="http://schemas.openxmlformats.org/presentationml/2006/ole">
            <mc:AlternateContent xmlns:mc="http://schemas.openxmlformats.org/markup-compatibility/2006">
              <mc:Choice xmlns:v="urn:schemas-microsoft-com:vml" Requires="v">
                <p:oleObj r:id="rId19" imgW="469696" imgH="393529" progId="Equation.3">
                  <p:embed/>
                </p:oleObj>
              </mc:Choice>
              <mc:Fallback>
                <p:oleObj r:id="rId19" imgW="469696" imgH="393529"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5813" y="928688"/>
                        <a:ext cx="1238250"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 name="AutoShape 11">
            <a:extLst>
              <a:ext uri="{FF2B5EF4-FFF2-40B4-BE49-F238E27FC236}">
                <a16:creationId xmlns:a16="http://schemas.microsoft.com/office/drawing/2014/main" id="{D468A9EF-146C-E7C6-6FE6-D871DB0BE8C9}"/>
              </a:ext>
            </a:extLst>
          </p:cNvPr>
          <p:cNvSpPr>
            <a:spLocks/>
          </p:cNvSpPr>
          <p:nvPr/>
        </p:nvSpPr>
        <p:spPr bwMode="auto">
          <a:xfrm>
            <a:off x="571500" y="2571750"/>
            <a:ext cx="287338" cy="1000125"/>
          </a:xfrm>
          <a:prstGeom prst="leftBrace">
            <a:avLst>
              <a:gd name="adj1" fmla="val 2497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zh-CN" sz="2800" b="1">
              <a:solidFill>
                <a:srgbClr val="00487E"/>
              </a:solidFill>
              <a:latin typeface="Times New Roman" panose="02020603050405020304" pitchFamily="18" charset="0"/>
            </a:endParaRPr>
          </a:p>
        </p:txBody>
      </p:sp>
      <p:grpSp>
        <p:nvGrpSpPr>
          <p:cNvPr id="6" name="Group 10">
            <a:extLst>
              <a:ext uri="{FF2B5EF4-FFF2-40B4-BE49-F238E27FC236}">
                <a16:creationId xmlns:a16="http://schemas.microsoft.com/office/drawing/2014/main" id="{0986B275-144E-F7D0-A6FE-C4C87D51DC00}"/>
              </a:ext>
            </a:extLst>
          </p:cNvPr>
          <p:cNvGrpSpPr>
            <a:grpSpLocks/>
          </p:cNvGrpSpPr>
          <p:nvPr/>
        </p:nvGrpSpPr>
        <p:grpSpPr bwMode="auto">
          <a:xfrm>
            <a:off x="2062163" y="4762500"/>
            <a:ext cx="990600" cy="687388"/>
            <a:chOff x="4215" y="2740"/>
            <a:chExt cx="624" cy="433"/>
          </a:xfrm>
        </p:grpSpPr>
        <p:sp>
          <p:nvSpPr>
            <p:cNvPr id="42001" name="Freeform 11">
              <a:extLst>
                <a:ext uri="{FF2B5EF4-FFF2-40B4-BE49-F238E27FC236}">
                  <a16:creationId xmlns:a16="http://schemas.microsoft.com/office/drawing/2014/main" id="{FC2E021B-B8F3-18CB-1692-A603459528F3}"/>
                </a:ext>
              </a:extLst>
            </p:cNvPr>
            <p:cNvSpPr>
              <a:spLocks noChangeArrowheads="1"/>
            </p:cNvSpPr>
            <p:nvPr/>
          </p:nvSpPr>
          <p:spPr bwMode="auto">
            <a:xfrm>
              <a:off x="4215" y="2953"/>
              <a:ext cx="512" cy="220"/>
            </a:xfrm>
            <a:custGeom>
              <a:avLst/>
              <a:gdLst>
                <a:gd name="T0" fmla="*/ 0 w 512"/>
                <a:gd name="T1" fmla="*/ 0 h 220"/>
                <a:gd name="T2" fmla="*/ 512 w 512"/>
                <a:gd name="T3" fmla="*/ 220 h 220"/>
                <a:gd name="T4" fmla="*/ 0 60000 65536"/>
                <a:gd name="T5" fmla="*/ 0 60000 65536"/>
              </a:gdLst>
              <a:ahLst/>
              <a:cxnLst>
                <a:cxn ang="T4">
                  <a:pos x="T0" y="T1"/>
                </a:cxn>
                <a:cxn ang="T5">
                  <a:pos x="T2" y="T3"/>
                </a:cxn>
              </a:cxnLst>
              <a:rect l="0" t="0" r="r" b="b"/>
              <a:pathLst>
                <a:path w="512" h="220">
                  <a:moveTo>
                    <a:pt x="0" y="0"/>
                  </a:moveTo>
                  <a:lnTo>
                    <a:pt x="512" y="220"/>
                  </a:lnTo>
                </a:path>
              </a:pathLst>
            </a:custGeom>
            <a:noFill/>
            <a:ln w="31750">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42002" name="Object 12">
              <a:extLst>
                <a:ext uri="{FF2B5EF4-FFF2-40B4-BE49-F238E27FC236}">
                  <a16:creationId xmlns:a16="http://schemas.microsoft.com/office/drawing/2014/main" id="{37E006F2-7F8B-9D38-D24D-0091EB06A41A}"/>
                </a:ext>
              </a:extLst>
            </p:cNvPr>
            <p:cNvGraphicFramePr>
              <a:graphicFrameLocks noChangeAspect="1"/>
            </p:cNvGraphicFramePr>
            <p:nvPr/>
          </p:nvGraphicFramePr>
          <p:xfrm>
            <a:off x="4359" y="2740"/>
            <a:ext cx="480" cy="336"/>
          </p:xfrm>
          <a:graphic>
            <a:graphicData uri="http://schemas.openxmlformats.org/presentationml/2006/ole">
              <mc:AlternateContent xmlns:mc="http://schemas.openxmlformats.org/markup-compatibility/2006">
                <mc:Choice xmlns:v="urn:schemas-microsoft-com:vml" Requires="v">
                  <p:oleObj r:id="rId21" imgW="215619" imgH="177569" progId="Equation.DSMT4">
                    <p:embed/>
                  </p:oleObj>
                </mc:Choice>
                <mc:Fallback>
                  <p:oleObj r:id="rId21" imgW="215619" imgH="177569" progId="Equation.DSMT4">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59" y="2740"/>
                          <a:ext cx="4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9" name="Group 32">
            <a:extLst>
              <a:ext uri="{FF2B5EF4-FFF2-40B4-BE49-F238E27FC236}">
                <a16:creationId xmlns:a16="http://schemas.microsoft.com/office/drawing/2014/main" id="{9183ADBF-7D52-C925-396A-7C86E6050FC6}"/>
              </a:ext>
            </a:extLst>
          </p:cNvPr>
          <p:cNvGrpSpPr>
            <a:grpSpLocks/>
          </p:cNvGrpSpPr>
          <p:nvPr/>
        </p:nvGrpSpPr>
        <p:grpSpPr bwMode="auto">
          <a:xfrm>
            <a:off x="1252538" y="4562475"/>
            <a:ext cx="838200" cy="1116013"/>
            <a:chOff x="3792" y="1056"/>
            <a:chExt cx="528" cy="703"/>
          </a:xfrm>
        </p:grpSpPr>
        <p:sp>
          <p:nvSpPr>
            <p:cNvPr id="41999" name="Line 33">
              <a:extLst>
                <a:ext uri="{FF2B5EF4-FFF2-40B4-BE49-F238E27FC236}">
                  <a16:creationId xmlns:a16="http://schemas.microsoft.com/office/drawing/2014/main" id="{9D9EBB4D-F574-501D-9933-293BC8CEA943}"/>
                </a:ext>
              </a:extLst>
            </p:cNvPr>
            <p:cNvSpPr>
              <a:spLocks noChangeShapeType="1"/>
            </p:cNvSpPr>
            <p:nvPr/>
          </p:nvSpPr>
          <p:spPr bwMode="auto">
            <a:xfrm flipV="1">
              <a:off x="3792" y="1392"/>
              <a:ext cx="528" cy="367"/>
            </a:xfrm>
            <a:prstGeom prst="line">
              <a:avLst/>
            </a:prstGeom>
            <a:noFill/>
            <a:ln w="31750">
              <a:solidFill>
                <a:schemeClr val="tx2"/>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2000" name="Object 34">
              <a:extLst>
                <a:ext uri="{FF2B5EF4-FFF2-40B4-BE49-F238E27FC236}">
                  <a16:creationId xmlns:a16="http://schemas.microsoft.com/office/drawing/2014/main" id="{AEE55A12-B6D2-77E1-DB33-53F9AF63C9B2}"/>
                </a:ext>
              </a:extLst>
            </p:cNvPr>
            <p:cNvGraphicFramePr>
              <a:graphicFrameLocks noChangeAspect="1"/>
            </p:cNvGraphicFramePr>
            <p:nvPr/>
          </p:nvGraphicFramePr>
          <p:xfrm>
            <a:off x="3888" y="1056"/>
            <a:ext cx="386" cy="437"/>
          </p:xfrm>
          <a:graphic>
            <a:graphicData uri="http://schemas.openxmlformats.org/presentationml/2006/ole">
              <mc:AlternateContent xmlns:mc="http://schemas.openxmlformats.org/markup-compatibility/2006">
                <mc:Choice xmlns:v="urn:schemas-microsoft-com:vml" Requires="v">
                  <p:oleObj r:id="rId23" imgW="190335" imgH="215713" progId="Equation.DSMT4">
                    <p:embed/>
                  </p:oleObj>
                </mc:Choice>
                <mc:Fallback>
                  <p:oleObj r:id="rId23" imgW="190335" imgH="215713" progId="Equation.DSMT4">
                    <p:embed/>
                    <p:pic>
                      <p:nvPicPr>
                        <p:cNvPr id="0" name="Object 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88" y="1056"/>
                          <a:ext cx="386"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0" name="Group 35">
            <a:extLst>
              <a:ext uri="{FF2B5EF4-FFF2-40B4-BE49-F238E27FC236}">
                <a16:creationId xmlns:a16="http://schemas.microsoft.com/office/drawing/2014/main" id="{12209AA6-195A-2896-C5AB-51A1DB1974D5}"/>
              </a:ext>
            </a:extLst>
          </p:cNvPr>
          <p:cNvGrpSpPr>
            <a:grpSpLocks/>
          </p:cNvGrpSpPr>
          <p:nvPr/>
        </p:nvGrpSpPr>
        <p:grpSpPr bwMode="auto">
          <a:xfrm>
            <a:off x="1257300" y="5400675"/>
            <a:ext cx="1725613" cy="673100"/>
            <a:chOff x="3708" y="3142"/>
            <a:chExt cx="1087" cy="424"/>
          </a:xfrm>
        </p:grpSpPr>
        <p:sp>
          <p:nvSpPr>
            <p:cNvPr id="41997" name="Line 36">
              <a:extLst>
                <a:ext uri="{FF2B5EF4-FFF2-40B4-BE49-F238E27FC236}">
                  <a16:creationId xmlns:a16="http://schemas.microsoft.com/office/drawing/2014/main" id="{2F82981C-D89B-0104-E11E-8177E66979DF}"/>
                </a:ext>
              </a:extLst>
            </p:cNvPr>
            <p:cNvSpPr>
              <a:spLocks noChangeShapeType="1"/>
            </p:cNvSpPr>
            <p:nvPr/>
          </p:nvSpPr>
          <p:spPr bwMode="auto">
            <a:xfrm flipV="1">
              <a:off x="3708" y="3167"/>
              <a:ext cx="1008" cy="144"/>
            </a:xfrm>
            <a:prstGeom prst="line">
              <a:avLst/>
            </a:prstGeom>
            <a:noFill/>
            <a:ln w="31750">
              <a:solidFill>
                <a:srgbClr val="D6009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1998" name="Object 37">
              <a:extLst>
                <a:ext uri="{FF2B5EF4-FFF2-40B4-BE49-F238E27FC236}">
                  <a16:creationId xmlns:a16="http://schemas.microsoft.com/office/drawing/2014/main" id="{F04CC931-6122-C0F8-BB65-5FFB9977CB16}"/>
                </a:ext>
              </a:extLst>
            </p:cNvPr>
            <p:cNvGraphicFramePr>
              <a:graphicFrameLocks noChangeAspect="1"/>
            </p:cNvGraphicFramePr>
            <p:nvPr/>
          </p:nvGraphicFramePr>
          <p:xfrm>
            <a:off x="4422" y="3142"/>
            <a:ext cx="373" cy="424"/>
          </p:xfrm>
          <a:graphic>
            <a:graphicData uri="http://schemas.openxmlformats.org/presentationml/2006/ole">
              <mc:AlternateContent xmlns:mc="http://schemas.openxmlformats.org/markup-compatibility/2006">
                <mc:Choice xmlns:v="urn:schemas-microsoft-com:vml" Requires="v">
                  <p:oleObj r:id="rId25" imgW="190335" imgH="215713" progId="Equation.DSMT4">
                    <p:embed/>
                  </p:oleObj>
                </mc:Choice>
                <mc:Fallback>
                  <p:oleObj r:id="rId25" imgW="190335" imgH="215713" progId="Equation.DSMT4">
                    <p:embed/>
                    <p:pic>
                      <p:nvPicPr>
                        <p:cNvPr id="0" name="Object 3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22" y="3142"/>
                          <a:ext cx="373"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3332"/>
                                        </p:tgtEl>
                                        <p:attrNameLst>
                                          <p:attrName>style.visibility</p:attrName>
                                        </p:attrNameLst>
                                      </p:cBhvr>
                                      <p:to>
                                        <p:strVal val="visible"/>
                                      </p:to>
                                    </p:set>
                                    <p:animEffect transition="in" filter="blinds(horizontal)">
                                      <p:cBhvr>
                                        <p:cTn id="7" dur="500"/>
                                        <p:tgtEl>
                                          <p:spTgt spid="4833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4906"/>
                                        </p:tgtEl>
                                        <p:attrNameLst>
                                          <p:attrName>style.visibility</p:attrName>
                                        </p:attrNameLst>
                                      </p:cBhvr>
                                      <p:to>
                                        <p:strVal val="visible"/>
                                      </p:to>
                                    </p:set>
                                    <p:animEffect transition="in" filter="blinds(horizontal)">
                                      <p:cBhvr>
                                        <p:cTn id="12" dur="500"/>
                                        <p:tgtEl>
                                          <p:spTgt spid="4649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83334"/>
                                        </p:tgtEl>
                                        <p:attrNameLst>
                                          <p:attrName>style.visibility</p:attrName>
                                        </p:attrNameLst>
                                      </p:cBhvr>
                                      <p:to>
                                        <p:strVal val="visible"/>
                                      </p:to>
                                    </p:set>
                                    <p:animEffect transition="in" filter="box(in)">
                                      <p:cBhvr>
                                        <p:cTn id="17" dur="500"/>
                                        <p:tgtEl>
                                          <p:spTgt spid="4833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83336"/>
                                        </p:tgtEl>
                                        <p:attrNameLst>
                                          <p:attrName>style.visibility</p:attrName>
                                        </p:attrNameLst>
                                      </p:cBhvr>
                                      <p:to>
                                        <p:strVal val="visible"/>
                                      </p:to>
                                    </p:set>
                                    <p:animEffect transition="in" filter="blinds(horizontal)">
                                      <p:cBhvr>
                                        <p:cTn id="32" dur="500"/>
                                        <p:tgtEl>
                                          <p:spTgt spid="4833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2" grpId="0"/>
      <p:bldP spid="31"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9">
            <a:extLst>
              <a:ext uri="{FF2B5EF4-FFF2-40B4-BE49-F238E27FC236}">
                <a16:creationId xmlns:a16="http://schemas.microsoft.com/office/drawing/2014/main" id="{9DA53CAB-5081-A6DB-1C1A-2BBB2051006B}"/>
              </a:ext>
            </a:extLst>
          </p:cNvPr>
          <p:cNvSpPr>
            <a:spLocks noChangeArrowheads="1"/>
          </p:cNvSpPr>
          <p:nvPr/>
        </p:nvSpPr>
        <p:spPr bwMode="auto">
          <a:xfrm>
            <a:off x="1143000" y="142875"/>
            <a:ext cx="5480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3200" b="1">
                <a:solidFill>
                  <a:srgbClr val="FF0000"/>
                </a:solidFill>
                <a:latin typeface="Times New Roman" panose="02020603050405020304" pitchFamily="18" charset="0"/>
              </a:rPr>
              <a:t>质点运动学两类基本问题</a:t>
            </a:r>
          </a:p>
        </p:txBody>
      </p:sp>
      <p:sp>
        <p:nvSpPr>
          <p:cNvPr id="402452" name="Text Box 20">
            <a:extLst>
              <a:ext uri="{FF2B5EF4-FFF2-40B4-BE49-F238E27FC236}">
                <a16:creationId xmlns:a16="http://schemas.microsoft.com/office/drawing/2014/main" id="{C51A245C-8CB6-3AD7-E167-C08EC5F16CE5}"/>
              </a:ext>
            </a:extLst>
          </p:cNvPr>
          <p:cNvSpPr txBox="1">
            <a:spLocks noChangeArrowheads="1"/>
          </p:cNvSpPr>
          <p:nvPr/>
        </p:nvSpPr>
        <p:spPr bwMode="auto">
          <a:xfrm>
            <a:off x="714375" y="2428875"/>
            <a:ext cx="80010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2800" b="1">
                <a:solidFill>
                  <a:srgbClr val="CC0000"/>
                </a:solidFill>
                <a:latin typeface="宋体" panose="02010600030101010101" pitchFamily="2" charset="-122"/>
              </a:rPr>
              <a:t>一 </a:t>
            </a:r>
            <a:r>
              <a:rPr lang="zh-CN" altLang="en-US" sz="2800" b="1">
                <a:solidFill>
                  <a:srgbClr val="000000"/>
                </a:solidFill>
                <a:latin typeface="宋体" panose="02010600030101010101" pitchFamily="2" charset="-122"/>
              </a:rPr>
              <a:t>已知质点的运动方程，求任一时刻的位矢、速度和加速度（</a:t>
            </a:r>
            <a:r>
              <a:rPr lang="zh-CN" altLang="en-US" sz="2800" b="1">
                <a:solidFill>
                  <a:srgbClr val="FF0000"/>
                </a:solidFill>
                <a:latin typeface="宋体" panose="02010600030101010101" pitchFamily="2" charset="-122"/>
              </a:rPr>
              <a:t>微分法</a:t>
            </a:r>
            <a:r>
              <a:rPr lang="zh-CN" altLang="en-US" sz="2800" b="1">
                <a:solidFill>
                  <a:srgbClr val="000000"/>
                </a:solidFill>
                <a:latin typeface="宋体" panose="02010600030101010101" pitchFamily="2" charset="-122"/>
              </a:rPr>
              <a:t>）；</a:t>
            </a:r>
          </a:p>
        </p:txBody>
      </p:sp>
      <p:sp>
        <p:nvSpPr>
          <p:cNvPr id="402453" name="Rectangle 21">
            <a:extLst>
              <a:ext uri="{FF2B5EF4-FFF2-40B4-BE49-F238E27FC236}">
                <a16:creationId xmlns:a16="http://schemas.microsoft.com/office/drawing/2014/main" id="{A9DB81C4-D23E-B462-D522-3CBB17C1CD73}"/>
              </a:ext>
            </a:extLst>
          </p:cNvPr>
          <p:cNvSpPr>
            <a:spLocks noChangeArrowheads="1"/>
          </p:cNvSpPr>
          <p:nvPr/>
        </p:nvSpPr>
        <p:spPr bwMode="auto">
          <a:xfrm>
            <a:off x="571500" y="4643438"/>
            <a:ext cx="80772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2800" b="1">
                <a:solidFill>
                  <a:srgbClr val="CC0000"/>
                </a:solidFill>
                <a:latin typeface="宋体" panose="02010600030101010101" pitchFamily="2" charset="-122"/>
              </a:rPr>
              <a:t>二</a:t>
            </a:r>
            <a:r>
              <a:rPr lang="zh-CN" altLang="en-US" sz="2800" b="1">
                <a:solidFill>
                  <a:srgbClr val="000000"/>
                </a:solidFill>
                <a:latin typeface="宋体" panose="02010600030101010101" pitchFamily="2" charset="-122"/>
              </a:rPr>
              <a:t>　已知质点的加速度和初始条件</a:t>
            </a:r>
            <a:r>
              <a:rPr lang="en-US" altLang="zh-CN" sz="2800" b="1">
                <a:solidFill>
                  <a:srgbClr val="000000"/>
                </a:solidFill>
                <a:latin typeface="宋体" panose="02010600030101010101" pitchFamily="2" charset="-122"/>
              </a:rPr>
              <a:t>, </a:t>
            </a:r>
            <a:r>
              <a:rPr lang="zh-CN" altLang="en-US" sz="2800" b="1">
                <a:solidFill>
                  <a:srgbClr val="000000"/>
                </a:solidFill>
                <a:latin typeface="宋体" panose="02010600030101010101" pitchFamily="2" charset="-122"/>
              </a:rPr>
              <a:t>求任一时刻的速度及运动方程（</a:t>
            </a:r>
            <a:r>
              <a:rPr lang="zh-CN" altLang="en-US" sz="2800" b="1">
                <a:solidFill>
                  <a:srgbClr val="FF0000"/>
                </a:solidFill>
                <a:latin typeface="宋体" panose="02010600030101010101" pitchFamily="2" charset="-122"/>
              </a:rPr>
              <a:t>积分法</a:t>
            </a:r>
            <a:r>
              <a:rPr lang="zh-CN" altLang="en-US" sz="2800" b="1">
                <a:solidFill>
                  <a:srgbClr val="000000"/>
                </a:solidFill>
                <a:latin typeface="宋体" panose="02010600030101010101" pitchFamily="2" charset="-122"/>
              </a:rPr>
              <a:t>）．</a:t>
            </a:r>
          </a:p>
        </p:txBody>
      </p:sp>
      <p:graphicFrame>
        <p:nvGraphicFramePr>
          <p:cNvPr id="23554" name="Object 40">
            <a:extLst>
              <a:ext uri="{FF2B5EF4-FFF2-40B4-BE49-F238E27FC236}">
                <a16:creationId xmlns:a16="http://schemas.microsoft.com/office/drawing/2014/main" id="{0A5A62FB-8655-5EC1-A9B6-A0307C843B23}"/>
              </a:ext>
            </a:extLst>
          </p:cNvPr>
          <p:cNvGraphicFramePr>
            <a:graphicFrameLocks noChangeAspect="1"/>
          </p:cNvGraphicFramePr>
          <p:nvPr/>
        </p:nvGraphicFramePr>
        <p:xfrm>
          <a:off x="2071688" y="3571875"/>
          <a:ext cx="1143000" cy="981075"/>
        </p:xfrm>
        <a:graphic>
          <a:graphicData uri="http://schemas.openxmlformats.org/presentationml/2006/ole">
            <mc:AlternateContent xmlns:mc="http://schemas.openxmlformats.org/markup-compatibility/2006">
              <mc:Choice xmlns:v="urn:schemas-microsoft-com:vml" Requires="v">
                <p:oleObj r:id="rId2" imgW="457002" imgH="393529" progId="Equation.3">
                  <p:embed/>
                </p:oleObj>
              </mc:Choice>
              <mc:Fallback>
                <p:oleObj r:id="rId2" imgW="457002" imgH="393529" progId="Equation.3">
                  <p:embed/>
                  <p:pic>
                    <p:nvPicPr>
                      <p:cNvPr id="0" name="Object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3571875"/>
                        <a:ext cx="1143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55" name="Object 41">
            <a:extLst>
              <a:ext uri="{FF2B5EF4-FFF2-40B4-BE49-F238E27FC236}">
                <a16:creationId xmlns:a16="http://schemas.microsoft.com/office/drawing/2014/main" id="{AD148743-0C48-82E1-F4F6-081B4D8A69D3}"/>
              </a:ext>
            </a:extLst>
          </p:cNvPr>
          <p:cNvGraphicFramePr>
            <a:graphicFrameLocks noChangeAspect="1"/>
          </p:cNvGraphicFramePr>
          <p:nvPr/>
        </p:nvGraphicFramePr>
        <p:xfrm>
          <a:off x="3857625" y="3643313"/>
          <a:ext cx="1143000" cy="958850"/>
        </p:xfrm>
        <a:graphic>
          <a:graphicData uri="http://schemas.openxmlformats.org/presentationml/2006/ole">
            <mc:AlternateContent xmlns:mc="http://schemas.openxmlformats.org/markup-compatibility/2006">
              <mc:Choice xmlns:v="urn:schemas-microsoft-com:vml" Requires="v">
                <p:oleObj r:id="rId4" imgW="469696" imgH="393529" progId="Equation.3">
                  <p:embed/>
                </p:oleObj>
              </mc:Choice>
              <mc:Fallback>
                <p:oleObj r:id="rId4" imgW="469696" imgH="393529" progId="Equation.3">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625" y="3643313"/>
                        <a:ext cx="11430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56" name="Object 42">
            <a:extLst>
              <a:ext uri="{FF2B5EF4-FFF2-40B4-BE49-F238E27FC236}">
                <a16:creationId xmlns:a16="http://schemas.microsoft.com/office/drawing/2014/main" id="{27F4C790-70E8-536B-8837-42290AE3178B}"/>
              </a:ext>
            </a:extLst>
          </p:cNvPr>
          <p:cNvGraphicFramePr>
            <a:graphicFrameLocks noChangeAspect="1"/>
          </p:cNvGraphicFramePr>
          <p:nvPr/>
        </p:nvGraphicFramePr>
        <p:xfrm>
          <a:off x="5143500" y="3571875"/>
          <a:ext cx="990600" cy="990600"/>
        </p:xfrm>
        <a:graphic>
          <a:graphicData uri="http://schemas.openxmlformats.org/presentationml/2006/ole">
            <mc:AlternateContent xmlns:mc="http://schemas.openxmlformats.org/markup-compatibility/2006">
              <mc:Choice xmlns:v="urn:schemas-microsoft-com:vml" Requires="v">
                <p:oleObj r:id="rId6" imgW="419100" imgH="419100" progId="Equation.3">
                  <p:embed/>
                </p:oleObj>
              </mc:Choice>
              <mc:Fallback>
                <p:oleObj r:id="rId6" imgW="419100" imgH="419100" progId="Equation.3">
                  <p:embed/>
                  <p:pic>
                    <p:nvPicPr>
                      <p:cNvPr id="0"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3500" y="3571875"/>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57" name="Object 43">
            <a:extLst>
              <a:ext uri="{FF2B5EF4-FFF2-40B4-BE49-F238E27FC236}">
                <a16:creationId xmlns:a16="http://schemas.microsoft.com/office/drawing/2014/main" id="{A036A9E4-F720-EF85-6B47-4CBB291EFABB}"/>
              </a:ext>
            </a:extLst>
          </p:cNvPr>
          <p:cNvGraphicFramePr>
            <a:graphicFrameLocks noChangeAspect="1"/>
          </p:cNvGraphicFramePr>
          <p:nvPr/>
        </p:nvGraphicFramePr>
        <p:xfrm>
          <a:off x="1071563" y="5754688"/>
          <a:ext cx="1905000" cy="774700"/>
        </p:xfrm>
        <a:graphic>
          <a:graphicData uri="http://schemas.openxmlformats.org/presentationml/2006/ole">
            <mc:AlternateContent xmlns:mc="http://schemas.openxmlformats.org/markup-compatibility/2006">
              <mc:Choice xmlns:v="urn:schemas-microsoft-com:vml" Requires="v">
                <p:oleObj r:id="rId8" imgW="748975" imgH="304668" progId="Equation.3">
                  <p:embed/>
                </p:oleObj>
              </mc:Choice>
              <mc:Fallback>
                <p:oleObj r:id="rId8" imgW="748975" imgH="304668" progId="Equation.3">
                  <p:embed/>
                  <p:pic>
                    <p:nvPicPr>
                      <p:cNvPr id="0" name="Object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1563" y="5754688"/>
                        <a:ext cx="19050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58" name="Object 44">
            <a:extLst>
              <a:ext uri="{FF2B5EF4-FFF2-40B4-BE49-F238E27FC236}">
                <a16:creationId xmlns:a16="http://schemas.microsoft.com/office/drawing/2014/main" id="{C1DCFBFD-7364-E942-1242-C1AD56E48EA3}"/>
              </a:ext>
            </a:extLst>
          </p:cNvPr>
          <p:cNvGraphicFramePr>
            <a:graphicFrameLocks noChangeAspect="1"/>
          </p:cNvGraphicFramePr>
          <p:nvPr/>
        </p:nvGraphicFramePr>
        <p:xfrm>
          <a:off x="3357563" y="5786438"/>
          <a:ext cx="1873250" cy="774700"/>
        </p:xfrm>
        <a:graphic>
          <a:graphicData uri="http://schemas.openxmlformats.org/presentationml/2006/ole">
            <mc:AlternateContent xmlns:mc="http://schemas.openxmlformats.org/markup-compatibility/2006">
              <mc:Choice xmlns:v="urn:schemas-microsoft-com:vml" Requires="v">
                <p:oleObj r:id="rId10" imgW="736280" imgH="304668" progId="Equation.3">
                  <p:embed/>
                </p:oleObj>
              </mc:Choice>
              <mc:Fallback>
                <p:oleObj r:id="rId10" imgW="736280" imgH="304668" progId="Equation.3">
                  <p:embed/>
                  <p:pic>
                    <p:nvPicPr>
                      <p:cNvPr id="0" name="Object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7563" y="5786438"/>
                        <a:ext cx="187325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 name="Text Box 8">
            <a:extLst>
              <a:ext uri="{FF2B5EF4-FFF2-40B4-BE49-F238E27FC236}">
                <a16:creationId xmlns:a16="http://schemas.microsoft.com/office/drawing/2014/main" id="{C16021A7-9683-C089-D1D2-02A721AE00B1}"/>
              </a:ext>
            </a:extLst>
          </p:cNvPr>
          <p:cNvSpPr txBox="1">
            <a:spLocks noChangeArrowheads="1"/>
          </p:cNvSpPr>
          <p:nvPr/>
        </p:nvSpPr>
        <p:spPr bwMode="auto">
          <a:xfrm>
            <a:off x="5357813" y="6000750"/>
            <a:ext cx="357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spcBef>
                <a:spcPct val="50000"/>
              </a:spcBef>
            </a:pPr>
            <a:r>
              <a:rPr lang="zh-CN" altLang="en-US" sz="2400" b="1">
                <a:solidFill>
                  <a:srgbClr val="0000FF"/>
                </a:solidFill>
              </a:rPr>
              <a:t>矢量积分要分解后做！</a:t>
            </a:r>
            <a:endParaRPr lang="en-US" altLang="zh-CN" sz="2400" b="1">
              <a:solidFill>
                <a:srgbClr val="0000FF"/>
              </a:solidFill>
            </a:endParaRPr>
          </a:p>
        </p:txBody>
      </p:sp>
      <p:grpSp>
        <p:nvGrpSpPr>
          <p:cNvPr id="2" name="Group 2">
            <a:extLst>
              <a:ext uri="{FF2B5EF4-FFF2-40B4-BE49-F238E27FC236}">
                <a16:creationId xmlns:a16="http://schemas.microsoft.com/office/drawing/2014/main" id="{A7DDE8AD-CD3B-C373-4EDE-DC2A4D3ECDFF}"/>
              </a:ext>
            </a:extLst>
          </p:cNvPr>
          <p:cNvGrpSpPr>
            <a:grpSpLocks/>
          </p:cNvGrpSpPr>
          <p:nvPr/>
        </p:nvGrpSpPr>
        <p:grpSpPr bwMode="auto">
          <a:xfrm>
            <a:off x="700088" y="1133475"/>
            <a:ext cx="7315200" cy="944563"/>
            <a:chOff x="612" y="2879"/>
            <a:chExt cx="4608" cy="595"/>
          </a:xfrm>
        </p:grpSpPr>
        <p:sp>
          <p:nvSpPr>
            <p:cNvPr id="29" name="AutoShape 3">
              <a:extLst>
                <a:ext uri="{FF2B5EF4-FFF2-40B4-BE49-F238E27FC236}">
                  <a16:creationId xmlns:a16="http://schemas.microsoft.com/office/drawing/2014/main" id="{39E06E9C-B7E1-F7C2-2A28-337AC84046E5}"/>
                </a:ext>
              </a:extLst>
            </p:cNvPr>
            <p:cNvSpPr>
              <a:spLocks noChangeArrowheads="1"/>
            </p:cNvSpPr>
            <p:nvPr/>
          </p:nvSpPr>
          <p:spPr bwMode="auto">
            <a:xfrm>
              <a:off x="4404" y="2879"/>
              <a:ext cx="816" cy="576"/>
            </a:xfrm>
            <a:prstGeom prst="horizontalScroll">
              <a:avLst>
                <a:gd name="adj" fmla="val 12500"/>
              </a:avLst>
            </a:prstGeom>
            <a:gradFill rotWithShape="1">
              <a:gsLst>
                <a:gs pos="0">
                  <a:srgbClr val="E6F3B7"/>
                </a:gs>
                <a:gs pos="50000">
                  <a:schemeClr val="bg1"/>
                </a:gs>
                <a:gs pos="100000">
                  <a:srgbClr val="E6F3B7"/>
                </a:gs>
              </a:gsLst>
              <a:lin ang="5400000" scaled="1"/>
            </a:gradFill>
            <a:ln w="9525">
              <a:solidFill>
                <a:srgbClr val="008080"/>
              </a:solidFill>
              <a:round/>
            </a:ln>
            <a:effectLst/>
          </p:spPr>
          <p:txBody>
            <a:bodyPr wrap="none" anchor="ctr"/>
            <a:lstStyle/>
            <a:p>
              <a:pPr eaLnBrk="1" hangingPunct="1">
                <a:defRPr/>
              </a:pPr>
              <a:endParaRPr lang="zh-CN" altLang="en-US"/>
            </a:p>
          </p:txBody>
        </p:sp>
        <p:sp>
          <p:nvSpPr>
            <p:cNvPr id="30" name="AutoShape 4">
              <a:extLst>
                <a:ext uri="{FF2B5EF4-FFF2-40B4-BE49-F238E27FC236}">
                  <a16:creationId xmlns:a16="http://schemas.microsoft.com/office/drawing/2014/main" id="{9F5ECE07-68D8-386D-CBEC-CEA8CF264393}"/>
                </a:ext>
              </a:extLst>
            </p:cNvPr>
            <p:cNvSpPr>
              <a:spLocks noChangeArrowheads="1"/>
            </p:cNvSpPr>
            <p:nvPr/>
          </p:nvSpPr>
          <p:spPr bwMode="auto">
            <a:xfrm>
              <a:off x="612" y="2898"/>
              <a:ext cx="816" cy="576"/>
            </a:xfrm>
            <a:prstGeom prst="horizontalScroll">
              <a:avLst>
                <a:gd name="adj" fmla="val 12500"/>
              </a:avLst>
            </a:prstGeom>
            <a:gradFill rotWithShape="1">
              <a:gsLst>
                <a:gs pos="0">
                  <a:srgbClr val="E6F3B7"/>
                </a:gs>
                <a:gs pos="50000">
                  <a:schemeClr val="bg1"/>
                </a:gs>
                <a:gs pos="100000">
                  <a:srgbClr val="E6F3B7"/>
                </a:gs>
              </a:gsLst>
              <a:lin ang="5400000" scaled="1"/>
            </a:gradFill>
            <a:ln w="9525">
              <a:solidFill>
                <a:srgbClr val="008080"/>
              </a:solidFill>
              <a:round/>
            </a:ln>
            <a:effectLst/>
          </p:spPr>
          <p:txBody>
            <a:bodyPr wrap="none" anchor="ctr"/>
            <a:lstStyle/>
            <a:p>
              <a:pPr eaLnBrk="1" hangingPunct="1">
                <a:defRPr/>
              </a:pPr>
              <a:endParaRPr lang="zh-CN" altLang="en-US"/>
            </a:p>
          </p:txBody>
        </p:sp>
        <p:graphicFrame>
          <p:nvGraphicFramePr>
            <p:cNvPr id="43032" name="Object 5">
              <a:extLst>
                <a:ext uri="{FF2B5EF4-FFF2-40B4-BE49-F238E27FC236}">
                  <a16:creationId xmlns:a16="http://schemas.microsoft.com/office/drawing/2014/main" id="{1BBD70A2-9929-E572-0612-056A215112DE}"/>
                </a:ext>
              </a:extLst>
            </p:cNvPr>
            <p:cNvGraphicFramePr>
              <a:graphicFrameLocks noChangeAspect="1"/>
            </p:cNvGraphicFramePr>
            <p:nvPr/>
          </p:nvGraphicFramePr>
          <p:xfrm>
            <a:off x="4548" y="2975"/>
            <a:ext cx="576" cy="354"/>
          </p:xfrm>
          <a:graphic>
            <a:graphicData uri="http://schemas.openxmlformats.org/presentationml/2006/ole">
              <mc:AlternateContent xmlns:mc="http://schemas.openxmlformats.org/markup-compatibility/2006">
                <mc:Choice xmlns:v="urn:schemas-microsoft-com:vml" Requires="v">
                  <p:oleObj r:id="rId12" imgW="444114" imgH="304536" progId="Equation.3">
                    <p:embed/>
                  </p:oleObj>
                </mc:Choice>
                <mc:Fallback>
                  <p:oleObj r:id="rId12" imgW="444114" imgH="304536" progId="Equation.3">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48" y="2975"/>
                          <a:ext cx="576"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33" name="Object 6">
              <a:extLst>
                <a:ext uri="{FF2B5EF4-FFF2-40B4-BE49-F238E27FC236}">
                  <a16:creationId xmlns:a16="http://schemas.microsoft.com/office/drawing/2014/main" id="{F6979932-5274-F807-E856-D909B8BF4F29}"/>
                </a:ext>
              </a:extLst>
            </p:cNvPr>
            <p:cNvGraphicFramePr>
              <a:graphicFrameLocks noChangeAspect="1"/>
            </p:cNvGraphicFramePr>
            <p:nvPr/>
          </p:nvGraphicFramePr>
          <p:xfrm>
            <a:off x="756" y="2994"/>
            <a:ext cx="576" cy="356"/>
          </p:xfrm>
          <a:graphic>
            <a:graphicData uri="http://schemas.openxmlformats.org/presentationml/2006/ole">
              <mc:AlternateContent xmlns:mc="http://schemas.openxmlformats.org/markup-compatibility/2006">
                <mc:Choice xmlns:v="urn:schemas-microsoft-com:vml" Requires="v">
                  <p:oleObj r:id="rId14" imgW="431613" imgH="304668" progId="Equation.3">
                    <p:embed/>
                  </p:oleObj>
                </mc:Choice>
                <mc:Fallback>
                  <p:oleObj r:id="rId14" imgW="431613" imgH="304668" progId="Equation.3">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6" y="2994"/>
                          <a:ext cx="576"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3" name="AutoShape 7">
              <a:extLst>
                <a:ext uri="{FF2B5EF4-FFF2-40B4-BE49-F238E27FC236}">
                  <a16:creationId xmlns:a16="http://schemas.microsoft.com/office/drawing/2014/main" id="{02183EED-31E0-D99F-D7DC-38B1588AEF27}"/>
                </a:ext>
              </a:extLst>
            </p:cNvPr>
            <p:cNvSpPr>
              <a:spLocks noChangeArrowheads="1"/>
            </p:cNvSpPr>
            <p:nvPr/>
          </p:nvSpPr>
          <p:spPr bwMode="auto">
            <a:xfrm>
              <a:off x="2436" y="2879"/>
              <a:ext cx="816" cy="576"/>
            </a:xfrm>
            <a:prstGeom prst="horizontalScroll">
              <a:avLst>
                <a:gd name="adj" fmla="val 12500"/>
              </a:avLst>
            </a:prstGeom>
            <a:gradFill rotWithShape="1">
              <a:gsLst>
                <a:gs pos="0">
                  <a:srgbClr val="E6F3B7"/>
                </a:gs>
                <a:gs pos="50000">
                  <a:schemeClr val="bg1"/>
                </a:gs>
                <a:gs pos="100000">
                  <a:srgbClr val="E6F3B7"/>
                </a:gs>
              </a:gsLst>
              <a:lin ang="5400000" scaled="1"/>
            </a:gradFill>
            <a:ln w="9525">
              <a:solidFill>
                <a:srgbClr val="008080"/>
              </a:solidFill>
              <a:round/>
            </a:ln>
            <a:effectLst/>
          </p:spPr>
          <p:txBody>
            <a:bodyPr wrap="none" anchor="ctr"/>
            <a:lstStyle/>
            <a:p>
              <a:pPr eaLnBrk="1" hangingPunct="1">
                <a:defRPr/>
              </a:pPr>
              <a:endParaRPr lang="zh-CN" altLang="en-US"/>
            </a:p>
          </p:txBody>
        </p:sp>
        <p:graphicFrame>
          <p:nvGraphicFramePr>
            <p:cNvPr id="43035" name="Object 8">
              <a:extLst>
                <a:ext uri="{FF2B5EF4-FFF2-40B4-BE49-F238E27FC236}">
                  <a16:creationId xmlns:a16="http://schemas.microsoft.com/office/drawing/2014/main" id="{6D50014B-0F09-75DD-E528-7F23B47E1E85}"/>
                </a:ext>
              </a:extLst>
            </p:cNvPr>
            <p:cNvGraphicFramePr>
              <a:graphicFrameLocks noChangeAspect="1"/>
            </p:cNvGraphicFramePr>
            <p:nvPr/>
          </p:nvGraphicFramePr>
          <p:xfrm>
            <a:off x="2580" y="2975"/>
            <a:ext cx="576" cy="366"/>
          </p:xfrm>
          <a:graphic>
            <a:graphicData uri="http://schemas.openxmlformats.org/presentationml/2006/ole">
              <mc:AlternateContent xmlns:mc="http://schemas.openxmlformats.org/markup-compatibility/2006">
                <mc:Choice xmlns:v="urn:schemas-microsoft-com:vml" Requires="v">
                  <p:oleObj r:id="rId16" imgW="279279" imgH="203112" progId="Equation.DSMT4">
                    <p:embed/>
                  </p:oleObj>
                </mc:Choice>
                <mc:Fallback>
                  <p:oleObj r:id="rId16" imgW="279279" imgH="203112" progId="Equation.DSMT4">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80" y="2975"/>
                          <a:ext cx="57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 name="Group 9">
            <a:extLst>
              <a:ext uri="{FF2B5EF4-FFF2-40B4-BE49-F238E27FC236}">
                <a16:creationId xmlns:a16="http://schemas.microsoft.com/office/drawing/2014/main" id="{BCDC7157-9919-15B9-9387-8012770981C2}"/>
              </a:ext>
            </a:extLst>
          </p:cNvPr>
          <p:cNvGrpSpPr>
            <a:grpSpLocks/>
          </p:cNvGrpSpPr>
          <p:nvPr/>
        </p:nvGrpSpPr>
        <p:grpSpPr bwMode="auto">
          <a:xfrm>
            <a:off x="2428875" y="928688"/>
            <a:ext cx="4138613" cy="617537"/>
            <a:chOff x="1701" y="2750"/>
            <a:chExt cx="2607" cy="389"/>
          </a:xfrm>
        </p:grpSpPr>
        <p:sp>
          <p:nvSpPr>
            <p:cNvPr id="43026" name="Rectangle 10">
              <a:extLst>
                <a:ext uri="{FF2B5EF4-FFF2-40B4-BE49-F238E27FC236}">
                  <a16:creationId xmlns:a16="http://schemas.microsoft.com/office/drawing/2014/main" id="{E382793E-3D81-93F5-4B46-F4796F4927A3}"/>
                </a:ext>
              </a:extLst>
            </p:cNvPr>
            <p:cNvSpPr>
              <a:spLocks noChangeArrowheads="1"/>
            </p:cNvSpPr>
            <p:nvPr/>
          </p:nvSpPr>
          <p:spPr bwMode="auto">
            <a:xfrm>
              <a:off x="3568" y="2750"/>
              <a:ext cx="7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b="1">
                  <a:solidFill>
                    <a:srgbClr val="CC0000"/>
                  </a:solidFill>
                  <a:latin typeface="Times New Roman" panose="02020603050405020304" pitchFamily="18" charset="0"/>
                </a:rPr>
                <a:t>求导</a:t>
              </a:r>
            </a:p>
          </p:txBody>
        </p:sp>
        <p:sp>
          <p:nvSpPr>
            <p:cNvPr id="43027" name="AutoShape 11">
              <a:extLst>
                <a:ext uri="{FF2B5EF4-FFF2-40B4-BE49-F238E27FC236}">
                  <a16:creationId xmlns:a16="http://schemas.microsoft.com/office/drawing/2014/main" id="{2C422DB5-3909-44F5-F571-C31720480ED9}"/>
                </a:ext>
              </a:extLst>
            </p:cNvPr>
            <p:cNvSpPr>
              <a:spLocks noChangeArrowheads="1"/>
            </p:cNvSpPr>
            <p:nvPr/>
          </p:nvSpPr>
          <p:spPr bwMode="auto">
            <a:xfrm>
              <a:off x="3574" y="3067"/>
              <a:ext cx="576" cy="72"/>
            </a:xfrm>
            <a:prstGeom prst="rightArrow">
              <a:avLst>
                <a:gd name="adj1" fmla="val 50000"/>
                <a:gd name="adj2" fmla="val 200000"/>
              </a:avLst>
            </a:prstGeom>
            <a:solidFill>
              <a:srgbClr val="FF99CC"/>
            </a:solidFill>
            <a:ln w="19050">
              <a:solidFill>
                <a:srgbClr val="CC0000"/>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3028" name="Text Box 12">
              <a:extLst>
                <a:ext uri="{FF2B5EF4-FFF2-40B4-BE49-F238E27FC236}">
                  <a16:creationId xmlns:a16="http://schemas.microsoft.com/office/drawing/2014/main" id="{F21258B9-0C0C-02F8-FAF7-7EA552419DF3}"/>
                </a:ext>
              </a:extLst>
            </p:cNvPr>
            <p:cNvSpPr txBox="1">
              <a:spLocks noChangeArrowheads="1"/>
            </p:cNvSpPr>
            <p:nvPr/>
          </p:nvSpPr>
          <p:spPr bwMode="auto">
            <a:xfrm>
              <a:off x="1706" y="2750"/>
              <a:ext cx="73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b="1">
                  <a:solidFill>
                    <a:srgbClr val="CC0000"/>
                  </a:solidFill>
                  <a:latin typeface="Times New Roman" panose="02020603050405020304" pitchFamily="18" charset="0"/>
                </a:rPr>
                <a:t>求导</a:t>
              </a:r>
            </a:p>
          </p:txBody>
        </p:sp>
        <p:sp>
          <p:nvSpPr>
            <p:cNvPr id="43029" name="AutoShape 13">
              <a:extLst>
                <a:ext uri="{FF2B5EF4-FFF2-40B4-BE49-F238E27FC236}">
                  <a16:creationId xmlns:a16="http://schemas.microsoft.com/office/drawing/2014/main" id="{E5827689-63E7-1A64-F833-A3309CA3A695}"/>
                </a:ext>
              </a:extLst>
            </p:cNvPr>
            <p:cNvSpPr>
              <a:spLocks noChangeArrowheads="1"/>
            </p:cNvSpPr>
            <p:nvPr/>
          </p:nvSpPr>
          <p:spPr bwMode="auto">
            <a:xfrm>
              <a:off x="1701" y="3067"/>
              <a:ext cx="576" cy="72"/>
            </a:xfrm>
            <a:prstGeom prst="rightArrow">
              <a:avLst>
                <a:gd name="adj1" fmla="val 50000"/>
                <a:gd name="adj2" fmla="val 200000"/>
              </a:avLst>
            </a:prstGeom>
            <a:solidFill>
              <a:srgbClr val="FF99CC"/>
            </a:solidFill>
            <a:ln w="19050">
              <a:solidFill>
                <a:srgbClr val="FF3300"/>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4" name="Group 14">
            <a:extLst>
              <a:ext uri="{FF2B5EF4-FFF2-40B4-BE49-F238E27FC236}">
                <a16:creationId xmlns:a16="http://schemas.microsoft.com/office/drawing/2014/main" id="{50ECB0D2-4D51-E74F-DCE5-F11C63DBDB92}"/>
              </a:ext>
            </a:extLst>
          </p:cNvPr>
          <p:cNvGrpSpPr>
            <a:grpSpLocks/>
          </p:cNvGrpSpPr>
          <p:nvPr/>
        </p:nvGrpSpPr>
        <p:grpSpPr bwMode="auto">
          <a:xfrm>
            <a:off x="2343150" y="1546225"/>
            <a:ext cx="4117975" cy="587375"/>
            <a:chOff x="1692" y="3139"/>
            <a:chExt cx="2568" cy="370"/>
          </a:xfrm>
        </p:grpSpPr>
        <p:sp>
          <p:nvSpPr>
            <p:cNvPr id="43022" name="Text Box 15">
              <a:extLst>
                <a:ext uri="{FF2B5EF4-FFF2-40B4-BE49-F238E27FC236}">
                  <a16:creationId xmlns:a16="http://schemas.microsoft.com/office/drawing/2014/main" id="{9F216221-1B49-D7CD-ACFA-BD0095263A2F}"/>
                </a:ext>
              </a:extLst>
            </p:cNvPr>
            <p:cNvSpPr txBox="1">
              <a:spLocks noChangeArrowheads="1"/>
            </p:cNvSpPr>
            <p:nvPr/>
          </p:nvSpPr>
          <p:spPr bwMode="auto">
            <a:xfrm>
              <a:off x="3588" y="3182"/>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b="1">
                  <a:solidFill>
                    <a:srgbClr val="1C1C1C"/>
                  </a:solidFill>
                  <a:latin typeface="Times New Roman" panose="02020603050405020304" pitchFamily="18" charset="0"/>
                </a:rPr>
                <a:t>积分</a:t>
              </a:r>
            </a:p>
          </p:txBody>
        </p:sp>
        <p:sp>
          <p:nvSpPr>
            <p:cNvPr id="43023" name="AutoShape 16">
              <a:extLst>
                <a:ext uri="{FF2B5EF4-FFF2-40B4-BE49-F238E27FC236}">
                  <a16:creationId xmlns:a16="http://schemas.microsoft.com/office/drawing/2014/main" id="{9CDEFE5A-EAE2-4F69-B72A-89263D8C5DE3}"/>
                </a:ext>
              </a:extLst>
            </p:cNvPr>
            <p:cNvSpPr>
              <a:spLocks noChangeArrowheads="1"/>
            </p:cNvSpPr>
            <p:nvPr/>
          </p:nvSpPr>
          <p:spPr bwMode="auto">
            <a:xfrm>
              <a:off x="3574" y="3139"/>
              <a:ext cx="576" cy="72"/>
            </a:xfrm>
            <a:prstGeom prst="leftArrow">
              <a:avLst>
                <a:gd name="adj1" fmla="val 50000"/>
                <a:gd name="adj2" fmla="val 200000"/>
              </a:avLst>
            </a:prstGeom>
            <a:solidFill>
              <a:srgbClr val="E6F3B7"/>
            </a:solidFill>
            <a:ln w="19050">
              <a:solidFill>
                <a:srgbClr val="006600"/>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3024" name="Text Box 17">
              <a:extLst>
                <a:ext uri="{FF2B5EF4-FFF2-40B4-BE49-F238E27FC236}">
                  <a16:creationId xmlns:a16="http://schemas.microsoft.com/office/drawing/2014/main" id="{3AE4F1DF-DF30-6AB8-EAF0-8AE387FD04E3}"/>
                </a:ext>
              </a:extLst>
            </p:cNvPr>
            <p:cNvSpPr txBox="1">
              <a:spLocks noChangeArrowheads="1"/>
            </p:cNvSpPr>
            <p:nvPr/>
          </p:nvSpPr>
          <p:spPr bwMode="auto">
            <a:xfrm>
              <a:off x="1692" y="3182"/>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b="1">
                  <a:solidFill>
                    <a:srgbClr val="1C1C1C"/>
                  </a:solidFill>
                  <a:latin typeface="Times New Roman" panose="02020603050405020304" pitchFamily="18" charset="0"/>
                </a:rPr>
                <a:t>积分</a:t>
              </a:r>
            </a:p>
          </p:txBody>
        </p:sp>
        <p:sp>
          <p:nvSpPr>
            <p:cNvPr id="43025" name="AutoShape 18">
              <a:extLst>
                <a:ext uri="{FF2B5EF4-FFF2-40B4-BE49-F238E27FC236}">
                  <a16:creationId xmlns:a16="http://schemas.microsoft.com/office/drawing/2014/main" id="{6C7C08A8-4C5A-5320-48D1-5BBE0B4C3B46}"/>
                </a:ext>
              </a:extLst>
            </p:cNvPr>
            <p:cNvSpPr>
              <a:spLocks noChangeArrowheads="1"/>
            </p:cNvSpPr>
            <p:nvPr/>
          </p:nvSpPr>
          <p:spPr bwMode="auto">
            <a:xfrm>
              <a:off x="1701" y="3158"/>
              <a:ext cx="576" cy="72"/>
            </a:xfrm>
            <a:prstGeom prst="leftArrow">
              <a:avLst>
                <a:gd name="adj1" fmla="val 50000"/>
                <a:gd name="adj2" fmla="val 200000"/>
              </a:avLst>
            </a:prstGeom>
            <a:solidFill>
              <a:srgbClr val="E6F3B7"/>
            </a:solidFill>
            <a:ln w="19050">
              <a:solidFill>
                <a:srgbClr val="008080"/>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2452"/>
                                        </p:tgtEl>
                                        <p:attrNameLst>
                                          <p:attrName>style.visibility</p:attrName>
                                        </p:attrNameLst>
                                      </p:cBhvr>
                                      <p:to>
                                        <p:strVal val="visible"/>
                                      </p:to>
                                    </p:set>
                                    <p:animEffect transition="in" filter="blinds(horizontal)">
                                      <p:cBhvr>
                                        <p:cTn id="7" dur="500"/>
                                        <p:tgtEl>
                                          <p:spTgt spid="402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3554"/>
                                        </p:tgtEl>
                                        <p:attrNameLst>
                                          <p:attrName>style.visibility</p:attrName>
                                        </p:attrNameLst>
                                      </p:cBhvr>
                                      <p:to>
                                        <p:strVal val="visible"/>
                                      </p:to>
                                    </p:set>
                                    <p:animEffect transition="in" filter="fade">
                                      <p:cBhvr>
                                        <p:cTn id="12" dur="2000"/>
                                        <p:tgtEl>
                                          <p:spTgt spid="235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3555"/>
                                        </p:tgtEl>
                                        <p:attrNameLst>
                                          <p:attrName>style.visibility</p:attrName>
                                        </p:attrNameLst>
                                      </p:cBhvr>
                                      <p:to>
                                        <p:strVal val="visible"/>
                                      </p:to>
                                    </p:set>
                                    <p:animEffect transition="in" filter="fade">
                                      <p:cBhvr>
                                        <p:cTn id="17" dur="2000"/>
                                        <p:tgtEl>
                                          <p:spTgt spid="235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gtEl>
                                        <p:attrNameLst>
                                          <p:attrName>style.visibility</p:attrName>
                                        </p:attrNameLst>
                                      </p:cBhvr>
                                      <p:to>
                                        <p:strVal val="visible"/>
                                      </p:to>
                                    </p:set>
                                    <p:animEffect transition="in" filter="fade">
                                      <p:cBhvr>
                                        <p:cTn id="22" dur="2000"/>
                                        <p:tgtEl>
                                          <p:spTgt spid="235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02453"/>
                                        </p:tgtEl>
                                        <p:attrNameLst>
                                          <p:attrName>style.visibility</p:attrName>
                                        </p:attrNameLst>
                                      </p:cBhvr>
                                      <p:to>
                                        <p:strVal val="visible"/>
                                      </p:to>
                                    </p:set>
                                    <p:animEffect transition="in" filter="blinds(horizontal)">
                                      <p:cBhvr>
                                        <p:cTn id="27" dur="500"/>
                                        <p:tgtEl>
                                          <p:spTgt spid="4024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3557"/>
                                        </p:tgtEl>
                                        <p:attrNameLst>
                                          <p:attrName>style.visibility</p:attrName>
                                        </p:attrNameLst>
                                      </p:cBhvr>
                                      <p:to>
                                        <p:strVal val="visible"/>
                                      </p:to>
                                    </p:set>
                                    <p:animEffect transition="in" filter="fade">
                                      <p:cBhvr>
                                        <p:cTn id="32" dur="2000"/>
                                        <p:tgtEl>
                                          <p:spTgt spid="235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23558"/>
                                        </p:tgtEl>
                                        <p:attrNameLst>
                                          <p:attrName>style.visibility</p:attrName>
                                        </p:attrNameLst>
                                      </p:cBhvr>
                                      <p:to>
                                        <p:strVal val="visible"/>
                                      </p:to>
                                    </p:set>
                                    <p:animEffect transition="in" filter="fade">
                                      <p:cBhvr>
                                        <p:cTn id="37" dur="2000"/>
                                        <p:tgtEl>
                                          <p:spTgt spid="235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linds(horizontal)">
                                      <p:cBhvr>
                                        <p:cTn id="42" dur="500"/>
                                        <p:tgtEl>
                                          <p:spTgt spid="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6"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strips(downRight)">
                                      <p:cBhvr>
                                        <p:cTn id="51" dur="500"/>
                                        <p:tgtEl>
                                          <p:spTgt spid="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8" presetClass="entr" presetSubtype="12"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strips(downLeft)">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52" grpId="0"/>
      <p:bldP spid="402453"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1">
            <a:extLst>
              <a:ext uri="{FF2B5EF4-FFF2-40B4-BE49-F238E27FC236}">
                <a16:creationId xmlns:a16="http://schemas.microsoft.com/office/drawing/2014/main" id="{83B411C5-C503-75D6-D38C-384A004D9984}"/>
              </a:ext>
            </a:extLst>
          </p:cNvPr>
          <p:cNvSpPr>
            <a:spLocks noChangeArrowheads="1"/>
          </p:cNvSpPr>
          <p:nvPr/>
        </p:nvSpPr>
        <p:spPr bwMode="auto">
          <a:xfrm>
            <a:off x="1476375" y="4508500"/>
            <a:ext cx="583247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3200" b="1">
                <a:solidFill>
                  <a:srgbClr val="CC0000"/>
                </a:solidFill>
                <a:latin typeface="Arial" panose="020B0604020202020204" pitchFamily="34" charset="0"/>
              </a:rPr>
              <a:t>（</a:t>
            </a:r>
            <a:r>
              <a:rPr lang="en-US" altLang="zh-CN" sz="3200" b="1">
                <a:solidFill>
                  <a:srgbClr val="CC0000"/>
                </a:solidFill>
                <a:latin typeface="Times New Roman" panose="02020603050405020304" pitchFamily="18" charset="0"/>
              </a:rPr>
              <a:t>1</a:t>
            </a:r>
            <a:r>
              <a:rPr lang="zh-CN" altLang="en-US" sz="3200" b="1">
                <a:solidFill>
                  <a:srgbClr val="CC0000"/>
                </a:solidFill>
                <a:latin typeface="Arial" panose="020B0604020202020204" pitchFamily="34" charset="0"/>
              </a:rPr>
              <a:t>）</a:t>
            </a:r>
            <a:r>
              <a:rPr lang="zh-CN" altLang="en-US" sz="3200" b="1">
                <a:solidFill>
                  <a:srgbClr val="1C1C1C"/>
                </a:solidFill>
                <a:latin typeface="Arial" panose="020B0604020202020204" pitchFamily="34" charset="0"/>
              </a:rPr>
              <a:t>求          时的速度．</a:t>
            </a:r>
          </a:p>
          <a:p>
            <a:pPr eaLnBrk="1" hangingPunct="1">
              <a:lnSpc>
                <a:spcPct val="120000"/>
              </a:lnSpc>
            </a:pPr>
            <a:r>
              <a:rPr lang="zh-CN" altLang="en-US" sz="3200" b="1">
                <a:solidFill>
                  <a:srgbClr val="CC0000"/>
                </a:solidFill>
                <a:latin typeface="Arial" panose="020B0604020202020204" pitchFamily="34" charset="0"/>
              </a:rPr>
              <a:t>（</a:t>
            </a:r>
            <a:r>
              <a:rPr lang="en-US" altLang="zh-CN" sz="3200" b="1">
                <a:solidFill>
                  <a:srgbClr val="CC0000"/>
                </a:solidFill>
                <a:latin typeface="Times New Roman" panose="02020603050405020304" pitchFamily="18" charset="0"/>
              </a:rPr>
              <a:t>2</a:t>
            </a:r>
            <a:r>
              <a:rPr lang="zh-CN" altLang="en-US" sz="3200" b="1">
                <a:solidFill>
                  <a:srgbClr val="CC0000"/>
                </a:solidFill>
                <a:latin typeface="Arial" panose="020B0604020202020204" pitchFamily="34" charset="0"/>
              </a:rPr>
              <a:t>）</a:t>
            </a:r>
            <a:r>
              <a:rPr lang="zh-CN" altLang="en-US" sz="3200" b="1">
                <a:solidFill>
                  <a:srgbClr val="1C1C1C"/>
                </a:solidFill>
                <a:latin typeface="Arial" panose="020B0604020202020204" pitchFamily="34" charset="0"/>
              </a:rPr>
              <a:t>作出质点的运动轨迹图．</a:t>
            </a:r>
          </a:p>
        </p:txBody>
      </p:sp>
      <p:sp>
        <p:nvSpPr>
          <p:cNvPr id="44035" name="Text Box 3">
            <a:extLst>
              <a:ext uri="{FF2B5EF4-FFF2-40B4-BE49-F238E27FC236}">
                <a16:creationId xmlns:a16="http://schemas.microsoft.com/office/drawing/2014/main" id="{186B92A3-9FAF-588E-82CC-071ECD9833CA}"/>
              </a:ext>
            </a:extLst>
          </p:cNvPr>
          <p:cNvSpPr txBox="1">
            <a:spLocks noChangeArrowheads="1"/>
          </p:cNvSpPr>
          <p:nvPr/>
        </p:nvSpPr>
        <p:spPr bwMode="auto">
          <a:xfrm>
            <a:off x="571500" y="928688"/>
            <a:ext cx="6985000" cy="584200"/>
          </a:xfrm>
          <a:prstGeom prst="rect">
            <a:avLst/>
          </a:prstGeom>
          <a:noFill/>
          <a:ln>
            <a:noFill/>
          </a:ln>
          <a:effectLst>
            <a:prstShdw prst="shdw13" dist="53882" dir="135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en-US" altLang="zh-CN" sz="3200" b="1">
                <a:solidFill>
                  <a:srgbClr val="CC0000"/>
                </a:solidFill>
                <a:latin typeface="宋体" panose="02010600030101010101" pitchFamily="2" charset="-122"/>
              </a:rPr>
              <a:t>    </a:t>
            </a:r>
            <a:r>
              <a:rPr lang="zh-CN" altLang="en-US" sz="3200" b="1">
                <a:solidFill>
                  <a:srgbClr val="CC0000"/>
                </a:solidFill>
                <a:latin typeface="宋体" panose="02010600030101010101" pitchFamily="2" charset="-122"/>
              </a:rPr>
              <a:t>例</a:t>
            </a:r>
            <a:r>
              <a:rPr lang="en-US" altLang="zh-CN" sz="3200" b="1">
                <a:solidFill>
                  <a:srgbClr val="CC0000"/>
                </a:solidFill>
                <a:latin typeface="宋体" panose="02010600030101010101" pitchFamily="2" charset="-122"/>
              </a:rPr>
              <a:t>1</a:t>
            </a:r>
            <a:r>
              <a:rPr lang="en-US" altLang="zh-CN" sz="3200" b="1">
                <a:solidFill>
                  <a:srgbClr val="1C1C1C"/>
                </a:solidFill>
                <a:latin typeface="宋体" panose="02010600030101010101" pitchFamily="2" charset="-122"/>
              </a:rPr>
              <a:t>  </a:t>
            </a:r>
            <a:r>
              <a:rPr lang="zh-CN" altLang="en-US" sz="3200" b="1">
                <a:solidFill>
                  <a:srgbClr val="1C1C1C"/>
                </a:solidFill>
                <a:latin typeface="宋体" panose="02010600030101010101" pitchFamily="2" charset="-122"/>
              </a:rPr>
              <a:t>设质点的运动方程为 </a:t>
            </a:r>
          </a:p>
        </p:txBody>
      </p:sp>
      <p:graphicFrame>
        <p:nvGraphicFramePr>
          <p:cNvPr id="44036" name="Object 4">
            <a:extLst>
              <a:ext uri="{FF2B5EF4-FFF2-40B4-BE49-F238E27FC236}">
                <a16:creationId xmlns:a16="http://schemas.microsoft.com/office/drawing/2014/main" id="{867F21E0-250B-EF3A-1A8E-306216E7328B}"/>
              </a:ext>
            </a:extLst>
          </p:cNvPr>
          <p:cNvGraphicFramePr>
            <a:graphicFrameLocks noChangeAspect="1"/>
          </p:cNvGraphicFramePr>
          <p:nvPr/>
        </p:nvGraphicFramePr>
        <p:xfrm>
          <a:off x="2571750" y="1500188"/>
          <a:ext cx="3600450" cy="595312"/>
        </p:xfrm>
        <a:graphic>
          <a:graphicData uri="http://schemas.openxmlformats.org/presentationml/2006/ole">
            <mc:AlternateContent xmlns:mc="http://schemas.openxmlformats.org/markup-compatibility/2006">
              <mc:Choice xmlns:v="urn:schemas-microsoft-com:vml" Requires="v">
                <p:oleObj r:id="rId2" imgW="2552700" imgH="457200" progId="Equation.DSMT4">
                  <p:embed/>
                </p:oleObj>
              </mc:Choice>
              <mc:Fallback>
                <p:oleObj r:id="rId2" imgW="2552700" imgH="4572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1500188"/>
                        <a:ext cx="360045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37" name="Object 7">
            <a:extLst>
              <a:ext uri="{FF2B5EF4-FFF2-40B4-BE49-F238E27FC236}">
                <a16:creationId xmlns:a16="http://schemas.microsoft.com/office/drawing/2014/main" id="{BFF36FAD-F3B2-70CE-E433-203B656B6F7E}"/>
              </a:ext>
            </a:extLst>
          </p:cNvPr>
          <p:cNvGraphicFramePr>
            <a:graphicFrameLocks noChangeAspect="1"/>
          </p:cNvGraphicFramePr>
          <p:nvPr/>
        </p:nvGraphicFramePr>
        <p:xfrm>
          <a:off x="3059113" y="4581525"/>
          <a:ext cx="1008062" cy="542925"/>
        </p:xfrm>
        <a:graphic>
          <a:graphicData uri="http://schemas.openxmlformats.org/presentationml/2006/ole">
            <mc:AlternateContent xmlns:mc="http://schemas.openxmlformats.org/markup-compatibility/2006">
              <mc:Choice xmlns:v="urn:schemas-microsoft-com:vml" Requires="v">
                <p:oleObj r:id="rId4" imgW="431425" imgH="177646" progId="Equation.DSMT4">
                  <p:embed/>
                </p:oleObj>
              </mc:Choice>
              <mc:Fallback>
                <p:oleObj r:id="rId4" imgW="431425" imgH="177646"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4581525"/>
                        <a:ext cx="1008062"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38" name="Rectangle 32">
            <a:extLst>
              <a:ext uri="{FF2B5EF4-FFF2-40B4-BE49-F238E27FC236}">
                <a16:creationId xmlns:a16="http://schemas.microsoft.com/office/drawing/2014/main" id="{C6BF8D35-3E26-686D-8897-33422CAF67FD}"/>
              </a:ext>
            </a:extLst>
          </p:cNvPr>
          <p:cNvSpPr>
            <a:spLocks noChangeArrowheads="1"/>
          </p:cNvSpPr>
          <p:nvPr/>
        </p:nvSpPr>
        <p:spPr bwMode="auto">
          <a:xfrm>
            <a:off x="1544638" y="2390775"/>
            <a:ext cx="9969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3200" b="1">
                <a:solidFill>
                  <a:srgbClr val="1C1C1C"/>
                </a:solidFill>
                <a:latin typeface="Arial" panose="020B0604020202020204" pitchFamily="34" charset="0"/>
              </a:rPr>
              <a:t>其中</a:t>
            </a:r>
          </a:p>
        </p:txBody>
      </p:sp>
      <p:graphicFrame>
        <p:nvGraphicFramePr>
          <p:cNvPr id="44039" name="Object 34">
            <a:extLst>
              <a:ext uri="{FF2B5EF4-FFF2-40B4-BE49-F238E27FC236}">
                <a16:creationId xmlns:a16="http://schemas.microsoft.com/office/drawing/2014/main" id="{CCB7FF8E-8DE0-F591-B027-478CBDA367D3}"/>
              </a:ext>
            </a:extLst>
          </p:cNvPr>
          <p:cNvGraphicFramePr>
            <a:graphicFrameLocks noChangeAspect="1"/>
          </p:cNvGraphicFramePr>
          <p:nvPr/>
        </p:nvGraphicFramePr>
        <p:xfrm>
          <a:off x="2735263" y="2706688"/>
          <a:ext cx="3640137" cy="696912"/>
        </p:xfrm>
        <a:graphic>
          <a:graphicData uri="http://schemas.openxmlformats.org/presentationml/2006/ole">
            <mc:AlternateContent xmlns:mc="http://schemas.openxmlformats.org/markup-compatibility/2006">
              <mc:Choice xmlns:v="urn:schemas-microsoft-com:vml" Requires="v">
                <p:oleObj r:id="rId6" imgW="1193800" imgH="228600" progId="Equation.3">
                  <p:embed/>
                </p:oleObj>
              </mc:Choice>
              <mc:Fallback>
                <p:oleObj r:id="rId6" imgW="1193800" imgH="228600" progId="Equation.3">
                  <p:embed/>
                  <p:pic>
                    <p:nvPicPr>
                      <p:cNvPr id="0"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5263" y="2706688"/>
                        <a:ext cx="3640137"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40" name="Object 35">
            <a:extLst>
              <a:ext uri="{FF2B5EF4-FFF2-40B4-BE49-F238E27FC236}">
                <a16:creationId xmlns:a16="http://schemas.microsoft.com/office/drawing/2014/main" id="{BE24D368-AF2C-DB01-3840-D35B9E2AEAEF}"/>
              </a:ext>
            </a:extLst>
          </p:cNvPr>
          <p:cNvGraphicFramePr>
            <a:graphicFrameLocks noChangeAspect="1"/>
          </p:cNvGraphicFramePr>
          <p:nvPr/>
        </p:nvGraphicFramePr>
        <p:xfrm>
          <a:off x="2786063" y="2143125"/>
          <a:ext cx="3603625" cy="617538"/>
        </p:xfrm>
        <a:graphic>
          <a:graphicData uri="http://schemas.openxmlformats.org/presentationml/2006/ole">
            <mc:AlternateContent xmlns:mc="http://schemas.openxmlformats.org/markup-compatibility/2006">
              <mc:Choice xmlns:v="urn:schemas-microsoft-com:vml" Requires="v">
                <p:oleObj r:id="rId8" imgW="1180588" imgH="203112" progId="Equation.3">
                  <p:embed/>
                </p:oleObj>
              </mc:Choice>
              <mc:Fallback>
                <p:oleObj r:id="rId8" imgW="1180588" imgH="203112" progId="Equation.3">
                  <p:embed/>
                  <p:pic>
                    <p:nvPicPr>
                      <p:cNvPr id="0"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6063" y="2143125"/>
                        <a:ext cx="360362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41" name="Rectangle 36">
            <a:extLst>
              <a:ext uri="{FF2B5EF4-FFF2-40B4-BE49-F238E27FC236}">
                <a16:creationId xmlns:a16="http://schemas.microsoft.com/office/drawing/2014/main" id="{B1E4DCAD-BBB8-E535-72C5-4D8154BE15DF}"/>
              </a:ext>
            </a:extLst>
          </p:cNvPr>
          <p:cNvSpPr>
            <a:spLocks noChangeArrowheads="1"/>
          </p:cNvSpPr>
          <p:nvPr/>
        </p:nvSpPr>
        <p:spPr bwMode="auto">
          <a:xfrm>
            <a:off x="428625" y="3429000"/>
            <a:ext cx="53292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3200" b="1">
                <a:solidFill>
                  <a:srgbClr val="1C1C1C"/>
                </a:solidFill>
                <a:latin typeface="Arial" panose="020B0604020202020204" pitchFamily="34" charset="0"/>
              </a:rPr>
              <a:t>式中</a:t>
            </a:r>
            <a:r>
              <a:rPr lang="en-US" altLang="zh-CN" sz="3200" i="1">
                <a:solidFill>
                  <a:srgbClr val="1C1C1C"/>
                </a:solidFill>
                <a:latin typeface="Times New Roman" panose="02020603050405020304" pitchFamily="18" charset="0"/>
              </a:rPr>
              <a:t>x</a:t>
            </a:r>
            <a:r>
              <a:rPr lang="zh-CN" altLang="en-US" sz="3200" b="1">
                <a:solidFill>
                  <a:srgbClr val="1C1C1C"/>
                </a:solidFill>
                <a:latin typeface="Times New Roman" panose="02020603050405020304" pitchFamily="18" charset="0"/>
              </a:rPr>
              <a:t>，</a:t>
            </a:r>
            <a:r>
              <a:rPr lang="en-US" altLang="zh-CN" sz="3200" i="1">
                <a:solidFill>
                  <a:srgbClr val="1C1C1C"/>
                </a:solidFill>
                <a:latin typeface="Times New Roman" panose="02020603050405020304" pitchFamily="18" charset="0"/>
              </a:rPr>
              <a:t>y</a:t>
            </a:r>
            <a:r>
              <a:rPr lang="zh-CN" altLang="en-US" sz="3200" b="1">
                <a:solidFill>
                  <a:srgbClr val="1C1C1C"/>
                </a:solidFill>
                <a:latin typeface="Times New Roman" panose="02020603050405020304" pitchFamily="18" charset="0"/>
              </a:rPr>
              <a:t>的单位为</a:t>
            </a:r>
            <a:r>
              <a:rPr lang="en-US" altLang="zh-CN" sz="3200">
                <a:solidFill>
                  <a:srgbClr val="1C1C1C"/>
                </a:solidFill>
                <a:latin typeface="Times New Roman" panose="02020603050405020304" pitchFamily="18" charset="0"/>
              </a:rPr>
              <a:t>m</a:t>
            </a:r>
            <a:r>
              <a:rPr lang="en-US" altLang="zh-CN" sz="3200" b="1">
                <a:solidFill>
                  <a:srgbClr val="1C1C1C"/>
                </a:solidFill>
                <a:latin typeface="宋体" panose="02010600030101010101" pitchFamily="2" charset="-122"/>
              </a:rPr>
              <a:t>(</a:t>
            </a:r>
            <a:r>
              <a:rPr lang="zh-CN" altLang="en-US" sz="3200" b="1">
                <a:solidFill>
                  <a:srgbClr val="1C1C1C"/>
                </a:solidFill>
                <a:latin typeface="宋体" panose="02010600030101010101" pitchFamily="2" charset="-122"/>
              </a:rPr>
              <a:t>米</a:t>
            </a:r>
            <a:r>
              <a:rPr lang="en-US" altLang="zh-CN" sz="3200" b="1">
                <a:solidFill>
                  <a:srgbClr val="1C1C1C"/>
                </a:solidFill>
                <a:latin typeface="宋体" panose="02010600030101010101" pitchFamily="2" charset="-122"/>
              </a:rPr>
              <a:t>)</a:t>
            </a:r>
            <a:r>
              <a:rPr lang="zh-CN" altLang="en-US" sz="3200" b="1">
                <a:solidFill>
                  <a:srgbClr val="1C1C1C"/>
                </a:solidFill>
                <a:latin typeface="Times New Roman" panose="02020603050405020304" pitchFamily="18" charset="0"/>
              </a:rPr>
              <a:t>，</a:t>
            </a:r>
          </a:p>
        </p:txBody>
      </p:sp>
      <p:sp>
        <p:nvSpPr>
          <p:cNvPr id="44042" name="Rectangle 37">
            <a:extLst>
              <a:ext uri="{FF2B5EF4-FFF2-40B4-BE49-F238E27FC236}">
                <a16:creationId xmlns:a16="http://schemas.microsoft.com/office/drawing/2014/main" id="{37DA54F9-207E-D8DB-E5AB-A3583C6319DF}"/>
              </a:ext>
            </a:extLst>
          </p:cNvPr>
          <p:cNvSpPr>
            <a:spLocks noChangeArrowheads="1"/>
          </p:cNvSpPr>
          <p:nvPr/>
        </p:nvSpPr>
        <p:spPr bwMode="auto">
          <a:xfrm>
            <a:off x="5000625" y="3429000"/>
            <a:ext cx="34940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en-US" altLang="zh-CN" sz="3200" i="1">
                <a:solidFill>
                  <a:srgbClr val="1C1C1C"/>
                </a:solidFill>
                <a:latin typeface="Times New Roman" panose="02020603050405020304" pitchFamily="18" charset="0"/>
              </a:rPr>
              <a:t>t </a:t>
            </a:r>
            <a:r>
              <a:rPr lang="zh-CN" altLang="en-US" sz="3200" b="1">
                <a:solidFill>
                  <a:srgbClr val="1C1C1C"/>
                </a:solidFill>
                <a:latin typeface="Times New Roman" panose="02020603050405020304" pitchFamily="18" charset="0"/>
              </a:rPr>
              <a:t>的单位为</a:t>
            </a:r>
            <a:r>
              <a:rPr lang="en-US" altLang="zh-CN" sz="3200">
                <a:solidFill>
                  <a:srgbClr val="1C1C1C"/>
                </a:solidFill>
                <a:latin typeface="Times New Roman" panose="02020603050405020304" pitchFamily="18" charset="0"/>
              </a:rPr>
              <a:t>s</a:t>
            </a:r>
            <a:r>
              <a:rPr lang="en-US" altLang="zh-CN" sz="3200" b="1">
                <a:solidFill>
                  <a:srgbClr val="1C1C1C"/>
                </a:solidFill>
                <a:latin typeface="宋体" panose="02010600030101010101" pitchFamily="2" charset="-122"/>
              </a:rPr>
              <a:t>(</a:t>
            </a:r>
            <a:r>
              <a:rPr lang="zh-CN" altLang="en-US" sz="3200" b="1">
                <a:solidFill>
                  <a:srgbClr val="1C1C1C"/>
                </a:solidFill>
                <a:latin typeface="Times New Roman" panose="02020603050405020304" pitchFamily="18" charset="0"/>
              </a:rPr>
              <a:t>秒</a:t>
            </a:r>
            <a:r>
              <a:rPr lang="en-US" altLang="zh-CN" sz="3200" b="1">
                <a:solidFill>
                  <a:srgbClr val="1C1C1C"/>
                </a:solidFill>
                <a:latin typeface="宋体" panose="02010600030101010101" pitchFamily="2" charset="-122"/>
              </a:rPr>
              <a:t>)</a:t>
            </a:r>
            <a:r>
              <a:rPr lang="zh-CN" altLang="en-US" sz="3200" b="1">
                <a:solidFill>
                  <a:srgbClr val="1C1C1C"/>
                </a:solidFill>
                <a:latin typeface="Times New Roman" panose="02020603050405020304" pitchFamily="18" charset="0"/>
              </a:rPr>
              <a:t>，</a:t>
            </a:r>
          </a:p>
        </p:txBody>
      </p:sp>
      <p:sp>
        <p:nvSpPr>
          <p:cNvPr id="44043" name="AutoShape 38">
            <a:extLst>
              <a:ext uri="{FF2B5EF4-FFF2-40B4-BE49-F238E27FC236}">
                <a16:creationId xmlns:a16="http://schemas.microsoft.com/office/drawing/2014/main" id="{6A9696A5-6F6E-3B08-4FD1-6AAB0889DED3}"/>
              </a:ext>
            </a:extLst>
          </p:cNvPr>
          <p:cNvSpPr>
            <a:spLocks/>
          </p:cNvSpPr>
          <p:nvPr/>
        </p:nvSpPr>
        <p:spPr bwMode="auto">
          <a:xfrm>
            <a:off x="2557463" y="2346325"/>
            <a:ext cx="144462" cy="792163"/>
          </a:xfrm>
          <a:prstGeom prst="leftBrace">
            <a:avLst>
              <a:gd name="adj1" fmla="val 45595"/>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zh-CN">
              <a:latin typeface="Arial" panose="020B0604020202020204" pitchFamily="34" charset="0"/>
            </a:endParaRPr>
          </a:p>
        </p:txBody>
      </p:sp>
    </p:spTree>
  </p:cSld>
  <p:clrMapOvr>
    <a:masterClrMapping/>
  </p:clrMapOvr>
  <p:transition spd="med">
    <p:pull dir="ru"/>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Text Box 4">
            <a:extLst>
              <a:ext uri="{FF2B5EF4-FFF2-40B4-BE49-F238E27FC236}">
                <a16:creationId xmlns:a16="http://schemas.microsoft.com/office/drawing/2014/main" id="{7B21CAB0-3AEC-5A64-F0A7-74CB3FA782A5}"/>
              </a:ext>
            </a:extLst>
          </p:cNvPr>
          <p:cNvSpPr txBox="1">
            <a:spLocks noChangeArrowheads="1"/>
          </p:cNvSpPr>
          <p:nvPr/>
        </p:nvSpPr>
        <p:spPr bwMode="auto">
          <a:xfrm>
            <a:off x="827088" y="1773238"/>
            <a:ext cx="44656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3200" b="1">
                <a:solidFill>
                  <a:srgbClr val="CC0000"/>
                </a:solidFill>
                <a:latin typeface="Times New Roman" panose="02020603050405020304" pitchFamily="18" charset="0"/>
              </a:rPr>
              <a:t>解</a:t>
            </a:r>
            <a:r>
              <a:rPr lang="zh-CN" altLang="en-US" sz="3200" b="1">
                <a:solidFill>
                  <a:srgbClr val="1C1C1C"/>
                </a:solidFill>
                <a:latin typeface="Times New Roman" panose="02020603050405020304" pitchFamily="18" charset="0"/>
              </a:rPr>
              <a:t>  </a:t>
            </a: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1</a:t>
            </a:r>
            <a:r>
              <a:rPr lang="en-US" altLang="zh-CN" sz="3200" b="1">
                <a:solidFill>
                  <a:srgbClr val="CC0000"/>
                </a:solidFill>
                <a:latin typeface="宋体" panose="02010600030101010101" pitchFamily="2" charset="-122"/>
              </a:rPr>
              <a:t>)</a:t>
            </a:r>
            <a:r>
              <a:rPr lang="en-US" altLang="zh-CN" sz="3200" b="1">
                <a:solidFill>
                  <a:srgbClr val="1C1C1C"/>
                </a:solidFill>
                <a:latin typeface="宋体" panose="02010600030101010101" pitchFamily="2" charset="-122"/>
              </a:rPr>
              <a:t> </a:t>
            </a:r>
            <a:r>
              <a:rPr lang="zh-CN" altLang="en-US" sz="3200" b="1">
                <a:latin typeface="Times New Roman" panose="02020603050405020304" pitchFamily="18" charset="0"/>
              </a:rPr>
              <a:t>由题意可得</a:t>
            </a:r>
          </a:p>
        </p:txBody>
      </p:sp>
      <p:sp>
        <p:nvSpPr>
          <p:cNvPr id="322569" name="Text Box 9">
            <a:extLst>
              <a:ext uri="{FF2B5EF4-FFF2-40B4-BE49-F238E27FC236}">
                <a16:creationId xmlns:a16="http://schemas.microsoft.com/office/drawing/2014/main" id="{A0BE5F10-9F0D-A052-84AB-00AD8A8E1C09}"/>
              </a:ext>
            </a:extLst>
          </p:cNvPr>
          <p:cNvSpPr txBox="1">
            <a:spLocks noChangeArrowheads="1"/>
          </p:cNvSpPr>
          <p:nvPr/>
        </p:nvSpPr>
        <p:spPr bwMode="auto">
          <a:xfrm>
            <a:off x="2051050" y="3619500"/>
            <a:ext cx="2133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3200" b="1">
                <a:solidFill>
                  <a:srgbClr val="1C1C1C"/>
                </a:solidFill>
                <a:latin typeface="Times New Roman" panose="02020603050405020304" pitchFamily="18" charset="0"/>
              </a:rPr>
              <a:t>时速度为</a:t>
            </a:r>
          </a:p>
        </p:txBody>
      </p:sp>
      <p:grpSp>
        <p:nvGrpSpPr>
          <p:cNvPr id="2" name="Group 35">
            <a:extLst>
              <a:ext uri="{FF2B5EF4-FFF2-40B4-BE49-F238E27FC236}">
                <a16:creationId xmlns:a16="http://schemas.microsoft.com/office/drawing/2014/main" id="{EC8BFED7-E6BF-32F6-ABAA-D8939EE9F73C}"/>
              </a:ext>
            </a:extLst>
          </p:cNvPr>
          <p:cNvGrpSpPr>
            <a:grpSpLocks/>
          </p:cNvGrpSpPr>
          <p:nvPr/>
        </p:nvGrpSpPr>
        <p:grpSpPr bwMode="auto">
          <a:xfrm>
            <a:off x="900113" y="4365625"/>
            <a:ext cx="5113337" cy="1824038"/>
            <a:chOff x="567" y="2766"/>
            <a:chExt cx="3221" cy="1149"/>
          </a:xfrm>
        </p:grpSpPr>
        <p:grpSp>
          <p:nvGrpSpPr>
            <p:cNvPr id="45067" name="Group 16">
              <a:extLst>
                <a:ext uri="{FF2B5EF4-FFF2-40B4-BE49-F238E27FC236}">
                  <a16:creationId xmlns:a16="http://schemas.microsoft.com/office/drawing/2014/main" id="{D1DC9FE0-F3E3-861A-2565-D8F618F1CC48}"/>
                </a:ext>
              </a:extLst>
            </p:cNvPr>
            <p:cNvGrpSpPr>
              <a:grpSpLocks/>
            </p:cNvGrpSpPr>
            <p:nvPr/>
          </p:nvGrpSpPr>
          <p:grpSpPr bwMode="auto">
            <a:xfrm>
              <a:off x="567" y="2766"/>
              <a:ext cx="3221" cy="392"/>
              <a:chOff x="385" y="2285"/>
              <a:chExt cx="3221" cy="392"/>
            </a:xfrm>
          </p:grpSpPr>
          <p:sp>
            <p:nvSpPr>
              <p:cNvPr id="45069" name="Text Box 11">
                <a:extLst>
                  <a:ext uri="{FF2B5EF4-FFF2-40B4-BE49-F238E27FC236}">
                    <a16:creationId xmlns:a16="http://schemas.microsoft.com/office/drawing/2014/main" id="{68A5E767-2C57-DA79-9901-8F591EFA4DCE}"/>
                  </a:ext>
                </a:extLst>
              </p:cNvPr>
              <p:cNvSpPr txBox="1">
                <a:spLocks noChangeArrowheads="1"/>
              </p:cNvSpPr>
              <p:nvPr/>
            </p:nvSpPr>
            <p:spPr bwMode="auto">
              <a:xfrm>
                <a:off x="385" y="2309"/>
                <a:ext cx="322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3200" b="1">
                    <a:solidFill>
                      <a:srgbClr val="1C1C1C"/>
                    </a:solidFill>
                    <a:latin typeface="Times New Roman" panose="02020603050405020304" pitchFamily="18" charset="0"/>
                  </a:rPr>
                  <a:t>速度    与     轴之间的夹角</a:t>
                </a:r>
              </a:p>
            </p:txBody>
          </p:sp>
          <p:graphicFrame>
            <p:nvGraphicFramePr>
              <p:cNvPr id="45070" name="Object 12">
                <a:extLst>
                  <a:ext uri="{FF2B5EF4-FFF2-40B4-BE49-F238E27FC236}">
                    <a16:creationId xmlns:a16="http://schemas.microsoft.com/office/drawing/2014/main" id="{A8715F53-80D1-DBC0-5365-FA9A0B2C6EF2}"/>
                  </a:ext>
                </a:extLst>
              </p:cNvPr>
              <p:cNvGraphicFramePr>
                <a:graphicFrameLocks noChangeAspect="1"/>
              </p:cNvGraphicFramePr>
              <p:nvPr/>
            </p:nvGraphicFramePr>
            <p:xfrm>
              <a:off x="948" y="2285"/>
              <a:ext cx="291" cy="392"/>
            </p:xfrm>
            <a:graphic>
              <a:graphicData uri="http://schemas.openxmlformats.org/presentationml/2006/ole">
                <mc:AlternateContent xmlns:mc="http://schemas.openxmlformats.org/markup-compatibility/2006">
                  <mc:Choice xmlns:v="urn:schemas-microsoft-com:vml" Requires="v">
                    <p:oleObj r:id="rId2" imgW="126725" imgH="177415" progId="Equation.DSMT4">
                      <p:embed/>
                    </p:oleObj>
                  </mc:Choice>
                  <mc:Fallback>
                    <p:oleObj r:id="rId2" imgW="126725" imgH="177415" progId="Equation.DSMT4">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 y="2285"/>
                            <a:ext cx="291"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71" name="Object 13">
                <a:extLst>
                  <a:ext uri="{FF2B5EF4-FFF2-40B4-BE49-F238E27FC236}">
                    <a16:creationId xmlns:a16="http://schemas.microsoft.com/office/drawing/2014/main" id="{2981C341-1A65-302F-EB9C-E2E9D862509C}"/>
                  </a:ext>
                </a:extLst>
              </p:cNvPr>
              <p:cNvGraphicFramePr>
                <a:graphicFrameLocks noChangeAspect="1"/>
              </p:cNvGraphicFramePr>
              <p:nvPr/>
            </p:nvGraphicFramePr>
            <p:xfrm>
              <a:off x="1474" y="2323"/>
              <a:ext cx="319" cy="336"/>
            </p:xfrm>
            <a:graphic>
              <a:graphicData uri="http://schemas.openxmlformats.org/presentationml/2006/ole">
                <mc:AlternateContent xmlns:mc="http://schemas.openxmlformats.org/markup-compatibility/2006">
                  <mc:Choice xmlns:v="urn:schemas-microsoft-com:vml" Requires="v">
                    <p:oleObj r:id="rId4" imgW="126835" imgH="139518" progId="Equation.DSMT4">
                      <p:embed/>
                    </p:oleObj>
                  </mc:Choice>
                  <mc:Fallback>
                    <p:oleObj r:id="rId4" imgW="126835" imgH="139518"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4" y="2323"/>
                            <a:ext cx="31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45068" name="Object 14">
              <a:extLst>
                <a:ext uri="{FF2B5EF4-FFF2-40B4-BE49-F238E27FC236}">
                  <a16:creationId xmlns:a16="http://schemas.microsoft.com/office/drawing/2014/main" id="{73E01B9D-CCB7-2E92-7564-2B41DAEA529A}"/>
                </a:ext>
              </a:extLst>
            </p:cNvPr>
            <p:cNvGraphicFramePr>
              <a:graphicFrameLocks noChangeAspect="1"/>
            </p:cNvGraphicFramePr>
            <p:nvPr/>
          </p:nvGraphicFramePr>
          <p:xfrm>
            <a:off x="1156" y="3158"/>
            <a:ext cx="2595" cy="757"/>
          </p:xfrm>
          <a:graphic>
            <a:graphicData uri="http://schemas.openxmlformats.org/presentationml/2006/ole">
              <mc:AlternateContent xmlns:mc="http://schemas.openxmlformats.org/markup-compatibility/2006">
                <mc:Choice xmlns:v="urn:schemas-microsoft-com:vml" Requires="v">
                  <p:oleObj r:id="rId6" imgW="1345616" imgH="393529" progId="Equation.3">
                    <p:embed/>
                  </p:oleObj>
                </mc:Choice>
                <mc:Fallback>
                  <p:oleObj r:id="rId6" imgW="1345616" imgH="393529"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6" y="3158"/>
                          <a:ext cx="2595" cy="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322577" name="Object 17">
            <a:extLst>
              <a:ext uri="{FF2B5EF4-FFF2-40B4-BE49-F238E27FC236}">
                <a16:creationId xmlns:a16="http://schemas.microsoft.com/office/drawing/2014/main" id="{13C9BE53-8F79-7D2B-1E8B-A66DF2349B96}"/>
              </a:ext>
            </a:extLst>
          </p:cNvPr>
          <p:cNvGraphicFramePr>
            <a:graphicFrameLocks noGrp="1" noChangeAspect="1"/>
          </p:cNvGraphicFramePr>
          <p:nvPr>
            <p:ph sz="half" idx="1"/>
          </p:nvPr>
        </p:nvGraphicFramePr>
        <p:xfrm>
          <a:off x="1692275" y="2259013"/>
          <a:ext cx="5892800" cy="1185862"/>
        </p:xfrm>
        <a:graphic>
          <a:graphicData uri="http://schemas.openxmlformats.org/presentationml/2006/ole">
            <mc:AlternateContent xmlns:mc="http://schemas.openxmlformats.org/markup-compatibility/2006">
              <mc:Choice xmlns:v="urn:schemas-microsoft-com:vml" Requires="v">
                <p:oleObj r:id="rId8" imgW="1955800" imgH="393700" progId="Equation.3">
                  <p:embed/>
                </p:oleObj>
              </mc:Choice>
              <mc:Fallback>
                <p:oleObj r:id="rId8" imgW="1955800" imgH="393700" progId="Equation.3">
                  <p:embed/>
                  <p:pic>
                    <p:nvPicPr>
                      <p:cNvPr id="0" name="Object 17"/>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2275" y="2259013"/>
                        <a:ext cx="5892800"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2582" name="Object 22">
            <a:extLst>
              <a:ext uri="{FF2B5EF4-FFF2-40B4-BE49-F238E27FC236}">
                <a16:creationId xmlns:a16="http://schemas.microsoft.com/office/drawing/2014/main" id="{647D01E9-08EB-5C32-C4A8-3EC0EBAF8FC3}"/>
              </a:ext>
            </a:extLst>
          </p:cNvPr>
          <p:cNvGraphicFramePr>
            <a:graphicFrameLocks noGrp="1" noChangeAspect="1"/>
          </p:cNvGraphicFramePr>
          <p:nvPr>
            <p:ph sz="quarter" idx="2"/>
          </p:nvPr>
        </p:nvGraphicFramePr>
        <p:xfrm>
          <a:off x="3851275" y="3605213"/>
          <a:ext cx="2998788" cy="698500"/>
        </p:xfrm>
        <a:graphic>
          <a:graphicData uri="http://schemas.openxmlformats.org/presentationml/2006/ole">
            <mc:AlternateContent xmlns:mc="http://schemas.openxmlformats.org/markup-compatibility/2006">
              <mc:Choice xmlns:v="urn:schemas-microsoft-com:vml" Requires="v">
                <p:oleObj r:id="rId10" imgW="926698" imgH="215806" progId="Equation.3">
                  <p:embed/>
                </p:oleObj>
              </mc:Choice>
              <mc:Fallback>
                <p:oleObj r:id="rId10" imgW="926698" imgH="215806" progId="Equation.3">
                  <p:embed/>
                  <p:pic>
                    <p:nvPicPr>
                      <p:cNvPr id="0" name="Object 22"/>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1275" y="3605213"/>
                        <a:ext cx="299878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2589" name="Object 29">
            <a:extLst>
              <a:ext uri="{FF2B5EF4-FFF2-40B4-BE49-F238E27FC236}">
                <a16:creationId xmlns:a16="http://schemas.microsoft.com/office/drawing/2014/main" id="{79D6094F-AC80-D518-C499-011FCC798E6F}"/>
              </a:ext>
            </a:extLst>
          </p:cNvPr>
          <p:cNvGraphicFramePr>
            <a:graphicFrameLocks noGrp="1" noChangeAspect="1"/>
          </p:cNvGraphicFramePr>
          <p:nvPr>
            <p:ph sz="quarter" idx="3"/>
          </p:nvPr>
        </p:nvGraphicFramePr>
        <p:xfrm>
          <a:off x="1042988" y="3668713"/>
          <a:ext cx="1039812" cy="536575"/>
        </p:xfrm>
        <a:graphic>
          <a:graphicData uri="http://schemas.openxmlformats.org/presentationml/2006/ole">
            <mc:AlternateContent xmlns:mc="http://schemas.openxmlformats.org/markup-compatibility/2006">
              <mc:Choice xmlns:v="urn:schemas-microsoft-com:vml" Requires="v">
                <p:oleObj r:id="rId12" imgW="393529" imgH="203112" progId="Equation.3">
                  <p:embed/>
                </p:oleObj>
              </mc:Choice>
              <mc:Fallback>
                <p:oleObj r:id="rId12" imgW="393529" imgH="203112" progId="Equation.3">
                  <p:embed/>
                  <p:pic>
                    <p:nvPicPr>
                      <p:cNvPr id="0" name="Object 29"/>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2988" y="3668713"/>
                        <a:ext cx="103981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64" name="Rectangle 32">
            <a:extLst>
              <a:ext uri="{FF2B5EF4-FFF2-40B4-BE49-F238E27FC236}">
                <a16:creationId xmlns:a16="http://schemas.microsoft.com/office/drawing/2014/main" id="{DCCA17C7-26DC-D1B2-A7FE-B0E9BE469AFD}"/>
              </a:ext>
            </a:extLst>
          </p:cNvPr>
          <p:cNvSpPr>
            <a:spLocks noChangeArrowheads="1"/>
          </p:cNvSpPr>
          <p:nvPr/>
        </p:nvSpPr>
        <p:spPr bwMode="auto">
          <a:xfrm>
            <a:off x="755650" y="981075"/>
            <a:ext cx="17287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3200" b="1">
                <a:solidFill>
                  <a:srgbClr val="CC0000"/>
                </a:solidFill>
                <a:latin typeface="Arial" panose="020B0604020202020204" pitchFamily="34" charset="0"/>
              </a:rPr>
              <a:t>已知：</a:t>
            </a:r>
          </a:p>
        </p:txBody>
      </p:sp>
      <p:graphicFrame>
        <p:nvGraphicFramePr>
          <p:cNvPr id="45065" name="Object 33">
            <a:extLst>
              <a:ext uri="{FF2B5EF4-FFF2-40B4-BE49-F238E27FC236}">
                <a16:creationId xmlns:a16="http://schemas.microsoft.com/office/drawing/2014/main" id="{01FCAAE4-32F8-F3F3-B2CD-5D645E5494C3}"/>
              </a:ext>
            </a:extLst>
          </p:cNvPr>
          <p:cNvGraphicFramePr>
            <a:graphicFrameLocks noChangeAspect="1"/>
          </p:cNvGraphicFramePr>
          <p:nvPr/>
        </p:nvGraphicFramePr>
        <p:xfrm>
          <a:off x="5108575" y="981075"/>
          <a:ext cx="3640138" cy="696913"/>
        </p:xfrm>
        <a:graphic>
          <a:graphicData uri="http://schemas.openxmlformats.org/presentationml/2006/ole">
            <mc:AlternateContent xmlns:mc="http://schemas.openxmlformats.org/markup-compatibility/2006">
              <mc:Choice xmlns:v="urn:schemas-microsoft-com:vml" Requires="v">
                <p:oleObj r:id="rId14" imgW="1193800" imgH="228600" progId="Equation.3">
                  <p:embed/>
                </p:oleObj>
              </mc:Choice>
              <mc:Fallback>
                <p:oleObj r:id="rId14" imgW="1193800" imgH="228600" progId="Equation.3">
                  <p:embed/>
                  <p:pic>
                    <p:nvPicPr>
                      <p:cNvPr id="0" name="Object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08575" y="981075"/>
                        <a:ext cx="3640138"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66" name="Object 34">
            <a:extLst>
              <a:ext uri="{FF2B5EF4-FFF2-40B4-BE49-F238E27FC236}">
                <a16:creationId xmlns:a16="http://schemas.microsoft.com/office/drawing/2014/main" id="{095C5EE2-4B01-111B-CC7B-DB5F410C2EED}"/>
              </a:ext>
            </a:extLst>
          </p:cNvPr>
          <p:cNvGraphicFramePr>
            <a:graphicFrameLocks noChangeAspect="1"/>
          </p:cNvGraphicFramePr>
          <p:nvPr/>
        </p:nvGraphicFramePr>
        <p:xfrm>
          <a:off x="1905000" y="1082675"/>
          <a:ext cx="3603625" cy="617538"/>
        </p:xfrm>
        <a:graphic>
          <a:graphicData uri="http://schemas.openxmlformats.org/presentationml/2006/ole">
            <mc:AlternateContent xmlns:mc="http://schemas.openxmlformats.org/markup-compatibility/2006">
              <mc:Choice xmlns:v="urn:schemas-microsoft-com:vml" Requires="v">
                <p:oleObj r:id="rId16" imgW="1180588" imgH="203112" progId="Equation.3">
                  <p:embed/>
                </p:oleObj>
              </mc:Choice>
              <mc:Fallback>
                <p:oleObj r:id="rId16" imgW="1180588" imgH="203112" progId="Equation.3">
                  <p:embed/>
                  <p:pic>
                    <p:nvPicPr>
                      <p:cNvPr id="0" name="Object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05000" y="1082675"/>
                        <a:ext cx="360362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2577"/>
                                        </p:tgtEl>
                                        <p:attrNameLst>
                                          <p:attrName>style.visibility</p:attrName>
                                        </p:attrNameLst>
                                      </p:cBhvr>
                                      <p:to>
                                        <p:strVal val="visible"/>
                                      </p:to>
                                    </p:set>
                                    <p:animEffect transition="in" filter="blinds(horizontal)">
                                      <p:cBhvr>
                                        <p:cTn id="7" dur="500"/>
                                        <p:tgtEl>
                                          <p:spTgt spid="3225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22589"/>
                                        </p:tgtEl>
                                        <p:attrNameLst>
                                          <p:attrName>style.visibility</p:attrName>
                                        </p:attrNameLst>
                                      </p:cBhvr>
                                      <p:to>
                                        <p:strVal val="visible"/>
                                      </p:to>
                                    </p:se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499"/>
                                          </p:stCondLst>
                                        </p:cTn>
                                        <p:tgtEl>
                                          <p:spTgt spid="322569"/>
                                        </p:tgtEl>
                                        <p:attrNameLst>
                                          <p:attrName>style.visibility</p:attrName>
                                        </p:attrNameLst>
                                      </p:cBhvr>
                                      <p:to>
                                        <p:strVal val="visible"/>
                                      </p:to>
                                    </p:set>
                                  </p:childTnLst>
                                </p:cTn>
                              </p:par>
                            </p:childTnLst>
                          </p:cTn>
                        </p:par>
                        <p:par>
                          <p:cTn id="15" fill="hold" nodeType="afterGroup">
                            <p:stCondLst>
                              <p:cond delay="1000"/>
                            </p:stCondLst>
                            <p:childTnLst>
                              <p:par>
                                <p:cTn id="16" presetID="1" presetClass="entr" presetSubtype="0" fill="hold" nodeType="afterEffect">
                                  <p:stCondLst>
                                    <p:cond delay="0"/>
                                  </p:stCondLst>
                                  <p:childTnLst>
                                    <p:set>
                                      <p:cBhvr>
                                        <p:cTn id="17" dur="1" fill="hold">
                                          <p:stCondLst>
                                            <p:cond delay="499"/>
                                          </p:stCondLst>
                                        </p:cTn>
                                        <p:tgtEl>
                                          <p:spTgt spid="32258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B8E4079E-F66D-EC44-DA6D-A8B5E4388784}"/>
              </a:ext>
            </a:extLst>
          </p:cNvPr>
          <p:cNvSpPr txBox="1">
            <a:spLocks noChangeArrowheads="1"/>
          </p:cNvSpPr>
          <p:nvPr/>
        </p:nvSpPr>
        <p:spPr bwMode="auto">
          <a:xfrm>
            <a:off x="900113" y="1044575"/>
            <a:ext cx="3200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3200" b="1">
                <a:solidFill>
                  <a:srgbClr val="CC0000"/>
                </a:solidFill>
                <a:latin typeface="Times New Roman" panose="02020603050405020304" pitchFamily="18" charset="0"/>
              </a:rPr>
              <a:t>（</a:t>
            </a:r>
            <a:r>
              <a:rPr lang="en-US" altLang="zh-CN" sz="3200" b="1">
                <a:solidFill>
                  <a:srgbClr val="CC0000"/>
                </a:solidFill>
                <a:latin typeface="Times New Roman" panose="02020603050405020304" pitchFamily="18" charset="0"/>
              </a:rPr>
              <a:t>2</a:t>
            </a:r>
            <a:r>
              <a:rPr lang="zh-CN" altLang="en-US" sz="3200" b="1">
                <a:solidFill>
                  <a:srgbClr val="CC0000"/>
                </a:solidFill>
                <a:latin typeface="Times New Roman" panose="02020603050405020304" pitchFamily="18" charset="0"/>
              </a:rPr>
              <a:t>）</a:t>
            </a:r>
            <a:r>
              <a:rPr lang="zh-CN" altLang="en-US" sz="3200" b="1">
                <a:solidFill>
                  <a:srgbClr val="1C1C1C"/>
                </a:solidFill>
                <a:latin typeface="Times New Roman" panose="02020603050405020304" pitchFamily="18" charset="0"/>
              </a:rPr>
              <a:t>运动方程</a:t>
            </a:r>
          </a:p>
        </p:txBody>
      </p:sp>
      <p:sp>
        <p:nvSpPr>
          <p:cNvPr id="46083" name="AutoShape 6">
            <a:extLst>
              <a:ext uri="{FF2B5EF4-FFF2-40B4-BE49-F238E27FC236}">
                <a16:creationId xmlns:a16="http://schemas.microsoft.com/office/drawing/2014/main" id="{AB73FEF7-F77A-3F5C-9E82-25E4E8DCD15E}"/>
              </a:ext>
            </a:extLst>
          </p:cNvPr>
          <p:cNvSpPr>
            <a:spLocks/>
          </p:cNvSpPr>
          <p:nvPr/>
        </p:nvSpPr>
        <p:spPr bwMode="auto">
          <a:xfrm>
            <a:off x="3805238" y="1052513"/>
            <a:ext cx="150812" cy="725487"/>
          </a:xfrm>
          <a:prstGeom prst="leftBrace">
            <a:avLst>
              <a:gd name="adj1" fmla="val 3999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2" name="Group 68">
            <a:extLst>
              <a:ext uri="{FF2B5EF4-FFF2-40B4-BE49-F238E27FC236}">
                <a16:creationId xmlns:a16="http://schemas.microsoft.com/office/drawing/2014/main" id="{202A6A95-1AF0-3B5A-0D69-B62ED98BA26F}"/>
              </a:ext>
            </a:extLst>
          </p:cNvPr>
          <p:cNvGrpSpPr>
            <a:grpSpLocks/>
          </p:cNvGrpSpPr>
          <p:nvPr/>
        </p:nvGrpSpPr>
        <p:grpSpPr bwMode="auto">
          <a:xfrm>
            <a:off x="1619250" y="3429000"/>
            <a:ext cx="5867400" cy="2843213"/>
            <a:chOff x="1020" y="2160"/>
            <a:chExt cx="3696" cy="1791"/>
          </a:xfrm>
        </p:grpSpPr>
        <p:sp>
          <p:nvSpPr>
            <p:cNvPr id="46092" name="Rectangle 11">
              <a:extLst>
                <a:ext uri="{FF2B5EF4-FFF2-40B4-BE49-F238E27FC236}">
                  <a16:creationId xmlns:a16="http://schemas.microsoft.com/office/drawing/2014/main" id="{BE3B01FD-8265-1657-7BEB-E04DFECFD328}"/>
                </a:ext>
              </a:extLst>
            </p:cNvPr>
            <p:cNvSpPr>
              <a:spLocks noChangeArrowheads="1"/>
            </p:cNvSpPr>
            <p:nvPr/>
          </p:nvSpPr>
          <p:spPr bwMode="auto">
            <a:xfrm>
              <a:off x="1020" y="2160"/>
              <a:ext cx="3696" cy="1760"/>
            </a:xfrm>
            <a:prstGeom prst="rect">
              <a:avLst/>
            </a:prstGeom>
            <a:solidFill>
              <a:srgbClr val="FFFFFF"/>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6093" name="Freeform 12">
              <a:extLst>
                <a:ext uri="{FF2B5EF4-FFF2-40B4-BE49-F238E27FC236}">
                  <a16:creationId xmlns:a16="http://schemas.microsoft.com/office/drawing/2014/main" id="{96084954-F1D0-F8E1-6205-5704B407D64D}"/>
                </a:ext>
              </a:extLst>
            </p:cNvPr>
            <p:cNvSpPr>
              <a:spLocks noChangeArrowheads="1"/>
            </p:cNvSpPr>
            <p:nvPr/>
          </p:nvSpPr>
          <p:spPr bwMode="auto">
            <a:xfrm>
              <a:off x="2298" y="2359"/>
              <a:ext cx="1986" cy="1016"/>
            </a:xfrm>
            <a:custGeom>
              <a:avLst/>
              <a:gdLst>
                <a:gd name="T0" fmla="*/ 0 w 2064"/>
                <a:gd name="T1" fmla="*/ 0 h 1352"/>
                <a:gd name="T2" fmla="*/ 924 w 2064"/>
                <a:gd name="T3" fmla="*/ 1010 h 1352"/>
                <a:gd name="T4" fmla="*/ 1986 w 2064"/>
                <a:gd name="T5" fmla="*/ 36 h 1352"/>
                <a:gd name="T6" fmla="*/ 0 60000 65536"/>
                <a:gd name="T7" fmla="*/ 0 60000 65536"/>
                <a:gd name="T8" fmla="*/ 0 60000 65536"/>
              </a:gdLst>
              <a:ahLst/>
              <a:cxnLst>
                <a:cxn ang="T6">
                  <a:pos x="T0" y="T1"/>
                </a:cxn>
                <a:cxn ang="T7">
                  <a:pos x="T2" y="T3"/>
                </a:cxn>
                <a:cxn ang="T8">
                  <a:pos x="T4" y="T5"/>
                </a:cxn>
              </a:cxnLst>
              <a:rect l="0" t="0" r="r" b="b"/>
              <a:pathLst>
                <a:path w="2064" h="1352">
                  <a:moveTo>
                    <a:pt x="0" y="0"/>
                  </a:moveTo>
                  <a:cubicBezTo>
                    <a:pt x="308" y="668"/>
                    <a:pt x="616" y="1336"/>
                    <a:pt x="960" y="1344"/>
                  </a:cubicBezTo>
                  <a:cubicBezTo>
                    <a:pt x="1304" y="1352"/>
                    <a:pt x="1684" y="700"/>
                    <a:pt x="2064" y="4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94" name="Line 13">
              <a:extLst>
                <a:ext uri="{FF2B5EF4-FFF2-40B4-BE49-F238E27FC236}">
                  <a16:creationId xmlns:a16="http://schemas.microsoft.com/office/drawing/2014/main" id="{71C5DEF5-630E-8BCA-FD11-FB35393F32CE}"/>
                </a:ext>
              </a:extLst>
            </p:cNvPr>
            <p:cNvSpPr>
              <a:spLocks noChangeShapeType="1"/>
            </p:cNvSpPr>
            <p:nvPr/>
          </p:nvSpPr>
          <p:spPr bwMode="auto">
            <a:xfrm>
              <a:off x="1404" y="3710"/>
              <a:ext cx="3120" cy="1"/>
            </a:xfrm>
            <a:prstGeom prst="line">
              <a:avLst/>
            </a:prstGeom>
            <a:noFill/>
            <a:ln w="19050">
              <a:solidFill>
                <a:srgbClr val="1C1C1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6095" name="Line 14">
              <a:extLst>
                <a:ext uri="{FF2B5EF4-FFF2-40B4-BE49-F238E27FC236}">
                  <a16:creationId xmlns:a16="http://schemas.microsoft.com/office/drawing/2014/main" id="{4BC611AB-5A67-8350-F784-43342C9244FA}"/>
                </a:ext>
              </a:extLst>
            </p:cNvPr>
            <p:cNvSpPr>
              <a:spLocks noChangeShapeType="1"/>
            </p:cNvSpPr>
            <p:nvPr/>
          </p:nvSpPr>
          <p:spPr bwMode="auto">
            <a:xfrm flipV="1">
              <a:off x="2863" y="2251"/>
              <a:ext cx="0" cy="1459"/>
            </a:xfrm>
            <a:prstGeom prst="line">
              <a:avLst/>
            </a:prstGeom>
            <a:noFill/>
            <a:ln w="19050">
              <a:solidFill>
                <a:srgbClr val="1C1C1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6096" name="Object 15">
              <a:extLst>
                <a:ext uri="{FF2B5EF4-FFF2-40B4-BE49-F238E27FC236}">
                  <a16:creationId xmlns:a16="http://schemas.microsoft.com/office/drawing/2014/main" id="{7FDA2683-6E2A-F999-94AE-9398D17BAADA}"/>
                </a:ext>
              </a:extLst>
            </p:cNvPr>
            <p:cNvGraphicFramePr>
              <a:graphicFrameLocks noChangeAspect="1"/>
            </p:cNvGraphicFramePr>
            <p:nvPr/>
          </p:nvGraphicFramePr>
          <p:xfrm>
            <a:off x="4092" y="3423"/>
            <a:ext cx="528" cy="278"/>
          </p:xfrm>
          <a:graphic>
            <a:graphicData uri="http://schemas.openxmlformats.org/presentationml/2006/ole">
              <mc:AlternateContent xmlns:mc="http://schemas.openxmlformats.org/markup-compatibility/2006">
                <mc:Choice xmlns:v="urn:schemas-microsoft-com:vml" Requires="v">
                  <p:oleObj r:id="rId2" imgW="329914" imgH="177646" progId="Equation.DSMT4">
                    <p:embed/>
                  </p:oleObj>
                </mc:Choice>
                <mc:Fallback>
                  <p:oleObj r:id="rId2" imgW="329914" imgH="177646" progId="Equation.DSMT4">
                    <p:embed/>
                    <p:pic>
                      <p:nvPicPr>
                        <p:cNvPr id="0"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2" y="3423"/>
                          <a:ext cx="52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097" name="Object 16">
              <a:extLst>
                <a:ext uri="{FF2B5EF4-FFF2-40B4-BE49-F238E27FC236}">
                  <a16:creationId xmlns:a16="http://schemas.microsoft.com/office/drawing/2014/main" id="{AC357C31-CFD8-943B-16A7-D5DF605E7597}"/>
                </a:ext>
              </a:extLst>
            </p:cNvPr>
            <p:cNvGraphicFramePr>
              <a:graphicFrameLocks noChangeAspect="1"/>
            </p:cNvGraphicFramePr>
            <p:nvPr/>
          </p:nvGraphicFramePr>
          <p:xfrm>
            <a:off x="2892" y="2178"/>
            <a:ext cx="517" cy="300"/>
          </p:xfrm>
          <a:graphic>
            <a:graphicData uri="http://schemas.openxmlformats.org/presentationml/2006/ole">
              <mc:AlternateContent xmlns:mc="http://schemas.openxmlformats.org/markup-compatibility/2006">
                <mc:Choice xmlns:v="urn:schemas-microsoft-com:vml" Requires="v">
                  <p:oleObj r:id="rId4" imgW="342751" imgH="203112" progId="Equation.DSMT4">
                    <p:embed/>
                  </p:oleObj>
                </mc:Choice>
                <mc:Fallback>
                  <p:oleObj r:id="rId4" imgW="342751" imgH="203112"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2" y="2178"/>
                          <a:ext cx="517"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098" name="Text Box 17">
              <a:extLst>
                <a:ext uri="{FF2B5EF4-FFF2-40B4-BE49-F238E27FC236}">
                  <a16:creationId xmlns:a16="http://schemas.microsoft.com/office/drawing/2014/main" id="{133DDEF2-41E0-8865-C649-718597CC1EA7}"/>
                </a:ext>
              </a:extLst>
            </p:cNvPr>
            <p:cNvSpPr txBox="1">
              <a:spLocks noChangeArrowheads="1"/>
            </p:cNvSpPr>
            <p:nvPr/>
          </p:nvSpPr>
          <p:spPr bwMode="auto">
            <a:xfrm>
              <a:off x="2748" y="366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a:solidFill>
                    <a:srgbClr val="1C1C1C"/>
                  </a:solidFill>
                  <a:latin typeface="Times New Roman" panose="02020603050405020304" pitchFamily="18" charset="0"/>
                </a:rPr>
                <a:t>0</a:t>
              </a:r>
            </a:p>
          </p:txBody>
        </p:sp>
        <p:sp>
          <p:nvSpPr>
            <p:cNvPr id="46099" name="Text Box 18">
              <a:extLst>
                <a:ext uri="{FF2B5EF4-FFF2-40B4-BE49-F238E27FC236}">
                  <a16:creationId xmlns:a16="http://schemas.microsoft.com/office/drawing/2014/main" id="{D6DF2CE6-65BE-6572-7B95-8C2D0A2CF545}"/>
                </a:ext>
              </a:extLst>
            </p:cNvPr>
            <p:cNvSpPr txBox="1">
              <a:spLocks noChangeArrowheads="1"/>
            </p:cNvSpPr>
            <p:nvPr/>
          </p:nvSpPr>
          <p:spPr bwMode="auto">
            <a:xfrm>
              <a:off x="1020" y="2163"/>
              <a:ext cx="960" cy="333"/>
            </a:xfrm>
            <a:prstGeom prst="rect">
              <a:avLst/>
            </a:prstGeom>
            <a:gradFill rotWithShape="1">
              <a:gsLst>
                <a:gs pos="0">
                  <a:srgbClr val="EDFAD2"/>
                </a:gs>
                <a:gs pos="50000">
                  <a:srgbClr val="FFFFFF"/>
                </a:gs>
                <a:gs pos="100000">
                  <a:srgbClr val="EDFAD2"/>
                </a:gs>
              </a:gsLst>
              <a:lin ang="5400000" scaled="1"/>
            </a:gradFill>
            <a:ln w="9525">
              <a:solidFill>
                <a:srgbClr val="339966"/>
              </a:solidFill>
              <a:miter lim="800000"/>
              <a:headEnd/>
              <a:tailEnd/>
            </a:ln>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800" b="1">
                  <a:solidFill>
                    <a:srgbClr val="1C1C1C"/>
                  </a:solidFill>
                  <a:latin typeface="Times New Roman" panose="02020603050405020304" pitchFamily="18" charset="0"/>
                </a:rPr>
                <a:t>轨迹图</a:t>
              </a:r>
            </a:p>
          </p:txBody>
        </p:sp>
        <p:sp>
          <p:nvSpPr>
            <p:cNvPr id="46100" name="Line 19">
              <a:extLst>
                <a:ext uri="{FF2B5EF4-FFF2-40B4-BE49-F238E27FC236}">
                  <a16:creationId xmlns:a16="http://schemas.microsoft.com/office/drawing/2014/main" id="{39545CA3-DDCA-89F7-46DE-8288D51051EC}"/>
                </a:ext>
              </a:extLst>
            </p:cNvPr>
            <p:cNvSpPr>
              <a:spLocks noChangeShapeType="1"/>
            </p:cNvSpPr>
            <p:nvPr/>
          </p:nvSpPr>
          <p:spPr bwMode="auto">
            <a:xfrm>
              <a:off x="3228" y="3615"/>
              <a:ext cx="0" cy="96"/>
            </a:xfrm>
            <a:prstGeom prst="line">
              <a:avLst/>
            </a:prstGeom>
            <a:noFill/>
            <a:ln w="19050">
              <a:solidFill>
                <a:srgbClr val="1C1C1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1" name="Line 20">
              <a:extLst>
                <a:ext uri="{FF2B5EF4-FFF2-40B4-BE49-F238E27FC236}">
                  <a16:creationId xmlns:a16="http://schemas.microsoft.com/office/drawing/2014/main" id="{81692C74-B126-29EC-4282-C03EC81C02E0}"/>
                </a:ext>
              </a:extLst>
            </p:cNvPr>
            <p:cNvSpPr>
              <a:spLocks noChangeShapeType="1"/>
            </p:cNvSpPr>
            <p:nvPr/>
          </p:nvSpPr>
          <p:spPr bwMode="auto">
            <a:xfrm>
              <a:off x="3996" y="3615"/>
              <a:ext cx="0" cy="96"/>
            </a:xfrm>
            <a:prstGeom prst="line">
              <a:avLst/>
            </a:prstGeom>
            <a:noFill/>
            <a:ln w="19050">
              <a:solidFill>
                <a:srgbClr val="1C1C1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2" name="Line 21">
              <a:extLst>
                <a:ext uri="{FF2B5EF4-FFF2-40B4-BE49-F238E27FC236}">
                  <a16:creationId xmlns:a16="http://schemas.microsoft.com/office/drawing/2014/main" id="{B4D4FDA8-6207-90AC-A586-EF6B8031ED27}"/>
                </a:ext>
              </a:extLst>
            </p:cNvPr>
            <p:cNvSpPr>
              <a:spLocks noChangeShapeType="1"/>
            </p:cNvSpPr>
            <p:nvPr/>
          </p:nvSpPr>
          <p:spPr bwMode="auto">
            <a:xfrm>
              <a:off x="3612" y="3615"/>
              <a:ext cx="0" cy="96"/>
            </a:xfrm>
            <a:prstGeom prst="line">
              <a:avLst/>
            </a:prstGeom>
            <a:noFill/>
            <a:ln w="19050">
              <a:solidFill>
                <a:srgbClr val="1C1C1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3" name="Line 22">
              <a:extLst>
                <a:ext uri="{FF2B5EF4-FFF2-40B4-BE49-F238E27FC236}">
                  <a16:creationId xmlns:a16="http://schemas.microsoft.com/office/drawing/2014/main" id="{FF0578E4-A0B8-3DE9-1B32-E04D1795637D}"/>
                </a:ext>
              </a:extLst>
            </p:cNvPr>
            <p:cNvSpPr>
              <a:spLocks noChangeShapeType="1"/>
            </p:cNvSpPr>
            <p:nvPr/>
          </p:nvSpPr>
          <p:spPr bwMode="auto">
            <a:xfrm>
              <a:off x="1740" y="3615"/>
              <a:ext cx="0" cy="96"/>
            </a:xfrm>
            <a:prstGeom prst="line">
              <a:avLst/>
            </a:prstGeom>
            <a:noFill/>
            <a:ln w="19050">
              <a:solidFill>
                <a:srgbClr val="1C1C1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4" name="Line 23">
              <a:extLst>
                <a:ext uri="{FF2B5EF4-FFF2-40B4-BE49-F238E27FC236}">
                  <a16:creationId xmlns:a16="http://schemas.microsoft.com/office/drawing/2014/main" id="{E162D77D-BEA1-9DB8-B6F2-913B1C6A3E8A}"/>
                </a:ext>
              </a:extLst>
            </p:cNvPr>
            <p:cNvSpPr>
              <a:spLocks noChangeShapeType="1"/>
            </p:cNvSpPr>
            <p:nvPr/>
          </p:nvSpPr>
          <p:spPr bwMode="auto">
            <a:xfrm>
              <a:off x="2124" y="3615"/>
              <a:ext cx="0" cy="96"/>
            </a:xfrm>
            <a:prstGeom prst="line">
              <a:avLst/>
            </a:prstGeom>
            <a:noFill/>
            <a:ln w="19050">
              <a:solidFill>
                <a:srgbClr val="1C1C1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5" name="Line 24">
              <a:extLst>
                <a:ext uri="{FF2B5EF4-FFF2-40B4-BE49-F238E27FC236}">
                  <a16:creationId xmlns:a16="http://schemas.microsoft.com/office/drawing/2014/main" id="{A102D6A9-2CAB-4CCB-6CAC-7CCDF06B6A3B}"/>
                </a:ext>
              </a:extLst>
            </p:cNvPr>
            <p:cNvSpPr>
              <a:spLocks noChangeShapeType="1"/>
            </p:cNvSpPr>
            <p:nvPr/>
          </p:nvSpPr>
          <p:spPr bwMode="auto">
            <a:xfrm>
              <a:off x="2508" y="3615"/>
              <a:ext cx="0" cy="96"/>
            </a:xfrm>
            <a:prstGeom prst="line">
              <a:avLst/>
            </a:prstGeom>
            <a:noFill/>
            <a:ln w="19050">
              <a:solidFill>
                <a:srgbClr val="1C1C1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6" name="Text Box 25">
              <a:extLst>
                <a:ext uri="{FF2B5EF4-FFF2-40B4-BE49-F238E27FC236}">
                  <a16:creationId xmlns:a16="http://schemas.microsoft.com/office/drawing/2014/main" id="{EEBBFD9E-7527-3DB5-A9D6-56CF50270A56}"/>
                </a:ext>
              </a:extLst>
            </p:cNvPr>
            <p:cNvSpPr txBox="1">
              <a:spLocks noChangeArrowheads="1"/>
            </p:cNvSpPr>
            <p:nvPr/>
          </p:nvSpPr>
          <p:spPr bwMode="auto">
            <a:xfrm>
              <a:off x="3132" y="3663"/>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400">
                  <a:solidFill>
                    <a:srgbClr val="1C1C1C"/>
                  </a:solidFill>
                  <a:latin typeface="Times New Roman" panose="02020603050405020304" pitchFamily="18" charset="0"/>
                </a:rPr>
                <a:t>2</a:t>
              </a:r>
            </a:p>
          </p:txBody>
        </p:sp>
        <p:sp>
          <p:nvSpPr>
            <p:cNvPr id="46107" name="Text Box 26">
              <a:extLst>
                <a:ext uri="{FF2B5EF4-FFF2-40B4-BE49-F238E27FC236}">
                  <a16:creationId xmlns:a16="http://schemas.microsoft.com/office/drawing/2014/main" id="{30B94346-8C79-76B4-B3C2-FE0349248AFB}"/>
                </a:ext>
              </a:extLst>
            </p:cNvPr>
            <p:cNvSpPr txBox="1">
              <a:spLocks noChangeArrowheads="1"/>
            </p:cNvSpPr>
            <p:nvPr/>
          </p:nvSpPr>
          <p:spPr bwMode="auto">
            <a:xfrm>
              <a:off x="3516" y="3663"/>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400">
                  <a:solidFill>
                    <a:srgbClr val="1C1C1C"/>
                  </a:solidFill>
                  <a:latin typeface="Times New Roman" panose="02020603050405020304" pitchFamily="18" charset="0"/>
                </a:rPr>
                <a:t>4</a:t>
              </a:r>
            </a:p>
          </p:txBody>
        </p:sp>
        <p:sp>
          <p:nvSpPr>
            <p:cNvPr id="46108" name="Text Box 27">
              <a:extLst>
                <a:ext uri="{FF2B5EF4-FFF2-40B4-BE49-F238E27FC236}">
                  <a16:creationId xmlns:a16="http://schemas.microsoft.com/office/drawing/2014/main" id="{7FD6E191-BDF5-BBB3-2914-52F168904E54}"/>
                </a:ext>
              </a:extLst>
            </p:cNvPr>
            <p:cNvSpPr txBox="1">
              <a:spLocks noChangeArrowheads="1"/>
            </p:cNvSpPr>
            <p:nvPr/>
          </p:nvSpPr>
          <p:spPr bwMode="auto">
            <a:xfrm>
              <a:off x="3900" y="3663"/>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400">
                  <a:solidFill>
                    <a:srgbClr val="1C1C1C"/>
                  </a:solidFill>
                  <a:latin typeface="Times New Roman" panose="02020603050405020304" pitchFamily="18" charset="0"/>
                </a:rPr>
                <a:t>6</a:t>
              </a:r>
            </a:p>
          </p:txBody>
        </p:sp>
        <p:sp>
          <p:nvSpPr>
            <p:cNvPr id="46109" name="Rectangle 28">
              <a:extLst>
                <a:ext uri="{FF2B5EF4-FFF2-40B4-BE49-F238E27FC236}">
                  <a16:creationId xmlns:a16="http://schemas.microsoft.com/office/drawing/2014/main" id="{A2DAC1E6-4C75-FBF7-EF5C-B4EBF8709652}"/>
                </a:ext>
              </a:extLst>
            </p:cNvPr>
            <p:cNvSpPr>
              <a:spLocks noChangeArrowheads="1"/>
            </p:cNvSpPr>
            <p:nvPr/>
          </p:nvSpPr>
          <p:spPr bwMode="auto">
            <a:xfrm>
              <a:off x="1548" y="3663"/>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a:solidFill>
                    <a:srgbClr val="1C1C1C"/>
                  </a:solidFill>
                  <a:latin typeface="Times New Roman" panose="02020603050405020304" pitchFamily="18" charset="0"/>
                </a:rPr>
                <a:t>- 6</a:t>
              </a:r>
            </a:p>
          </p:txBody>
        </p:sp>
        <p:sp>
          <p:nvSpPr>
            <p:cNvPr id="46110" name="Rectangle 29">
              <a:extLst>
                <a:ext uri="{FF2B5EF4-FFF2-40B4-BE49-F238E27FC236}">
                  <a16:creationId xmlns:a16="http://schemas.microsoft.com/office/drawing/2014/main" id="{2CBDF7E5-3925-9520-2198-038ACB1F3902}"/>
                </a:ext>
              </a:extLst>
            </p:cNvPr>
            <p:cNvSpPr>
              <a:spLocks noChangeArrowheads="1"/>
            </p:cNvSpPr>
            <p:nvPr/>
          </p:nvSpPr>
          <p:spPr bwMode="auto">
            <a:xfrm>
              <a:off x="1932" y="3663"/>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a:solidFill>
                    <a:srgbClr val="1C1C1C"/>
                  </a:solidFill>
                  <a:latin typeface="Times New Roman" panose="02020603050405020304" pitchFamily="18" charset="0"/>
                </a:rPr>
                <a:t>- 4</a:t>
              </a:r>
            </a:p>
          </p:txBody>
        </p:sp>
        <p:sp>
          <p:nvSpPr>
            <p:cNvPr id="46111" name="Rectangle 30">
              <a:extLst>
                <a:ext uri="{FF2B5EF4-FFF2-40B4-BE49-F238E27FC236}">
                  <a16:creationId xmlns:a16="http://schemas.microsoft.com/office/drawing/2014/main" id="{4478F42D-C5B1-89F1-8C38-5BB80A5115CB}"/>
                </a:ext>
              </a:extLst>
            </p:cNvPr>
            <p:cNvSpPr>
              <a:spLocks noChangeArrowheads="1"/>
            </p:cNvSpPr>
            <p:nvPr/>
          </p:nvSpPr>
          <p:spPr bwMode="auto">
            <a:xfrm>
              <a:off x="2316" y="3663"/>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400">
                  <a:solidFill>
                    <a:srgbClr val="1C1C1C"/>
                  </a:solidFill>
                  <a:latin typeface="Times New Roman" panose="02020603050405020304" pitchFamily="18" charset="0"/>
                </a:rPr>
                <a:t>- 2</a:t>
              </a:r>
            </a:p>
          </p:txBody>
        </p:sp>
        <p:sp>
          <p:nvSpPr>
            <p:cNvPr id="46112" name="Line 31">
              <a:extLst>
                <a:ext uri="{FF2B5EF4-FFF2-40B4-BE49-F238E27FC236}">
                  <a16:creationId xmlns:a16="http://schemas.microsoft.com/office/drawing/2014/main" id="{C5A46270-1C38-5BA4-4653-BD5B92F8FE69}"/>
                </a:ext>
              </a:extLst>
            </p:cNvPr>
            <p:cNvSpPr>
              <a:spLocks noChangeShapeType="1"/>
            </p:cNvSpPr>
            <p:nvPr/>
          </p:nvSpPr>
          <p:spPr bwMode="auto">
            <a:xfrm>
              <a:off x="2844" y="3375"/>
              <a:ext cx="96" cy="0"/>
            </a:xfrm>
            <a:prstGeom prst="line">
              <a:avLst/>
            </a:prstGeom>
            <a:noFill/>
            <a:ln w="19050">
              <a:solidFill>
                <a:srgbClr val="1C1C1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3" name="Line 32">
              <a:extLst>
                <a:ext uri="{FF2B5EF4-FFF2-40B4-BE49-F238E27FC236}">
                  <a16:creationId xmlns:a16="http://schemas.microsoft.com/office/drawing/2014/main" id="{7FC200E9-9EA8-C546-0888-F6648E8BBE1B}"/>
                </a:ext>
              </a:extLst>
            </p:cNvPr>
            <p:cNvSpPr>
              <a:spLocks noChangeShapeType="1"/>
            </p:cNvSpPr>
            <p:nvPr/>
          </p:nvSpPr>
          <p:spPr bwMode="auto">
            <a:xfrm>
              <a:off x="2844" y="3039"/>
              <a:ext cx="96" cy="0"/>
            </a:xfrm>
            <a:prstGeom prst="line">
              <a:avLst/>
            </a:prstGeom>
            <a:noFill/>
            <a:ln w="19050">
              <a:solidFill>
                <a:srgbClr val="1C1C1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4" name="Line 33">
              <a:extLst>
                <a:ext uri="{FF2B5EF4-FFF2-40B4-BE49-F238E27FC236}">
                  <a16:creationId xmlns:a16="http://schemas.microsoft.com/office/drawing/2014/main" id="{5ECD5C1B-BF3C-879A-6127-CB5E4529E453}"/>
                </a:ext>
              </a:extLst>
            </p:cNvPr>
            <p:cNvSpPr>
              <a:spLocks noChangeShapeType="1"/>
            </p:cNvSpPr>
            <p:nvPr/>
          </p:nvSpPr>
          <p:spPr bwMode="auto">
            <a:xfrm>
              <a:off x="2844" y="2703"/>
              <a:ext cx="96" cy="0"/>
            </a:xfrm>
            <a:prstGeom prst="line">
              <a:avLst/>
            </a:prstGeom>
            <a:noFill/>
            <a:ln w="19050">
              <a:solidFill>
                <a:srgbClr val="1C1C1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5" name="Rectangle 34">
              <a:extLst>
                <a:ext uri="{FF2B5EF4-FFF2-40B4-BE49-F238E27FC236}">
                  <a16:creationId xmlns:a16="http://schemas.microsoft.com/office/drawing/2014/main" id="{7041E2FC-9E97-A4E7-2B71-9E3F4F94F8A2}"/>
                </a:ext>
              </a:extLst>
            </p:cNvPr>
            <p:cNvSpPr>
              <a:spLocks noChangeArrowheads="1"/>
            </p:cNvSpPr>
            <p:nvPr/>
          </p:nvSpPr>
          <p:spPr bwMode="auto">
            <a:xfrm>
              <a:off x="2652" y="3231"/>
              <a:ext cx="4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400">
                  <a:solidFill>
                    <a:srgbClr val="1C1C1C"/>
                  </a:solidFill>
                  <a:latin typeface="Times New Roman" panose="02020603050405020304" pitchFamily="18" charset="0"/>
                </a:rPr>
                <a:t>2</a:t>
              </a:r>
            </a:p>
          </p:txBody>
        </p:sp>
        <p:sp>
          <p:nvSpPr>
            <p:cNvPr id="46116" name="Rectangle 35">
              <a:extLst>
                <a:ext uri="{FF2B5EF4-FFF2-40B4-BE49-F238E27FC236}">
                  <a16:creationId xmlns:a16="http://schemas.microsoft.com/office/drawing/2014/main" id="{DD81044E-460B-E964-72DA-1D1E11BADE15}"/>
                </a:ext>
              </a:extLst>
            </p:cNvPr>
            <p:cNvSpPr>
              <a:spLocks noChangeArrowheads="1"/>
            </p:cNvSpPr>
            <p:nvPr/>
          </p:nvSpPr>
          <p:spPr bwMode="auto">
            <a:xfrm>
              <a:off x="2652" y="2895"/>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a:solidFill>
                    <a:srgbClr val="1C1C1C"/>
                  </a:solidFill>
                  <a:latin typeface="Times New Roman" panose="02020603050405020304" pitchFamily="18" charset="0"/>
                </a:rPr>
                <a:t>4</a:t>
              </a:r>
            </a:p>
          </p:txBody>
        </p:sp>
        <p:sp>
          <p:nvSpPr>
            <p:cNvPr id="46117" name="Rectangle 36">
              <a:extLst>
                <a:ext uri="{FF2B5EF4-FFF2-40B4-BE49-F238E27FC236}">
                  <a16:creationId xmlns:a16="http://schemas.microsoft.com/office/drawing/2014/main" id="{0019F11F-1E58-1526-000A-B281129F09B4}"/>
                </a:ext>
              </a:extLst>
            </p:cNvPr>
            <p:cNvSpPr>
              <a:spLocks noChangeArrowheads="1"/>
            </p:cNvSpPr>
            <p:nvPr/>
          </p:nvSpPr>
          <p:spPr bwMode="auto">
            <a:xfrm>
              <a:off x="2642" y="2559"/>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400">
                  <a:solidFill>
                    <a:srgbClr val="1C1C1C"/>
                  </a:solidFill>
                  <a:latin typeface="Times New Roman" panose="02020603050405020304" pitchFamily="18" charset="0"/>
                </a:rPr>
                <a:t>6</a:t>
              </a:r>
            </a:p>
          </p:txBody>
        </p:sp>
        <p:sp>
          <p:nvSpPr>
            <p:cNvPr id="46118" name="Oval 37">
              <a:extLst>
                <a:ext uri="{FF2B5EF4-FFF2-40B4-BE49-F238E27FC236}">
                  <a16:creationId xmlns:a16="http://schemas.microsoft.com/office/drawing/2014/main" id="{0D28442F-49DD-40BC-4053-1EEB96B849A4}"/>
                </a:ext>
              </a:extLst>
            </p:cNvPr>
            <p:cNvSpPr>
              <a:spLocks noChangeArrowheads="1"/>
            </p:cNvSpPr>
            <p:nvPr/>
          </p:nvSpPr>
          <p:spPr bwMode="auto">
            <a:xfrm>
              <a:off x="3180" y="3327"/>
              <a:ext cx="48" cy="48"/>
            </a:xfrm>
            <a:prstGeom prst="ellipse">
              <a:avLst/>
            </a:prstGeom>
            <a:solidFill>
              <a:srgbClr val="CC0000"/>
            </a:solidFill>
            <a:ln w="9525">
              <a:solidFill>
                <a:srgbClr val="000000"/>
              </a:solidFill>
              <a:round/>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6119" name="Oval 38">
              <a:extLst>
                <a:ext uri="{FF2B5EF4-FFF2-40B4-BE49-F238E27FC236}">
                  <a16:creationId xmlns:a16="http://schemas.microsoft.com/office/drawing/2014/main" id="{A4C92088-12E2-DCAC-79CA-5F52D389D046}"/>
                </a:ext>
              </a:extLst>
            </p:cNvPr>
            <p:cNvSpPr>
              <a:spLocks noChangeArrowheads="1"/>
            </p:cNvSpPr>
            <p:nvPr/>
          </p:nvSpPr>
          <p:spPr bwMode="auto">
            <a:xfrm>
              <a:off x="2844" y="3135"/>
              <a:ext cx="48" cy="48"/>
            </a:xfrm>
            <a:prstGeom prst="ellipse">
              <a:avLst/>
            </a:prstGeom>
            <a:solidFill>
              <a:srgbClr val="CC0000"/>
            </a:solidFill>
            <a:ln w="9525">
              <a:solidFill>
                <a:srgbClr val="000000"/>
              </a:solidFill>
              <a:round/>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6120" name="Oval 39">
              <a:extLst>
                <a:ext uri="{FF2B5EF4-FFF2-40B4-BE49-F238E27FC236}">
                  <a16:creationId xmlns:a16="http://schemas.microsoft.com/office/drawing/2014/main" id="{3330FD6E-3676-4130-7479-E39082A347EF}"/>
                </a:ext>
              </a:extLst>
            </p:cNvPr>
            <p:cNvSpPr>
              <a:spLocks noChangeArrowheads="1"/>
            </p:cNvSpPr>
            <p:nvPr/>
          </p:nvSpPr>
          <p:spPr bwMode="auto">
            <a:xfrm>
              <a:off x="3612" y="3135"/>
              <a:ext cx="48" cy="48"/>
            </a:xfrm>
            <a:prstGeom prst="ellipse">
              <a:avLst/>
            </a:prstGeom>
            <a:solidFill>
              <a:srgbClr val="CC0000"/>
            </a:solidFill>
            <a:ln w="9525">
              <a:solidFill>
                <a:srgbClr val="000000"/>
              </a:solidFill>
              <a:round/>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6121" name="Oval 40">
              <a:extLst>
                <a:ext uri="{FF2B5EF4-FFF2-40B4-BE49-F238E27FC236}">
                  <a16:creationId xmlns:a16="http://schemas.microsoft.com/office/drawing/2014/main" id="{244F90A8-CBB8-A7F9-F399-DCED19B840F6}"/>
                </a:ext>
              </a:extLst>
            </p:cNvPr>
            <p:cNvSpPr>
              <a:spLocks noChangeArrowheads="1"/>
            </p:cNvSpPr>
            <p:nvPr/>
          </p:nvSpPr>
          <p:spPr bwMode="auto">
            <a:xfrm>
              <a:off x="2460" y="2655"/>
              <a:ext cx="48" cy="48"/>
            </a:xfrm>
            <a:prstGeom prst="ellipse">
              <a:avLst/>
            </a:prstGeom>
            <a:solidFill>
              <a:srgbClr val="CC0000"/>
            </a:solidFill>
            <a:ln w="9525">
              <a:solidFill>
                <a:srgbClr val="000000"/>
              </a:solidFill>
              <a:round/>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6122" name="Oval 41">
              <a:extLst>
                <a:ext uri="{FF2B5EF4-FFF2-40B4-BE49-F238E27FC236}">
                  <a16:creationId xmlns:a16="http://schemas.microsoft.com/office/drawing/2014/main" id="{0F90D70E-AE02-AE7C-AD54-C1E899DDAFA5}"/>
                </a:ext>
              </a:extLst>
            </p:cNvPr>
            <p:cNvSpPr>
              <a:spLocks noChangeArrowheads="1"/>
            </p:cNvSpPr>
            <p:nvPr/>
          </p:nvSpPr>
          <p:spPr bwMode="auto">
            <a:xfrm>
              <a:off x="4044" y="2655"/>
              <a:ext cx="48" cy="48"/>
            </a:xfrm>
            <a:prstGeom prst="ellipse">
              <a:avLst/>
            </a:prstGeom>
            <a:solidFill>
              <a:srgbClr val="CC0000"/>
            </a:solidFill>
            <a:ln w="9525">
              <a:solidFill>
                <a:srgbClr val="000000"/>
              </a:solidFill>
              <a:round/>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46123" name="Object 42">
              <a:extLst>
                <a:ext uri="{FF2B5EF4-FFF2-40B4-BE49-F238E27FC236}">
                  <a16:creationId xmlns:a16="http://schemas.microsoft.com/office/drawing/2014/main" id="{DFC7F9C7-B9B5-2129-2532-B5BDF30940F3}"/>
                </a:ext>
              </a:extLst>
            </p:cNvPr>
            <p:cNvGraphicFramePr>
              <a:graphicFrameLocks noChangeAspect="1"/>
            </p:cNvGraphicFramePr>
            <p:nvPr/>
          </p:nvGraphicFramePr>
          <p:xfrm>
            <a:off x="3036" y="3108"/>
            <a:ext cx="388" cy="186"/>
          </p:xfrm>
          <a:graphic>
            <a:graphicData uri="http://schemas.openxmlformats.org/presentationml/2006/ole">
              <mc:AlternateContent xmlns:mc="http://schemas.openxmlformats.org/markup-compatibility/2006">
                <mc:Choice xmlns:v="urn:schemas-microsoft-com:vml" Requires="v">
                  <p:oleObj r:id="rId6" imgW="583947" imgH="279279" progId="Equation.3">
                    <p:embed/>
                  </p:oleObj>
                </mc:Choice>
                <mc:Fallback>
                  <p:oleObj r:id="rId6" imgW="583947" imgH="279279" progId="Equation.3">
                    <p:embed/>
                    <p:pic>
                      <p:nvPicPr>
                        <p:cNvPr id="0"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6" y="3108"/>
                          <a:ext cx="38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124" name="Object 43">
              <a:extLst>
                <a:ext uri="{FF2B5EF4-FFF2-40B4-BE49-F238E27FC236}">
                  <a16:creationId xmlns:a16="http://schemas.microsoft.com/office/drawing/2014/main" id="{3EE22AC3-DC63-7413-69E9-6C0570072B1F}"/>
                </a:ext>
              </a:extLst>
            </p:cNvPr>
            <p:cNvGraphicFramePr>
              <a:graphicFrameLocks noChangeAspect="1"/>
            </p:cNvGraphicFramePr>
            <p:nvPr/>
          </p:nvGraphicFramePr>
          <p:xfrm>
            <a:off x="3696" y="3029"/>
            <a:ext cx="544" cy="283"/>
          </p:xfrm>
          <a:graphic>
            <a:graphicData uri="http://schemas.openxmlformats.org/presentationml/2006/ole">
              <mc:AlternateContent xmlns:mc="http://schemas.openxmlformats.org/markup-compatibility/2006">
                <mc:Choice xmlns:v="urn:schemas-microsoft-com:vml" Requires="v">
                  <p:oleObj r:id="rId8" imgW="393529" imgH="203112" progId="Equation.3">
                    <p:embed/>
                  </p:oleObj>
                </mc:Choice>
                <mc:Fallback>
                  <p:oleObj r:id="rId8" imgW="393529" imgH="203112" progId="Equation.3">
                    <p:embed/>
                    <p:pic>
                      <p:nvPicPr>
                        <p:cNvPr id="0" name="Object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6" y="3029"/>
                          <a:ext cx="54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125" name="Object 44">
              <a:extLst>
                <a:ext uri="{FF2B5EF4-FFF2-40B4-BE49-F238E27FC236}">
                  <a16:creationId xmlns:a16="http://schemas.microsoft.com/office/drawing/2014/main" id="{F156B205-2A35-B69A-1DDD-9C1C89CB7451}"/>
                </a:ext>
              </a:extLst>
            </p:cNvPr>
            <p:cNvGraphicFramePr>
              <a:graphicFrameLocks noChangeAspect="1"/>
            </p:cNvGraphicFramePr>
            <p:nvPr/>
          </p:nvGraphicFramePr>
          <p:xfrm>
            <a:off x="2018" y="3011"/>
            <a:ext cx="681" cy="277"/>
          </p:xfrm>
          <a:graphic>
            <a:graphicData uri="http://schemas.openxmlformats.org/presentationml/2006/ole">
              <mc:AlternateContent xmlns:mc="http://schemas.openxmlformats.org/markup-compatibility/2006">
                <mc:Choice xmlns:v="urn:schemas-microsoft-com:vml" Requires="v">
                  <p:oleObj r:id="rId10" imgW="482391" imgH="203112" progId="Equation.3">
                    <p:embed/>
                  </p:oleObj>
                </mc:Choice>
                <mc:Fallback>
                  <p:oleObj r:id="rId10" imgW="482391" imgH="203112" progId="Equation.3">
                    <p:embed/>
                    <p:pic>
                      <p:nvPicPr>
                        <p:cNvPr id="0" name="Object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18" y="3011"/>
                          <a:ext cx="681"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126" name="Object 45">
              <a:extLst>
                <a:ext uri="{FF2B5EF4-FFF2-40B4-BE49-F238E27FC236}">
                  <a16:creationId xmlns:a16="http://schemas.microsoft.com/office/drawing/2014/main" id="{6139B8A5-8662-398F-DC61-A2AE3B516A80}"/>
                </a:ext>
              </a:extLst>
            </p:cNvPr>
            <p:cNvGraphicFramePr>
              <a:graphicFrameLocks noChangeAspect="1"/>
            </p:cNvGraphicFramePr>
            <p:nvPr/>
          </p:nvGraphicFramePr>
          <p:xfrm>
            <a:off x="1746" y="2548"/>
            <a:ext cx="680" cy="277"/>
          </p:xfrm>
          <a:graphic>
            <a:graphicData uri="http://schemas.openxmlformats.org/presentationml/2006/ole">
              <mc:AlternateContent xmlns:mc="http://schemas.openxmlformats.org/markup-compatibility/2006">
                <mc:Choice xmlns:v="urn:schemas-microsoft-com:vml" Requires="v">
                  <p:oleObj r:id="rId12" imgW="482391" imgH="203112" progId="Equation.3">
                    <p:embed/>
                  </p:oleObj>
                </mc:Choice>
                <mc:Fallback>
                  <p:oleObj r:id="rId12" imgW="482391" imgH="203112" progId="Equation.3">
                    <p:embed/>
                    <p:pic>
                      <p:nvPicPr>
                        <p:cNvPr id="0" name="Object 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46" y="2548"/>
                          <a:ext cx="680"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127" name="Object 46">
              <a:extLst>
                <a:ext uri="{FF2B5EF4-FFF2-40B4-BE49-F238E27FC236}">
                  <a16:creationId xmlns:a16="http://schemas.microsoft.com/office/drawing/2014/main" id="{DF748A19-7046-D9C8-30C5-5EC3FAEBAEA1}"/>
                </a:ext>
              </a:extLst>
            </p:cNvPr>
            <p:cNvGraphicFramePr>
              <a:graphicFrameLocks noChangeAspect="1"/>
            </p:cNvGraphicFramePr>
            <p:nvPr/>
          </p:nvGraphicFramePr>
          <p:xfrm>
            <a:off x="3470" y="2568"/>
            <a:ext cx="530" cy="265"/>
          </p:xfrm>
          <a:graphic>
            <a:graphicData uri="http://schemas.openxmlformats.org/presentationml/2006/ole">
              <mc:AlternateContent xmlns:mc="http://schemas.openxmlformats.org/markup-compatibility/2006">
                <mc:Choice xmlns:v="urn:schemas-microsoft-com:vml" Requires="v">
                  <p:oleObj r:id="rId14" imgW="393529" imgH="203112" progId="Equation.3">
                    <p:embed/>
                  </p:oleObj>
                </mc:Choice>
                <mc:Fallback>
                  <p:oleObj r:id="rId14" imgW="393529" imgH="203112" progId="Equation.3">
                    <p:embed/>
                    <p:pic>
                      <p:nvPicPr>
                        <p:cNvPr id="0" name="Object 4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70" y="2568"/>
                          <a:ext cx="53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 name="Group 67">
            <a:extLst>
              <a:ext uri="{FF2B5EF4-FFF2-40B4-BE49-F238E27FC236}">
                <a16:creationId xmlns:a16="http://schemas.microsoft.com/office/drawing/2014/main" id="{5B7ECC4B-9FBF-0E1A-4613-8639DAACDE41}"/>
              </a:ext>
            </a:extLst>
          </p:cNvPr>
          <p:cNvGrpSpPr>
            <a:grpSpLocks/>
          </p:cNvGrpSpPr>
          <p:nvPr/>
        </p:nvGrpSpPr>
        <p:grpSpPr bwMode="auto">
          <a:xfrm>
            <a:off x="1116013" y="2087563"/>
            <a:ext cx="5903912" cy="1270000"/>
            <a:chOff x="703" y="1253"/>
            <a:chExt cx="3719" cy="800"/>
          </a:xfrm>
        </p:grpSpPr>
        <p:grpSp>
          <p:nvGrpSpPr>
            <p:cNvPr id="46088" name="Group 66">
              <a:extLst>
                <a:ext uri="{FF2B5EF4-FFF2-40B4-BE49-F238E27FC236}">
                  <a16:creationId xmlns:a16="http://schemas.microsoft.com/office/drawing/2014/main" id="{FFBB192D-4005-077F-2869-53FF4A9EF33A}"/>
                </a:ext>
              </a:extLst>
            </p:cNvPr>
            <p:cNvGrpSpPr>
              <a:grpSpLocks/>
            </p:cNvGrpSpPr>
            <p:nvPr/>
          </p:nvGrpSpPr>
          <p:grpSpPr bwMode="auto">
            <a:xfrm>
              <a:off x="703" y="1253"/>
              <a:ext cx="3719" cy="365"/>
              <a:chOff x="703" y="1253"/>
              <a:chExt cx="3719" cy="365"/>
            </a:xfrm>
          </p:grpSpPr>
          <p:sp>
            <p:nvSpPr>
              <p:cNvPr id="46090" name="Text Box 8">
                <a:extLst>
                  <a:ext uri="{FF2B5EF4-FFF2-40B4-BE49-F238E27FC236}">
                    <a16:creationId xmlns:a16="http://schemas.microsoft.com/office/drawing/2014/main" id="{4C9251FC-748F-5A63-F60F-A608AF213E36}"/>
                  </a:ext>
                </a:extLst>
              </p:cNvPr>
              <p:cNvSpPr txBox="1">
                <a:spLocks noChangeArrowheads="1"/>
              </p:cNvSpPr>
              <p:nvPr/>
            </p:nvSpPr>
            <p:spPr bwMode="auto">
              <a:xfrm>
                <a:off x="703" y="1253"/>
                <a:ext cx="371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3200" b="1">
                    <a:solidFill>
                      <a:srgbClr val="1C1C1C"/>
                    </a:solidFill>
                    <a:latin typeface="Times New Roman" panose="02020603050405020304" pitchFamily="18" charset="0"/>
                  </a:rPr>
                  <a:t>消去参数   可得轨迹方程为</a:t>
                </a:r>
              </a:p>
            </p:txBody>
          </p:sp>
          <p:graphicFrame>
            <p:nvGraphicFramePr>
              <p:cNvPr id="46091" name="Object 9">
                <a:extLst>
                  <a:ext uri="{FF2B5EF4-FFF2-40B4-BE49-F238E27FC236}">
                    <a16:creationId xmlns:a16="http://schemas.microsoft.com/office/drawing/2014/main" id="{0B2B73F6-1AC2-A0C1-6CC8-B04448F15E54}"/>
                  </a:ext>
                </a:extLst>
              </p:cNvPr>
              <p:cNvGraphicFramePr>
                <a:graphicFrameLocks noChangeAspect="1"/>
              </p:cNvGraphicFramePr>
              <p:nvPr/>
            </p:nvGraphicFramePr>
            <p:xfrm>
              <a:off x="1791" y="1280"/>
              <a:ext cx="196" cy="336"/>
            </p:xfrm>
            <a:graphic>
              <a:graphicData uri="http://schemas.openxmlformats.org/presentationml/2006/ole">
                <mc:AlternateContent xmlns:mc="http://schemas.openxmlformats.org/markup-compatibility/2006">
                  <mc:Choice xmlns:v="urn:schemas-microsoft-com:vml" Requires="v">
                    <p:oleObj r:id="rId16" imgW="88746" imgH="152136" progId="Equation.DSMT4">
                      <p:embed/>
                    </p:oleObj>
                  </mc:Choice>
                  <mc:Fallback>
                    <p:oleObj r:id="rId16" imgW="88746" imgH="152136"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91" y="1280"/>
                            <a:ext cx="1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46089" name="Object 47">
              <a:extLst>
                <a:ext uri="{FF2B5EF4-FFF2-40B4-BE49-F238E27FC236}">
                  <a16:creationId xmlns:a16="http://schemas.microsoft.com/office/drawing/2014/main" id="{C5027608-3E67-A86D-74F8-79919A2D322E}"/>
                </a:ext>
              </a:extLst>
            </p:cNvPr>
            <p:cNvGraphicFramePr>
              <a:graphicFrameLocks noChangeAspect="1"/>
            </p:cNvGraphicFramePr>
            <p:nvPr/>
          </p:nvGraphicFramePr>
          <p:xfrm>
            <a:off x="1479" y="1616"/>
            <a:ext cx="2643" cy="437"/>
          </p:xfrm>
          <a:graphic>
            <a:graphicData uri="http://schemas.openxmlformats.org/presentationml/2006/ole">
              <mc:AlternateContent xmlns:mc="http://schemas.openxmlformats.org/markup-compatibility/2006">
                <mc:Choice xmlns:v="urn:schemas-microsoft-com:vml" Requires="v">
                  <p:oleObj r:id="rId18" imgW="1244600" imgH="228600" progId="Equation.3">
                    <p:embed/>
                  </p:oleObj>
                </mc:Choice>
                <mc:Fallback>
                  <p:oleObj r:id="rId18" imgW="1244600" imgH="228600" progId="Equation.3">
                    <p:embed/>
                    <p:pic>
                      <p:nvPicPr>
                        <p:cNvPr id="0" name="Object 4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79" y="1616"/>
                          <a:ext cx="2643"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46086" name="Object 64">
            <a:extLst>
              <a:ext uri="{FF2B5EF4-FFF2-40B4-BE49-F238E27FC236}">
                <a16:creationId xmlns:a16="http://schemas.microsoft.com/office/drawing/2014/main" id="{48BFFB42-41C0-83F2-9E71-ADAEBBF01ACE}"/>
              </a:ext>
            </a:extLst>
          </p:cNvPr>
          <p:cNvGraphicFramePr>
            <a:graphicFrameLocks noChangeAspect="1"/>
          </p:cNvGraphicFramePr>
          <p:nvPr/>
        </p:nvGraphicFramePr>
        <p:xfrm>
          <a:off x="3884613" y="1341438"/>
          <a:ext cx="3640137" cy="696912"/>
        </p:xfrm>
        <a:graphic>
          <a:graphicData uri="http://schemas.openxmlformats.org/presentationml/2006/ole">
            <mc:AlternateContent xmlns:mc="http://schemas.openxmlformats.org/markup-compatibility/2006">
              <mc:Choice xmlns:v="urn:schemas-microsoft-com:vml" Requires="v">
                <p:oleObj r:id="rId20" imgW="1193800" imgH="228600" progId="Equation.3">
                  <p:embed/>
                </p:oleObj>
              </mc:Choice>
              <mc:Fallback>
                <p:oleObj r:id="rId20" imgW="1193800" imgH="228600" progId="Equation.3">
                  <p:embed/>
                  <p:pic>
                    <p:nvPicPr>
                      <p:cNvPr id="0" name="Object 6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84613" y="1341438"/>
                        <a:ext cx="3640137"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087" name="Object 65">
            <a:extLst>
              <a:ext uri="{FF2B5EF4-FFF2-40B4-BE49-F238E27FC236}">
                <a16:creationId xmlns:a16="http://schemas.microsoft.com/office/drawing/2014/main" id="{C366A7A3-0222-52A4-0491-EEC92D051A4D}"/>
              </a:ext>
            </a:extLst>
          </p:cNvPr>
          <p:cNvGraphicFramePr>
            <a:graphicFrameLocks noChangeAspect="1"/>
          </p:cNvGraphicFramePr>
          <p:nvPr/>
        </p:nvGraphicFramePr>
        <p:xfrm>
          <a:off x="3992563" y="836613"/>
          <a:ext cx="3603625" cy="617537"/>
        </p:xfrm>
        <a:graphic>
          <a:graphicData uri="http://schemas.openxmlformats.org/presentationml/2006/ole">
            <mc:AlternateContent xmlns:mc="http://schemas.openxmlformats.org/markup-compatibility/2006">
              <mc:Choice xmlns:v="urn:schemas-microsoft-com:vml" Requires="v">
                <p:oleObj r:id="rId22" imgW="1180588" imgH="203112" progId="Equation.3">
                  <p:embed/>
                </p:oleObj>
              </mc:Choice>
              <mc:Fallback>
                <p:oleObj r:id="rId22" imgW="1180588" imgH="203112" progId="Equation.3">
                  <p:embed/>
                  <p:pic>
                    <p:nvPicPr>
                      <p:cNvPr id="0" name="Object 6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92563" y="836613"/>
                        <a:ext cx="3603625"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57">
            <a:extLst>
              <a:ext uri="{FF2B5EF4-FFF2-40B4-BE49-F238E27FC236}">
                <a16:creationId xmlns:a16="http://schemas.microsoft.com/office/drawing/2014/main" id="{7F8E0C94-2F3C-2B56-2B39-9732081DF7DC}"/>
              </a:ext>
            </a:extLst>
          </p:cNvPr>
          <p:cNvGrpSpPr>
            <a:grpSpLocks/>
          </p:cNvGrpSpPr>
          <p:nvPr/>
        </p:nvGrpSpPr>
        <p:grpSpPr bwMode="auto">
          <a:xfrm>
            <a:off x="4911725" y="1173163"/>
            <a:ext cx="3810000" cy="2879725"/>
            <a:chOff x="1655" y="2069"/>
            <a:chExt cx="2400" cy="1814"/>
          </a:xfrm>
        </p:grpSpPr>
        <p:sp>
          <p:nvSpPr>
            <p:cNvPr id="47114" name="Rectangle 58">
              <a:extLst>
                <a:ext uri="{FF2B5EF4-FFF2-40B4-BE49-F238E27FC236}">
                  <a16:creationId xmlns:a16="http://schemas.microsoft.com/office/drawing/2014/main" id="{D88D12E8-47B0-4068-4FD9-7382EED7DDF0}"/>
                </a:ext>
              </a:extLst>
            </p:cNvPr>
            <p:cNvSpPr>
              <a:spLocks noChangeArrowheads="1"/>
            </p:cNvSpPr>
            <p:nvPr/>
          </p:nvSpPr>
          <p:spPr bwMode="auto">
            <a:xfrm>
              <a:off x="1655" y="2069"/>
              <a:ext cx="2400" cy="1814"/>
            </a:xfrm>
            <a:prstGeom prst="rect">
              <a:avLst/>
            </a:prstGeom>
            <a:solidFill>
              <a:srgbClr val="FFFFFF"/>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47115" name="Group 59">
              <a:extLst>
                <a:ext uri="{FF2B5EF4-FFF2-40B4-BE49-F238E27FC236}">
                  <a16:creationId xmlns:a16="http://schemas.microsoft.com/office/drawing/2014/main" id="{D7FB82D8-4DB9-F7DE-469A-9902E0B8325E}"/>
                </a:ext>
              </a:extLst>
            </p:cNvPr>
            <p:cNvGrpSpPr>
              <a:grpSpLocks/>
            </p:cNvGrpSpPr>
            <p:nvPr/>
          </p:nvGrpSpPr>
          <p:grpSpPr bwMode="auto">
            <a:xfrm>
              <a:off x="1655" y="2107"/>
              <a:ext cx="2313" cy="1728"/>
              <a:chOff x="3024" y="1680"/>
              <a:chExt cx="2313" cy="1728"/>
            </a:xfrm>
          </p:grpSpPr>
          <p:sp>
            <p:nvSpPr>
              <p:cNvPr id="47129" name="Line 60">
                <a:extLst>
                  <a:ext uri="{FF2B5EF4-FFF2-40B4-BE49-F238E27FC236}">
                    <a16:creationId xmlns:a16="http://schemas.microsoft.com/office/drawing/2014/main" id="{B3FA63E5-0095-146E-E75B-985D98D88743}"/>
                  </a:ext>
                </a:extLst>
              </p:cNvPr>
              <p:cNvSpPr>
                <a:spLocks noChangeShapeType="1"/>
              </p:cNvSpPr>
              <p:nvPr/>
            </p:nvSpPr>
            <p:spPr bwMode="auto">
              <a:xfrm flipH="1" flipV="1">
                <a:off x="3309" y="1680"/>
                <a:ext cx="0" cy="1435"/>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7130" name="Line 61">
                <a:extLst>
                  <a:ext uri="{FF2B5EF4-FFF2-40B4-BE49-F238E27FC236}">
                    <a16:creationId xmlns:a16="http://schemas.microsoft.com/office/drawing/2014/main" id="{E8CB88B2-C971-4D78-9BB5-1CC7D85B84FE}"/>
                  </a:ext>
                </a:extLst>
              </p:cNvPr>
              <p:cNvSpPr>
                <a:spLocks noChangeShapeType="1"/>
              </p:cNvSpPr>
              <p:nvPr/>
            </p:nvSpPr>
            <p:spPr bwMode="auto">
              <a:xfrm>
                <a:off x="3309" y="3115"/>
                <a:ext cx="2028" cy="5"/>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7131" name="Object 62">
                <a:extLst>
                  <a:ext uri="{FF2B5EF4-FFF2-40B4-BE49-F238E27FC236}">
                    <a16:creationId xmlns:a16="http://schemas.microsoft.com/office/drawing/2014/main" id="{5AB28678-2377-7540-D4C1-C76EEBFDDAFB}"/>
                  </a:ext>
                </a:extLst>
              </p:cNvPr>
              <p:cNvGraphicFramePr>
                <a:graphicFrameLocks noChangeAspect="1"/>
              </p:cNvGraphicFramePr>
              <p:nvPr/>
            </p:nvGraphicFramePr>
            <p:xfrm>
              <a:off x="5039" y="3168"/>
              <a:ext cx="223" cy="240"/>
            </p:xfrm>
            <a:graphic>
              <a:graphicData uri="http://schemas.openxmlformats.org/presentationml/2006/ole">
                <mc:AlternateContent xmlns:mc="http://schemas.openxmlformats.org/markup-compatibility/2006">
                  <mc:Choice xmlns:v="urn:schemas-microsoft-com:vml" Requires="v">
                    <p:oleObj r:id="rId2" imgW="177646" imgH="190335" progId="Equation.3">
                      <p:embed/>
                    </p:oleObj>
                  </mc:Choice>
                  <mc:Fallback>
                    <p:oleObj r:id="rId2" imgW="177646" imgH="190335" progId="Equation.3">
                      <p:embed/>
                      <p:pic>
                        <p:nvPicPr>
                          <p:cNvPr id="0" name="Object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9" y="3168"/>
                            <a:ext cx="22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132" name="Object 63">
                <a:extLst>
                  <a:ext uri="{FF2B5EF4-FFF2-40B4-BE49-F238E27FC236}">
                    <a16:creationId xmlns:a16="http://schemas.microsoft.com/office/drawing/2014/main" id="{61085ACC-E141-A3CE-85CD-346B2735B686}"/>
                  </a:ext>
                </a:extLst>
              </p:cNvPr>
              <p:cNvGraphicFramePr>
                <a:graphicFrameLocks noChangeAspect="1"/>
              </p:cNvGraphicFramePr>
              <p:nvPr/>
            </p:nvGraphicFramePr>
            <p:xfrm>
              <a:off x="3024" y="1680"/>
              <a:ext cx="287" cy="288"/>
            </p:xfrm>
            <a:graphic>
              <a:graphicData uri="http://schemas.openxmlformats.org/presentationml/2006/ole">
                <mc:AlternateContent xmlns:mc="http://schemas.openxmlformats.org/markup-compatibility/2006">
                  <mc:Choice xmlns:v="urn:schemas-microsoft-com:vml" Requires="v">
                    <p:oleObj r:id="rId4" imgW="190417" imgH="241195" progId="Equation.3">
                      <p:embed/>
                    </p:oleObj>
                  </mc:Choice>
                  <mc:Fallback>
                    <p:oleObj r:id="rId4" imgW="190417" imgH="241195" progId="Equation.3">
                      <p:embed/>
                      <p:pic>
                        <p:nvPicPr>
                          <p:cNvPr id="0"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4" y="1680"/>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133" name="Object 64">
                <a:extLst>
                  <a:ext uri="{FF2B5EF4-FFF2-40B4-BE49-F238E27FC236}">
                    <a16:creationId xmlns:a16="http://schemas.microsoft.com/office/drawing/2014/main" id="{D12F73F1-A82C-5FF2-7922-D1DB7D721F19}"/>
                  </a:ext>
                </a:extLst>
              </p:cNvPr>
              <p:cNvGraphicFramePr>
                <a:graphicFrameLocks noChangeAspect="1"/>
              </p:cNvGraphicFramePr>
              <p:nvPr/>
            </p:nvGraphicFramePr>
            <p:xfrm>
              <a:off x="3167" y="3120"/>
              <a:ext cx="262" cy="288"/>
            </p:xfrm>
            <a:graphic>
              <a:graphicData uri="http://schemas.openxmlformats.org/presentationml/2006/ole">
                <mc:AlternateContent xmlns:mc="http://schemas.openxmlformats.org/markup-compatibility/2006">
                  <mc:Choice xmlns:v="urn:schemas-microsoft-com:vml" Requires="v">
                    <p:oleObj r:id="rId6" imgW="126835" imgH="139518" progId="Equation.DSMT4">
                      <p:embed/>
                    </p:oleObj>
                  </mc:Choice>
                  <mc:Fallback>
                    <p:oleObj r:id="rId6" imgW="126835" imgH="139518" progId="Equation.DSMT4">
                      <p:embed/>
                      <p:pic>
                        <p:nvPicPr>
                          <p:cNvPr id="0" name="Object 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7" y="3120"/>
                            <a:ext cx="2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7116" name="Group 65">
              <a:extLst>
                <a:ext uri="{FF2B5EF4-FFF2-40B4-BE49-F238E27FC236}">
                  <a16:creationId xmlns:a16="http://schemas.microsoft.com/office/drawing/2014/main" id="{AF3B6074-D41A-4875-69CC-8CE4561D61AC}"/>
                </a:ext>
              </a:extLst>
            </p:cNvPr>
            <p:cNvGrpSpPr>
              <a:grpSpLocks/>
            </p:cNvGrpSpPr>
            <p:nvPr/>
          </p:nvGrpSpPr>
          <p:grpSpPr bwMode="auto">
            <a:xfrm>
              <a:off x="1928" y="2251"/>
              <a:ext cx="1764" cy="1297"/>
              <a:chOff x="3437" y="1824"/>
              <a:chExt cx="1816" cy="1189"/>
            </a:xfrm>
          </p:grpSpPr>
          <p:sp>
            <p:nvSpPr>
              <p:cNvPr id="47127" name="Line 66">
                <a:extLst>
                  <a:ext uri="{FF2B5EF4-FFF2-40B4-BE49-F238E27FC236}">
                    <a16:creationId xmlns:a16="http://schemas.microsoft.com/office/drawing/2014/main" id="{C6496F64-FA6A-7A3A-E908-6CDC0BB034AC}"/>
                  </a:ext>
                </a:extLst>
              </p:cNvPr>
              <p:cNvSpPr>
                <a:spLocks noChangeShapeType="1"/>
              </p:cNvSpPr>
              <p:nvPr/>
            </p:nvSpPr>
            <p:spPr bwMode="auto">
              <a:xfrm>
                <a:off x="3437" y="1824"/>
                <a:ext cx="0" cy="1056"/>
              </a:xfrm>
              <a:prstGeom prst="line">
                <a:avLst/>
              </a:prstGeom>
              <a:noFill/>
              <a:ln w="12700">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8" name="Line 67">
                <a:extLst>
                  <a:ext uri="{FF2B5EF4-FFF2-40B4-BE49-F238E27FC236}">
                    <a16:creationId xmlns:a16="http://schemas.microsoft.com/office/drawing/2014/main" id="{55DD8488-614D-E40F-11A2-7CC3D81D5DF2}"/>
                  </a:ext>
                </a:extLst>
              </p:cNvPr>
              <p:cNvSpPr>
                <a:spLocks noChangeShapeType="1"/>
              </p:cNvSpPr>
              <p:nvPr/>
            </p:nvSpPr>
            <p:spPr bwMode="auto">
              <a:xfrm>
                <a:off x="3573" y="3013"/>
                <a:ext cx="1680" cy="0"/>
              </a:xfrm>
              <a:prstGeom prst="line">
                <a:avLst/>
              </a:prstGeom>
              <a:noFill/>
              <a:ln w="12700">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7117" name="Rectangle 68">
              <a:extLst>
                <a:ext uri="{FF2B5EF4-FFF2-40B4-BE49-F238E27FC236}">
                  <a16:creationId xmlns:a16="http://schemas.microsoft.com/office/drawing/2014/main" id="{5749CBCA-102B-1E22-08DE-58937907C249}"/>
                </a:ext>
              </a:extLst>
            </p:cNvPr>
            <p:cNvSpPr>
              <a:spLocks noChangeArrowheads="1"/>
            </p:cNvSpPr>
            <p:nvPr/>
          </p:nvSpPr>
          <p:spPr bwMode="auto">
            <a:xfrm rot="1873759" flipV="1">
              <a:off x="1949" y="3064"/>
              <a:ext cx="1434" cy="76"/>
            </a:xfrm>
            <a:prstGeom prst="rect">
              <a:avLst/>
            </a:prstGeom>
            <a:gradFill rotWithShape="1">
              <a:gsLst>
                <a:gs pos="0">
                  <a:srgbClr val="0000FF"/>
                </a:gs>
                <a:gs pos="50000">
                  <a:srgbClr val="BEBEFF"/>
                </a:gs>
                <a:gs pos="100000">
                  <a:srgbClr val="0000FF"/>
                </a:gs>
              </a:gsLst>
              <a:lin ang="5400000" scaled="1"/>
            </a:gradFill>
            <a:ln w="19050">
              <a:solidFill>
                <a:srgbClr val="0000FF"/>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7118" name="Oval 69">
              <a:extLst>
                <a:ext uri="{FF2B5EF4-FFF2-40B4-BE49-F238E27FC236}">
                  <a16:creationId xmlns:a16="http://schemas.microsoft.com/office/drawing/2014/main" id="{04768154-1FBF-F9D3-2466-1291A0473D98}"/>
                </a:ext>
              </a:extLst>
            </p:cNvPr>
            <p:cNvSpPr>
              <a:spLocks noChangeArrowheads="1"/>
            </p:cNvSpPr>
            <p:nvPr/>
          </p:nvSpPr>
          <p:spPr bwMode="auto">
            <a:xfrm>
              <a:off x="3239" y="3403"/>
              <a:ext cx="144" cy="144"/>
            </a:xfrm>
            <a:prstGeom prst="ellipse">
              <a:avLst/>
            </a:prstGeom>
            <a:gradFill rotWithShape="0">
              <a:gsLst>
                <a:gs pos="0">
                  <a:srgbClr val="FF6699"/>
                </a:gs>
                <a:gs pos="100000">
                  <a:srgbClr val="8F3956"/>
                </a:gs>
              </a:gsLst>
              <a:path path="shape">
                <a:fillToRect l="50000" t="50000" r="50000" b="50000"/>
              </a:path>
            </a:gradFill>
            <a:ln w="9525">
              <a:solidFill>
                <a:schemeClr val="tx1"/>
              </a:solidFill>
              <a:round/>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7119" name="Text Box 70">
              <a:extLst>
                <a:ext uri="{FF2B5EF4-FFF2-40B4-BE49-F238E27FC236}">
                  <a16:creationId xmlns:a16="http://schemas.microsoft.com/office/drawing/2014/main" id="{1E9DE732-05A8-8210-E649-B0BA889668BC}"/>
                </a:ext>
              </a:extLst>
            </p:cNvPr>
            <p:cNvSpPr txBox="1">
              <a:spLocks noChangeArrowheads="1"/>
            </p:cNvSpPr>
            <p:nvPr/>
          </p:nvSpPr>
          <p:spPr bwMode="auto">
            <a:xfrm>
              <a:off x="3287" y="307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800" i="1">
                  <a:solidFill>
                    <a:srgbClr val="333333"/>
                  </a:solidFill>
                  <a:latin typeface="Times New Roman" panose="02020603050405020304" pitchFamily="18" charset="0"/>
                </a:rPr>
                <a:t>A</a:t>
              </a:r>
            </a:p>
          </p:txBody>
        </p:sp>
        <p:sp>
          <p:nvSpPr>
            <p:cNvPr id="47120" name="Text Box 71">
              <a:extLst>
                <a:ext uri="{FF2B5EF4-FFF2-40B4-BE49-F238E27FC236}">
                  <a16:creationId xmlns:a16="http://schemas.microsoft.com/office/drawing/2014/main" id="{3FEB1960-08DD-C14C-84E9-615F0280D9FC}"/>
                </a:ext>
              </a:extLst>
            </p:cNvPr>
            <p:cNvSpPr txBox="1">
              <a:spLocks noChangeArrowheads="1"/>
            </p:cNvSpPr>
            <p:nvPr/>
          </p:nvSpPr>
          <p:spPr bwMode="auto">
            <a:xfrm>
              <a:off x="2087" y="2395"/>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800" i="1">
                  <a:solidFill>
                    <a:srgbClr val="333333"/>
                  </a:solidFill>
                  <a:latin typeface="Times New Roman" panose="02020603050405020304" pitchFamily="18" charset="0"/>
                </a:rPr>
                <a:t>B</a:t>
              </a:r>
            </a:p>
          </p:txBody>
        </p:sp>
        <p:sp>
          <p:nvSpPr>
            <p:cNvPr id="47121" name="Text Box 72">
              <a:extLst>
                <a:ext uri="{FF2B5EF4-FFF2-40B4-BE49-F238E27FC236}">
                  <a16:creationId xmlns:a16="http://schemas.microsoft.com/office/drawing/2014/main" id="{AEF61567-DB7C-4A7C-2ACA-6DA7FCCF463E}"/>
                </a:ext>
              </a:extLst>
            </p:cNvPr>
            <p:cNvSpPr txBox="1">
              <a:spLocks noChangeArrowheads="1"/>
            </p:cNvSpPr>
            <p:nvPr/>
          </p:nvSpPr>
          <p:spPr bwMode="auto">
            <a:xfrm>
              <a:off x="2615" y="2731"/>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200" i="1">
                  <a:solidFill>
                    <a:srgbClr val="333333"/>
                  </a:solidFill>
                  <a:latin typeface="Times New Roman" panose="02020603050405020304" pitchFamily="18" charset="0"/>
                </a:rPr>
                <a:t>l</a:t>
              </a:r>
            </a:p>
          </p:txBody>
        </p:sp>
        <p:graphicFrame>
          <p:nvGraphicFramePr>
            <p:cNvPr id="47122" name="Object 73">
              <a:extLst>
                <a:ext uri="{FF2B5EF4-FFF2-40B4-BE49-F238E27FC236}">
                  <a16:creationId xmlns:a16="http://schemas.microsoft.com/office/drawing/2014/main" id="{3949B076-73C7-7CC7-1408-610AA501B123}"/>
                </a:ext>
              </a:extLst>
            </p:cNvPr>
            <p:cNvGraphicFramePr>
              <a:graphicFrameLocks noChangeAspect="1"/>
            </p:cNvGraphicFramePr>
            <p:nvPr/>
          </p:nvGraphicFramePr>
          <p:xfrm>
            <a:off x="2135" y="2971"/>
            <a:ext cx="236" cy="236"/>
          </p:xfrm>
          <a:graphic>
            <a:graphicData uri="http://schemas.openxmlformats.org/presentationml/2006/ole">
              <mc:AlternateContent xmlns:mc="http://schemas.openxmlformats.org/markup-compatibility/2006">
                <mc:Choice xmlns:v="urn:schemas-microsoft-com:vml" Requires="v">
                  <p:oleObj r:id="rId8" imgW="139700" imgH="139700" progId="Equation.DSMT4">
                    <p:embed/>
                  </p:oleObj>
                </mc:Choice>
                <mc:Fallback>
                  <p:oleObj r:id="rId8" imgW="139700" imgH="139700" progId="Equation.DSMT4">
                    <p:embed/>
                    <p:pic>
                      <p:nvPicPr>
                        <p:cNvPr id="0" name="Object 7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5" y="2971"/>
                          <a:ext cx="236"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23" name="Line 74">
              <a:extLst>
                <a:ext uri="{FF2B5EF4-FFF2-40B4-BE49-F238E27FC236}">
                  <a16:creationId xmlns:a16="http://schemas.microsoft.com/office/drawing/2014/main" id="{CB20FAB6-6328-B2AD-4F67-80D19AE3CD03}"/>
                </a:ext>
              </a:extLst>
            </p:cNvPr>
            <p:cNvSpPr>
              <a:spLocks noChangeShapeType="1"/>
            </p:cNvSpPr>
            <p:nvPr/>
          </p:nvSpPr>
          <p:spPr bwMode="auto">
            <a:xfrm flipH="1">
              <a:off x="3095" y="3595"/>
              <a:ext cx="384" cy="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7124" name="Oval 75">
              <a:extLst>
                <a:ext uri="{FF2B5EF4-FFF2-40B4-BE49-F238E27FC236}">
                  <a16:creationId xmlns:a16="http://schemas.microsoft.com/office/drawing/2014/main" id="{88082C7B-E95B-E6B3-BB36-64264D5B42D6}"/>
                </a:ext>
              </a:extLst>
            </p:cNvPr>
            <p:cNvSpPr>
              <a:spLocks noChangeArrowheads="1"/>
            </p:cNvSpPr>
            <p:nvPr/>
          </p:nvSpPr>
          <p:spPr bwMode="auto">
            <a:xfrm>
              <a:off x="1943" y="2635"/>
              <a:ext cx="144" cy="144"/>
            </a:xfrm>
            <a:prstGeom prst="ellipse">
              <a:avLst/>
            </a:prstGeom>
            <a:gradFill rotWithShape="0">
              <a:gsLst>
                <a:gs pos="0">
                  <a:srgbClr val="FF6699"/>
                </a:gs>
                <a:gs pos="100000">
                  <a:srgbClr val="8F3956"/>
                </a:gs>
              </a:gsLst>
              <a:path path="shape">
                <a:fillToRect l="50000" t="50000" r="50000" b="50000"/>
              </a:path>
            </a:gradFill>
            <a:ln w="9525">
              <a:solidFill>
                <a:schemeClr val="tx1"/>
              </a:solidFill>
              <a:round/>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47125" name="Object 76">
              <a:extLst>
                <a:ext uri="{FF2B5EF4-FFF2-40B4-BE49-F238E27FC236}">
                  <a16:creationId xmlns:a16="http://schemas.microsoft.com/office/drawing/2014/main" id="{B63671BD-1939-9AED-389A-F73297134C4A}"/>
                </a:ext>
              </a:extLst>
            </p:cNvPr>
            <p:cNvGraphicFramePr>
              <a:graphicFrameLocks noChangeAspect="1"/>
            </p:cNvGraphicFramePr>
            <p:nvPr/>
          </p:nvGraphicFramePr>
          <p:xfrm>
            <a:off x="3239" y="3643"/>
            <a:ext cx="187" cy="240"/>
          </p:xfrm>
          <a:graphic>
            <a:graphicData uri="http://schemas.openxmlformats.org/presentationml/2006/ole">
              <mc:AlternateContent xmlns:mc="http://schemas.openxmlformats.org/markup-compatibility/2006">
                <mc:Choice xmlns:v="urn:schemas-microsoft-com:vml" Requires="v">
                  <p:oleObj r:id="rId10" imgW="177646" imgH="228402" progId="Equation.3">
                    <p:embed/>
                  </p:oleObj>
                </mc:Choice>
                <mc:Fallback>
                  <p:oleObj r:id="rId10" imgW="177646" imgH="228402" progId="Equation.3">
                    <p:embed/>
                    <p:pic>
                      <p:nvPicPr>
                        <p:cNvPr id="0" name="Object 7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39" y="3643"/>
                          <a:ext cx="18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26" name="Freeform 77">
              <a:extLst>
                <a:ext uri="{FF2B5EF4-FFF2-40B4-BE49-F238E27FC236}">
                  <a16:creationId xmlns:a16="http://schemas.microsoft.com/office/drawing/2014/main" id="{41B71BDD-9149-73BA-C9B3-4824850B5398}"/>
                </a:ext>
              </a:extLst>
            </p:cNvPr>
            <p:cNvSpPr>
              <a:spLocks noChangeArrowheads="1"/>
            </p:cNvSpPr>
            <p:nvPr/>
          </p:nvSpPr>
          <p:spPr bwMode="auto">
            <a:xfrm>
              <a:off x="1949" y="2820"/>
              <a:ext cx="192" cy="98"/>
            </a:xfrm>
            <a:custGeom>
              <a:avLst/>
              <a:gdLst>
                <a:gd name="T0" fmla="*/ 192 w 144"/>
                <a:gd name="T1" fmla="*/ 0 h 98"/>
                <a:gd name="T2" fmla="*/ 119 w 144"/>
                <a:gd name="T3" fmla="*/ 82 h 98"/>
                <a:gd name="T4" fmla="*/ 0 w 144"/>
                <a:gd name="T5" fmla="*/ 96 h 98"/>
                <a:gd name="T6" fmla="*/ 0 60000 65536"/>
                <a:gd name="T7" fmla="*/ 0 60000 65536"/>
                <a:gd name="T8" fmla="*/ 0 60000 65536"/>
              </a:gdLst>
              <a:ahLst/>
              <a:cxnLst>
                <a:cxn ang="T6">
                  <a:pos x="T0" y="T1"/>
                </a:cxn>
                <a:cxn ang="T7">
                  <a:pos x="T2" y="T3"/>
                </a:cxn>
                <a:cxn ang="T8">
                  <a:pos x="T4" y="T5"/>
                </a:cxn>
              </a:cxnLst>
              <a:rect l="0" t="0" r="r" b="b"/>
              <a:pathLst>
                <a:path w="144" h="98">
                  <a:moveTo>
                    <a:pt x="144" y="0"/>
                  </a:moveTo>
                  <a:cubicBezTo>
                    <a:pt x="135" y="14"/>
                    <a:pt x="113" y="66"/>
                    <a:pt x="89" y="82"/>
                  </a:cubicBezTo>
                  <a:cubicBezTo>
                    <a:pt x="65" y="98"/>
                    <a:pt x="19" y="93"/>
                    <a:pt x="0" y="96"/>
                  </a:cubicBez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7107" name="Group 80">
            <a:extLst>
              <a:ext uri="{FF2B5EF4-FFF2-40B4-BE49-F238E27FC236}">
                <a16:creationId xmlns:a16="http://schemas.microsoft.com/office/drawing/2014/main" id="{5DF43DA1-EF92-0500-293E-5DEC94792594}"/>
              </a:ext>
            </a:extLst>
          </p:cNvPr>
          <p:cNvGrpSpPr>
            <a:grpSpLocks/>
          </p:cNvGrpSpPr>
          <p:nvPr/>
        </p:nvGrpSpPr>
        <p:grpSpPr bwMode="auto">
          <a:xfrm>
            <a:off x="611188" y="836613"/>
            <a:ext cx="7469187" cy="4181475"/>
            <a:chOff x="340" y="511"/>
            <a:chExt cx="4705" cy="2634"/>
          </a:xfrm>
        </p:grpSpPr>
        <p:grpSp>
          <p:nvGrpSpPr>
            <p:cNvPr id="47108" name="Group 78">
              <a:extLst>
                <a:ext uri="{FF2B5EF4-FFF2-40B4-BE49-F238E27FC236}">
                  <a16:creationId xmlns:a16="http://schemas.microsoft.com/office/drawing/2014/main" id="{302C9C36-5E6A-2A37-0AF2-A37B530A0352}"/>
                </a:ext>
              </a:extLst>
            </p:cNvPr>
            <p:cNvGrpSpPr>
              <a:grpSpLocks/>
            </p:cNvGrpSpPr>
            <p:nvPr/>
          </p:nvGrpSpPr>
          <p:grpSpPr bwMode="auto">
            <a:xfrm>
              <a:off x="340" y="511"/>
              <a:ext cx="2585" cy="2634"/>
              <a:chOff x="340" y="511"/>
              <a:chExt cx="2585" cy="2634"/>
            </a:xfrm>
          </p:grpSpPr>
          <p:sp>
            <p:nvSpPr>
              <p:cNvPr id="47110" name="Text Box 3">
                <a:extLst>
                  <a:ext uri="{FF2B5EF4-FFF2-40B4-BE49-F238E27FC236}">
                    <a16:creationId xmlns:a16="http://schemas.microsoft.com/office/drawing/2014/main" id="{04CF5DAC-3649-91C4-83B0-3B0C50FCEC67}"/>
                  </a:ext>
                </a:extLst>
              </p:cNvPr>
              <p:cNvSpPr txBox="1">
                <a:spLocks noChangeArrowheads="1"/>
              </p:cNvSpPr>
              <p:nvPr/>
            </p:nvSpPr>
            <p:spPr bwMode="auto">
              <a:xfrm>
                <a:off x="340" y="511"/>
                <a:ext cx="2585" cy="2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en-US" altLang="zh-CN" sz="3200" b="1">
                    <a:latin typeface="Times New Roman" panose="02020603050405020304" pitchFamily="18" charset="0"/>
                  </a:rPr>
                  <a:t>        </a:t>
                </a:r>
                <a:r>
                  <a:rPr lang="zh-CN" altLang="en-US" sz="3200" b="1">
                    <a:solidFill>
                      <a:srgbClr val="CC0000"/>
                    </a:solidFill>
                    <a:latin typeface="Times New Roman" panose="02020603050405020304" pitchFamily="18" charset="0"/>
                  </a:rPr>
                  <a:t>例</a:t>
                </a:r>
                <a:r>
                  <a:rPr lang="en-US" altLang="zh-CN" sz="3200" b="1">
                    <a:solidFill>
                      <a:srgbClr val="CC0000"/>
                    </a:solidFill>
                    <a:latin typeface="Times New Roman" panose="02020603050405020304" pitchFamily="18" charset="0"/>
                  </a:rPr>
                  <a:t>2</a:t>
                </a:r>
                <a:r>
                  <a:rPr lang="zh-CN" altLang="en-US" sz="3200" b="1">
                    <a:solidFill>
                      <a:srgbClr val="1C1C1C"/>
                    </a:solidFill>
                    <a:latin typeface="Times New Roman" panose="02020603050405020304" pitchFamily="18" charset="0"/>
                  </a:rPr>
                  <a:t>　如图</a:t>
                </a:r>
                <a:r>
                  <a:rPr lang="en-US" altLang="zh-CN" sz="3200" i="1">
                    <a:solidFill>
                      <a:srgbClr val="1C1C1C"/>
                    </a:solidFill>
                    <a:latin typeface="Times New Roman" panose="02020603050405020304" pitchFamily="18" charset="0"/>
                  </a:rPr>
                  <a:t>A</a:t>
                </a:r>
                <a:r>
                  <a:rPr lang="zh-CN" altLang="en-US" sz="3200" b="1">
                    <a:solidFill>
                      <a:srgbClr val="1C1C1C"/>
                    </a:solidFill>
                    <a:latin typeface="Times New Roman" panose="02020603050405020304" pitchFamily="18" charset="0"/>
                  </a:rPr>
                  <a:t>、</a:t>
                </a:r>
                <a:r>
                  <a:rPr lang="en-US" altLang="zh-CN" sz="3200" i="1">
                    <a:solidFill>
                      <a:srgbClr val="1C1C1C"/>
                    </a:solidFill>
                    <a:latin typeface="Times New Roman" panose="02020603050405020304" pitchFamily="18" charset="0"/>
                  </a:rPr>
                  <a:t>B</a:t>
                </a:r>
                <a:r>
                  <a:rPr lang="en-US" altLang="zh-CN" sz="3200" b="1" i="1">
                    <a:solidFill>
                      <a:srgbClr val="1C1C1C"/>
                    </a:solidFill>
                    <a:latin typeface="Times New Roman" panose="02020603050405020304" pitchFamily="18" charset="0"/>
                  </a:rPr>
                  <a:t> </a:t>
                </a:r>
                <a:r>
                  <a:rPr lang="zh-CN" altLang="en-US" sz="3200" b="1">
                    <a:solidFill>
                      <a:srgbClr val="1C1C1C"/>
                    </a:solidFill>
                    <a:latin typeface="Times New Roman" panose="02020603050405020304" pitchFamily="18" charset="0"/>
                  </a:rPr>
                  <a:t>两物体由一长为   的刚性细杆相连，</a:t>
                </a:r>
                <a:r>
                  <a:rPr lang="en-US" altLang="zh-CN" sz="3200" i="1">
                    <a:solidFill>
                      <a:srgbClr val="1C1C1C"/>
                    </a:solidFill>
                    <a:latin typeface="Times New Roman" panose="02020603050405020304" pitchFamily="18" charset="0"/>
                  </a:rPr>
                  <a:t>A</a:t>
                </a:r>
                <a:r>
                  <a:rPr lang="zh-CN" altLang="en-US" sz="3200" b="1">
                    <a:solidFill>
                      <a:srgbClr val="1C1C1C"/>
                    </a:solidFill>
                    <a:latin typeface="Times New Roman" panose="02020603050405020304" pitchFamily="18" charset="0"/>
                  </a:rPr>
                  <a:t>、</a:t>
                </a:r>
                <a:r>
                  <a:rPr lang="en-US" altLang="zh-CN" sz="3200" i="1">
                    <a:solidFill>
                      <a:srgbClr val="1C1C1C"/>
                    </a:solidFill>
                    <a:latin typeface="Times New Roman" panose="02020603050405020304" pitchFamily="18" charset="0"/>
                  </a:rPr>
                  <a:t>B</a:t>
                </a:r>
                <a:r>
                  <a:rPr lang="en-US" altLang="zh-CN" sz="3200" b="1" i="1">
                    <a:solidFill>
                      <a:srgbClr val="1C1C1C"/>
                    </a:solidFill>
                    <a:latin typeface="Times New Roman" panose="02020603050405020304" pitchFamily="18" charset="0"/>
                  </a:rPr>
                  <a:t> </a:t>
                </a:r>
                <a:r>
                  <a:rPr lang="zh-CN" altLang="en-US" sz="3200" b="1">
                    <a:solidFill>
                      <a:srgbClr val="1C1C1C"/>
                    </a:solidFill>
                    <a:latin typeface="Times New Roman" panose="02020603050405020304" pitchFamily="18" charset="0"/>
                  </a:rPr>
                  <a:t>两物体可在光滑轨道上滑行．如物体 </a:t>
                </a:r>
                <a:r>
                  <a:rPr lang="en-US" altLang="zh-CN" sz="3200" i="1">
                    <a:solidFill>
                      <a:srgbClr val="1C1C1C"/>
                    </a:solidFill>
                    <a:latin typeface="Times New Roman" panose="02020603050405020304" pitchFamily="18" charset="0"/>
                  </a:rPr>
                  <a:t>A</a:t>
                </a:r>
                <a:r>
                  <a:rPr lang="zh-CN" altLang="en-US" sz="3200" b="1">
                    <a:solidFill>
                      <a:srgbClr val="1C1C1C"/>
                    </a:solidFill>
                    <a:latin typeface="Times New Roman" panose="02020603050405020304" pitchFamily="18" charset="0"/>
                  </a:rPr>
                  <a:t>以恒定的速率    向左滑行</a:t>
                </a:r>
                <a:r>
                  <a:rPr lang="en-US" altLang="zh-CN" sz="3200" b="1">
                    <a:solidFill>
                      <a:srgbClr val="1C1C1C"/>
                    </a:solidFill>
                    <a:latin typeface="Times New Roman" panose="02020603050405020304" pitchFamily="18" charset="0"/>
                  </a:rPr>
                  <a:t>,   </a:t>
                </a:r>
                <a:r>
                  <a:rPr lang="zh-CN" altLang="en-US" sz="3200" b="1">
                    <a:solidFill>
                      <a:srgbClr val="1C1C1C"/>
                    </a:solidFill>
                    <a:latin typeface="Times New Roman" panose="02020603050405020304" pitchFamily="18" charset="0"/>
                  </a:rPr>
                  <a:t>当             时</a:t>
                </a:r>
                <a:r>
                  <a:rPr lang="en-US" altLang="zh-CN" sz="3200" b="1">
                    <a:solidFill>
                      <a:srgbClr val="1C1C1C"/>
                    </a:solidFill>
                    <a:latin typeface="Times New Roman" panose="02020603050405020304" pitchFamily="18" charset="0"/>
                  </a:rPr>
                  <a:t>,   </a:t>
                </a:r>
                <a:r>
                  <a:rPr lang="zh-CN" altLang="en-US" sz="3200" b="1">
                    <a:solidFill>
                      <a:srgbClr val="1C1C1C"/>
                    </a:solidFill>
                    <a:latin typeface="Times New Roman" panose="02020603050405020304" pitchFamily="18" charset="0"/>
                  </a:rPr>
                  <a:t>物</a:t>
                </a:r>
              </a:p>
            </p:txBody>
          </p:sp>
          <p:graphicFrame>
            <p:nvGraphicFramePr>
              <p:cNvPr id="47111" name="Object 4">
                <a:extLst>
                  <a:ext uri="{FF2B5EF4-FFF2-40B4-BE49-F238E27FC236}">
                    <a16:creationId xmlns:a16="http://schemas.microsoft.com/office/drawing/2014/main" id="{EB4E456F-4594-5A80-DBD2-0C4370187DB3}"/>
                  </a:ext>
                </a:extLst>
              </p:cNvPr>
              <p:cNvGraphicFramePr>
                <a:graphicFrameLocks noChangeAspect="1"/>
              </p:cNvGraphicFramePr>
              <p:nvPr/>
            </p:nvGraphicFramePr>
            <p:xfrm>
              <a:off x="2213" y="962"/>
              <a:ext cx="168" cy="336"/>
            </p:xfrm>
            <a:graphic>
              <a:graphicData uri="http://schemas.openxmlformats.org/presentationml/2006/ole">
                <mc:AlternateContent xmlns:mc="http://schemas.openxmlformats.org/markup-compatibility/2006">
                  <mc:Choice xmlns:v="urn:schemas-microsoft-com:vml" Requires="v">
                    <p:oleObj r:id="rId12" imgW="88669" imgH="177338" progId="Equation.DSMT4">
                      <p:embed/>
                    </p:oleObj>
                  </mc:Choice>
                  <mc:Fallback>
                    <p:oleObj r:id="rId12" imgW="88669" imgH="177338" progId="Equation.DSMT4">
                      <p:embed/>
                      <p:pic>
                        <p:nvPicPr>
                          <p:cNvPr id="0"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13" y="962"/>
                            <a:ext cx="16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112" name="Object 5">
                <a:extLst>
                  <a:ext uri="{FF2B5EF4-FFF2-40B4-BE49-F238E27FC236}">
                    <a16:creationId xmlns:a16="http://schemas.microsoft.com/office/drawing/2014/main" id="{82C3743C-F740-B9D3-FC3E-3DFCC2FD7364}"/>
                  </a:ext>
                </a:extLst>
              </p:cNvPr>
              <p:cNvGraphicFramePr>
                <a:graphicFrameLocks noChangeAspect="1"/>
              </p:cNvGraphicFramePr>
              <p:nvPr/>
            </p:nvGraphicFramePr>
            <p:xfrm>
              <a:off x="1664" y="2462"/>
              <a:ext cx="263" cy="288"/>
            </p:xfrm>
            <a:graphic>
              <a:graphicData uri="http://schemas.openxmlformats.org/presentationml/2006/ole">
                <mc:AlternateContent xmlns:mc="http://schemas.openxmlformats.org/markup-compatibility/2006">
                  <mc:Choice xmlns:v="urn:schemas-microsoft-com:vml" Requires="v">
                    <p:oleObj r:id="rId14" imgW="133224" imgH="158885" progId="Equation.DSMT4">
                      <p:embed/>
                    </p:oleObj>
                  </mc:Choice>
                  <mc:Fallback>
                    <p:oleObj r:id="rId14" imgW="133224" imgH="158885" progId="Equation.DSMT4">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64" y="2462"/>
                            <a:ext cx="2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113" name="Object 6">
                <a:extLst>
                  <a:ext uri="{FF2B5EF4-FFF2-40B4-BE49-F238E27FC236}">
                    <a16:creationId xmlns:a16="http://schemas.microsoft.com/office/drawing/2014/main" id="{9FDF1FA1-D2C7-594C-2E45-78B82D336CD7}"/>
                  </a:ext>
                </a:extLst>
              </p:cNvPr>
              <p:cNvGraphicFramePr>
                <a:graphicFrameLocks noChangeAspect="1"/>
              </p:cNvGraphicFramePr>
              <p:nvPr/>
            </p:nvGraphicFramePr>
            <p:xfrm>
              <a:off x="1156" y="2733"/>
              <a:ext cx="862" cy="398"/>
            </p:xfrm>
            <a:graphic>
              <a:graphicData uri="http://schemas.openxmlformats.org/presentationml/2006/ole">
                <mc:AlternateContent xmlns:mc="http://schemas.openxmlformats.org/markup-compatibility/2006">
                  <mc:Choice xmlns:v="urn:schemas-microsoft-com:vml" Requires="v">
                    <p:oleObj r:id="rId16" imgW="482391" imgH="203112" progId="Equation.DSMT4">
                      <p:embed/>
                    </p:oleObj>
                  </mc:Choice>
                  <mc:Fallback>
                    <p:oleObj r:id="rId16" imgW="482391" imgH="203112" progId="Equation.DSMT4">
                      <p:embed/>
                      <p:pic>
                        <p:nvPicPr>
                          <p:cNvPr id="0" name="Object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56" y="2733"/>
                            <a:ext cx="862"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7109" name="Rectangle 79">
              <a:extLst>
                <a:ext uri="{FF2B5EF4-FFF2-40B4-BE49-F238E27FC236}">
                  <a16:creationId xmlns:a16="http://schemas.microsoft.com/office/drawing/2014/main" id="{D53601DE-2E85-B227-C88B-AD6C638106B4}"/>
                </a:ext>
              </a:extLst>
            </p:cNvPr>
            <p:cNvSpPr>
              <a:spLocks noChangeArrowheads="1"/>
            </p:cNvSpPr>
            <p:nvPr/>
          </p:nvSpPr>
          <p:spPr bwMode="auto">
            <a:xfrm>
              <a:off x="2717" y="2768"/>
              <a:ext cx="23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3200" b="1">
                  <a:solidFill>
                    <a:srgbClr val="1C1C1C"/>
                  </a:solidFill>
                  <a:latin typeface="Arial" panose="020B0604020202020204" pitchFamily="34" charset="0"/>
                </a:rPr>
                <a:t>体</a:t>
              </a:r>
              <a:r>
                <a:rPr lang="en-US" altLang="zh-CN" sz="3200" i="1">
                  <a:solidFill>
                    <a:srgbClr val="1C1C1C"/>
                  </a:solidFill>
                  <a:latin typeface="Times New Roman" panose="02020603050405020304" pitchFamily="18" charset="0"/>
                </a:rPr>
                <a:t>B</a:t>
              </a:r>
              <a:r>
                <a:rPr lang="zh-CN" altLang="en-US" sz="3200" b="1">
                  <a:solidFill>
                    <a:srgbClr val="1C1C1C"/>
                  </a:solidFill>
                  <a:latin typeface="Arial" panose="020B0604020202020204" pitchFamily="34" charset="0"/>
                </a:rPr>
                <a:t>的速率为多少？</a:t>
              </a:r>
            </a:p>
          </p:txBody>
        </p:sp>
      </p:grpSp>
    </p:spTree>
  </p:cSld>
  <p:clrMapOvr>
    <a:masterClrMapping/>
  </p:clrMapOvr>
  <p:transition spd="med">
    <p:pull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a:extLst>
              <a:ext uri="{FF2B5EF4-FFF2-40B4-BE49-F238E27FC236}">
                <a16:creationId xmlns:a16="http://schemas.microsoft.com/office/drawing/2014/main" id="{534F91BA-9F4D-A172-4FAF-F7FB6FADB3E8}"/>
              </a:ext>
            </a:extLst>
          </p:cNvPr>
          <p:cNvSpPr txBox="1">
            <a:spLocks noChangeArrowheads="1"/>
          </p:cNvSpPr>
          <p:nvPr/>
        </p:nvSpPr>
        <p:spPr bwMode="auto">
          <a:xfrm>
            <a:off x="668338" y="1038225"/>
            <a:ext cx="143986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en-US" altLang="zh-CN" sz="3200" b="1">
                <a:solidFill>
                  <a:srgbClr val="CC0000"/>
                </a:solidFill>
                <a:latin typeface="Times New Roman" panose="02020603050405020304" pitchFamily="18" charset="0"/>
              </a:rPr>
              <a:t> </a:t>
            </a:r>
            <a:r>
              <a:rPr lang="zh-CN" altLang="en-US" sz="3200" b="1">
                <a:solidFill>
                  <a:srgbClr val="CC0000"/>
                </a:solidFill>
                <a:latin typeface="Times New Roman" panose="02020603050405020304" pitchFamily="18" charset="0"/>
              </a:rPr>
              <a:t>解</a:t>
            </a:r>
            <a:r>
              <a:rPr lang="zh-CN" altLang="en-US" sz="3200" b="1">
                <a:solidFill>
                  <a:srgbClr val="1C1C1C"/>
                </a:solidFill>
                <a:latin typeface="Times New Roman" panose="02020603050405020304" pitchFamily="18" charset="0"/>
              </a:rPr>
              <a:t>　</a:t>
            </a:r>
            <a:endParaRPr lang="zh-CN" altLang="en-US" sz="3200" b="1">
              <a:solidFill>
                <a:srgbClr val="1C1C1C"/>
              </a:solidFill>
              <a:latin typeface="Arial" panose="020B0604020202020204" pitchFamily="34" charset="0"/>
            </a:endParaRPr>
          </a:p>
        </p:txBody>
      </p:sp>
      <p:graphicFrame>
        <p:nvGraphicFramePr>
          <p:cNvPr id="48131" name="Object 8">
            <a:extLst>
              <a:ext uri="{FF2B5EF4-FFF2-40B4-BE49-F238E27FC236}">
                <a16:creationId xmlns:a16="http://schemas.microsoft.com/office/drawing/2014/main" id="{E19DF411-6C40-A62F-B210-8AF15892DAC2}"/>
              </a:ext>
            </a:extLst>
          </p:cNvPr>
          <p:cNvGraphicFramePr>
            <a:graphicFrameLocks noChangeAspect="1"/>
          </p:cNvGraphicFramePr>
          <p:nvPr/>
        </p:nvGraphicFramePr>
        <p:xfrm>
          <a:off x="642938" y="1428750"/>
          <a:ext cx="4176712" cy="1200150"/>
        </p:xfrm>
        <a:graphic>
          <a:graphicData uri="http://schemas.openxmlformats.org/presentationml/2006/ole">
            <mc:AlternateContent xmlns:mc="http://schemas.openxmlformats.org/markup-compatibility/2006">
              <mc:Choice xmlns:v="urn:schemas-microsoft-com:vml" Requires="v">
                <p:oleObj r:id="rId2" imgW="1371600" imgH="393700" progId="Equation.3">
                  <p:embed/>
                </p:oleObj>
              </mc:Choice>
              <mc:Fallback>
                <p:oleObj r:id="rId2" imgW="1371600" imgH="393700"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1428750"/>
                        <a:ext cx="41767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3595" name="Object 11">
            <a:extLst>
              <a:ext uri="{FF2B5EF4-FFF2-40B4-BE49-F238E27FC236}">
                <a16:creationId xmlns:a16="http://schemas.microsoft.com/office/drawing/2014/main" id="{4444BC4C-76FF-BBAE-A419-08C80BFFB6B9}"/>
              </a:ext>
            </a:extLst>
          </p:cNvPr>
          <p:cNvGraphicFramePr>
            <a:graphicFrameLocks noChangeAspect="1"/>
          </p:cNvGraphicFramePr>
          <p:nvPr/>
        </p:nvGraphicFramePr>
        <p:xfrm>
          <a:off x="714375" y="2643188"/>
          <a:ext cx="3097213" cy="1204912"/>
        </p:xfrm>
        <a:graphic>
          <a:graphicData uri="http://schemas.openxmlformats.org/presentationml/2006/ole">
            <mc:AlternateContent xmlns:mc="http://schemas.openxmlformats.org/markup-compatibility/2006">
              <mc:Choice xmlns:v="urn:schemas-microsoft-com:vml" Requires="v">
                <p:oleObj r:id="rId4" imgW="1016000" imgH="393700" progId="Equation.3">
                  <p:embed/>
                </p:oleObj>
              </mc:Choice>
              <mc:Fallback>
                <p:oleObj r:id="rId4" imgW="1016000" imgH="3937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 y="2643188"/>
                        <a:ext cx="3097213" cy="120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3665" name="Object 81">
            <a:extLst>
              <a:ext uri="{FF2B5EF4-FFF2-40B4-BE49-F238E27FC236}">
                <a16:creationId xmlns:a16="http://schemas.microsoft.com/office/drawing/2014/main" id="{FE345286-029B-9646-D6B3-E423193CAE36}"/>
              </a:ext>
            </a:extLst>
          </p:cNvPr>
          <p:cNvGraphicFramePr>
            <a:graphicFrameLocks noGrp="1" noChangeAspect="1"/>
          </p:cNvGraphicFramePr>
          <p:nvPr>
            <p:ph sz="half" idx="1"/>
          </p:nvPr>
        </p:nvGraphicFramePr>
        <p:xfrm>
          <a:off x="714375" y="4000500"/>
          <a:ext cx="2233613" cy="693738"/>
        </p:xfrm>
        <a:graphic>
          <a:graphicData uri="http://schemas.openxmlformats.org/presentationml/2006/ole">
            <mc:AlternateContent xmlns:mc="http://schemas.openxmlformats.org/markup-compatibility/2006">
              <mc:Choice xmlns:v="urn:schemas-microsoft-com:vml" Requires="v">
                <p:oleObj r:id="rId6" imgW="736600" imgH="228600" progId="Equation.3">
                  <p:embed/>
                </p:oleObj>
              </mc:Choice>
              <mc:Fallback>
                <p:oleObj r:id="rId6" imgW="736600" imgH="228600" progId="Equation.3">
                  <p:embed/>
                  <p:pic>
                    <p:nvPicPr>
                      <p:cNvPr id="0" name="Object 81"/>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375" y="4000500"/>
                        <a:ext cx="2233613"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Group 110">
            <a:extLst>
              <a:ext uri="{FF2B5EF4-FFF2-40B4-BE49-F238E27FC236}">
                <a16:creationId xmlns:a16="http://schemas.microsoft.com/office/drawing/2014/main" id="{3AC4CEB5-8F17-4F7D-F03E-25D9791B981C}"/>
              </a:ext>
            </a:extLst>
          </p:cNvPr>
          <p:cNvGrpSpPr>
            <a:grpSpLocks/>
          </p:cNvGrpSpPr>
          <p:nvPr/>
        </p:nvGrpSpPr>
        <p:grpSpPr bwMode="auto">
          <a:xfrm>
            <a:off x="755650" y="4764088"/>
            <a:ext cx="5616575" cy="1112837"/>
            <a:chOff x="476" y="3001"/>
            <a:chExt cx="3538" cy="701"/>
          </a:xfrm>
        </p:grpSpPr>
        <p:sp>
          <p:nvSpPr>
            <p:cNvPr id="48156" name="Text Box 83">
              <a:extLst>
                <a:ext uri="{FF2B5EF4-FFF2-40B4-BE49-F238E27FC236}">
                  <a16:creationId xmlns:a16="http://schemas.microsoft.com/office/drawing/2014/main" id="{EBAAE63B-AD4B-84BA-463A-58726B6936A2}"/>
                </a:ext>
              </a:extLst>
            </p:cNvPr>
            <p:cNvSpPr txBox="1">
              <a:spLocks noChangeArrowheads="1"/>
            </p:cNvSpPr>
            <p:nvPr/>
          </p:nvSpPr>
          <p:spPr bwMode="auto">
            <a:xfrm>
              <a:off x="476" y="3137"/>
              <a:ext cx="158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solidFill>
                    <a:srgbClr val="1C1C1C"/>
                  </a:solidFill>
                  <a:latin typeface="Times New Roman" panose="02020603050405020304" pitchFamily="18" charset="0"/>
                </a:rPr>
                <a:t>两边求导得</a:t>
              </a:r>
            </a:p>
          </p:txBody>
        </p:sp>
        <p:graphicFrame>
          <p:nvGraphicFramePr>
            <p:cNvPr id="48157" name="Object 84">
              <a:extLst>
                <a:ext uri="{FF2B5EF4-FFF2-40B4-BE49-F238E27FC236}">
                  <a16:creationId xmlns:a16="http://schemas.microsoft.com/office/drawing/2014/main" id="{B30EE10D-307F-D67C-806F-AC0632AF3443}"/>
                </a:ext>
              </a:extLst>
            </p:cNvPr>
            <p:cNvGraphicFramePr>
              <a:graphicFrameLocks noChangeAspect="1"/>
            </p:cNvGraphicFramePr>
            <p:nvPr/>
          </p:nvGraphicFramePr>
          <p:xfrm>
            <a:off x="1973" y="3001"/>
            <a:ext cx="2041" cy="701"/>
          </p:xfrm>
          <a:graphic>
            <a:graphicData uri="http://schemas.openxmlformats.org/presentationml/2006/ole">
              <mc:AlternateContent xmlns:mc="http://schemas.openxmlformats.org/markup-compatibility/2006">
                <mc:Choice xmlns:v="urn:schemas-microsoft-com:vml" Requires="v">
                  <p:oleObj r:id="rId8" imgW="1778000" imgH="609600" progId="Equation.3">
                    <p:embed/>
                  </p:oleObj>
                </mc:Choice>
                <mc:Fallback>
                  <p:oleObj r:id="rId8" imgW="1778000" imgH="609600" progId="Equation.3">
                    <p:embed/>
                    <p:pic>
                      <p:nvPicPr>
                        <p:cNvPr id="0" name="Object 8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3" y="3001"/>
                          <a:ext cx="2041" cy="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8135" name="Group 89">
            <a:extLst>
              <a:ext uri="{FF2B5EF4-FFF2-40B4-BE49-F238E27FC236}">
                <a16:creationId xmlns:a16="http://schemas.microsoft.com/office/drawing/2014/main" id="{632E03B6-43A1-010F-45AD-EBDC5C851E58}"/>
              </a:ext>
            </a:extLst>
          </p:cNvPr>
          <p:cNvGrpSpPr>
            <a:grpSpLocks/>
          </p:cNvGrpSpPr>
          <p:nvPr/>
        </p:nvGrpSpPr>
        <p:grpSpPr bwMode="auto">
          <a:xfrm>
            <a:off x="4859338" y="1125538"/>
            <a:ext cx="3810000" cy="2879725"/>
            <a:chOff x="1655" y="2069"/>
            <a:chExt cx="2400" cy="1814"/>
          </a:xfrm>
        </p:grpSpPr>
        <p:sp>
          <p:nvSpPr>
            <p:cNvPr id="48136" name="Rectangle 90">
              <a:extLst>
                <a:ext uri="{FF2B5EF4-FFF2-40B4-BE49-F238E27FC236}">
                  <a16:creationId xmlns:a16="http://schemas.microsoft.com/office/drawing/2014/main" id="{C0E4E271-4F6A-8E7D-91C7-C8DFF99E85B1}"/>
                </a:ext>
              </a:extLst>
            </p:cNvPr>
            <p:cNvSpPr>
              <a:spLocks noChangeArrowheads="1"/>
            </p:cNvSpPr>
            <p:nvPr/>
          </p:nvSpPr>
          <p:spPr bwMode="auto">
            <a:xfrm>
              <a:off x="1655" y="2069"/>
              <a:ext cx="2400" cy="1814"/>
            </a:xfrm>
            <a:prstGeom prst="rect">
              <a:avLst/>
            </a:prstGeom>
            <a:solidFill>
              <a:srgbClr val="FFFFFF"/>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48137" name="Group 91">
              <a:extLst>
                <a:ext uri="{FF2B5EF4-FFF2-40B4-BE49-F238E27FC236}">
                  <a16:creationId xmlns:a16="http://schemas.microsoft.com/office/drawing/2014/main" id="{20C609B9-59A0-0410-5776-788841421F65}"/>
                </a:ext>
              </a:extLst>
            </p:cNvPr>
            <p:cNvGrpSpPr>
              <a:grpSpLocks/>
            </p:cNvGrpSpPr>
            <p:nvPr/>
          </p:nvGrpSpPr>
          <p:grpSpPr bwMode="auto">
            <a:xfrm>
              <a:off x="1655" y="2107"/>
              <a:ext cx="2313" cy="1728"/>
              <a:chOff x="3024" y="1680"/>
              <a:chExt cx="2313" cy="1728"/>
            </a:xfrm>
          </p:grpSpPr>
          <p:sp>
            <p:nvSpPr>
              <p:cNvPr id="48151" name="Line 92">
                <a:extLst>
                  <a:ext uri="{FF2B5EF4-FFF2-40B4-BE49-F238E27FC236}">
                    <a16:creationId xmlns:a16="http://schemas.microsoft.com/office/drawing/2014/main" id="{7D96BF2E-35D6-E243-0CCF-27EB42C68FAD}"/>
                  </a:ext>
                </a:extLst>
              </p:cNvPr>
              <p:cNvSpPr>
                <a:spLocks noChangeShapeType="1"/>
              </p:cNvSpPr>
              <p:nvPr/>
            </p:nvSpPr>
            <p:spPr bwMode="auto">
              <a:xfrm flipH="1" flipV="1">
                <a:off x="3309" y="1680"/>
                <a:ext cx="0" cy="1435"/>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8152" name="Line 93">
                <a:extLst>
                  <a:ext uri="{FF2B5EF4-FFF2-40B4-BE49-F238E27FC236}">
                    <a16:creationId xmlns:a16="http://schemas.microsoft.com/office/drawing/2014/main" id="{A312A722-C96F-E8EB-8E07-2A31F9901294}"/>
                  </a:ext>
                </a:extLst>
              </p:cNvPr>
              <p:cNvSpPr>
                <a:spLocks noChangeShapeType="1"/>
              </p:cNvSpPr>
              <p:nvPr/>
            </p:nvSpPr>
            <p:spPr bwMode="auto">
              <a:xfrm>
                <a:off x="3309" y="3115"/>
                <a:ext cx="2028" cy="5"/>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8153" name="Object 94">
                <a:extLst>
                  <a:ext uri="{FF2B5EF4-FFF2-40B4-BE49-F238E27FC236}">
                    <a16:creationId xmlns:a16="http://schemas.microsoft.com/office/drawing/2014/main" id="{91313FDA-32E9-CFFF-04DA-5F4D263C4231}"/>
                  </a:ext>
                </a:extLst>
              </p:cNvPr>
              <p:cNvGraphicFramePr>
                <a:graphicFrameLocks noChangeAspect="1"/>
              </p:cNvGraphicFramePr>
              <p:nvPr/>
            </p:nvGraphicFramePr>
            <p:xfrm>
              <a:off x="5039" y="3168"/>
              <a:ext cx="223" cy="240"/>
            </p:xfrm>
            <a:graphic>
              <a:graphicData uri="http://schemas.openxmlformats.org/presentationml/2006/ole">
                <mc:AlternateContent xmlns:mc="http://schemas.openxmlformats.org/markup-compatibility/2006">
                  <mc:Choice xmlns:v="urn:schemas-microsoft-com:vml" Requires="v">
                    <p:oleObj r:id="rId10" imgW="177646" imgH="190335" progId="Equation.3">
                      <p:embed/>
                    </p:oleObj>
                  </mc:Choice>
                  <mc:Fallback>
                    <p:oleObj r:id="rId10" imgW="177646" imgH="190335" progId="Equation.3">
                      <p:embed/>
                      <p:pic>
                        <p:nvPicPr>
                          <p:cNvPr id="0" name="Object 9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39" y="3168"/>
                            <a:ext cx="22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154" name="Object 95">
                <a:extLst>
                  <a:ext uri="{FF2B5EF4-FFF2-40B4-BE49-F238E27FC236}">
                    <a16:creationId xmlns:a16="http://schemas.microsoft.com/office/drawing/2014/main" id="{3F0FDD97-164A-02D6-1283-3FF4E61652E3}"/>
                  </a:ext>
                </a:extLst>
              </p:cNvPr>
              <p:cNvGraphicFramePr>
                <a:graphicFrameLocks noChangeAspect="1"/>
              </p:cNvGraphicFramePr>
              <p:nvPr/>
            </p:nvGraphicFramePr>
            <p:xfrm>
              <a:off x="3024" y="1680"/>
              <a:ext cx="287" cy="288"/>
            </p:xfrm>
            <a:graphic>
              <a:graphicData uri="http://schemas.openxmlformats.org/presentationml/2006/ole">
                <mc:AlternateContent xmlns:mc="http://schemas.openxmlformats.org/markup-compatibility/2006">
                  <mc:Choice xmlns:v="urn:schemas-microsoft-com:vml" Requires="v">
                    <p:oleObj r:id="rId12" imgW="190417" imgH="241195" progId="Equation.3">
                      <p:embed/>
                    </p:oleObj>
                  </mc:Choice>
                  <mc:Fallback>
                    <p:oleObj r:id="rId12" imgW="190417" imgH="241195" progId="Equation.3">
                      <p:embed/>
                      <p:pic>
                        <p:nvPicPr>
                          <p:cNvPr id="0" name="Object 9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24" y="1680"/>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155" name="Object 96">
                <a:extLst>
                  <a:ext uri="{FF2B5EF4-FFF2-40B4-BE49-F238E27FC236}">
                    <a16:creationId xmlns:a16="http://schemas.microsoft.com/office/drawing/2014/main" id="{A00D4C59-44DC-010F-BAC5-16C49577B531}"/>
                  </a:ext>
                </a:extLst>
              </p:cNvPr>
              <p:cNvGraphicFramePr>
                <a:graphicFrameLocks noChangeAspect="1"/>
              </p:cNvGraphicFramePr>
              <p:nvPr/>
            </p:nvGraphicFramePr>
            <p:xfrm>
              <a:off x="3167" y="3120"/>
              <a:ext cx="262" cy="288"/>
            </p:xfrm>
            <a:graphic>
              <a:graphicData uri="http://schemas.openxmlformats.org/presentationml/2006/ole">
                <mc:AlternateContent xmlns:mc="http://schemas.openxmlformats.org/markup-compatibility/2006">
                  <mc:Choice xmlns:v="urn:schemas-microsoft-com:vml" Requires="v">
                    <p:oleObj r:id="rId14" imgW="126835" imgH="139518" progId="Equation.DSMT4">
                      <p:embed/>
                    </p:oleObj>
                  </mc:Choice>
                  <mc:Fallback>
                    <p:oleObj r:id="rId14" imgW="126835" imgH="139518" progId="Equation.DSMT4">
                      <p:embed/>
                      <p:pic>
                        <p:nvPicPr>
                          <p:cNvPr id="0" name="Object 9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67" y="3120"/>
                            <a:ext cx="2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8138" name="Group 97">
              <a:extLst>
                <a:ext uri="{FF2B5EF4-FFF2-40B4-BE49-F238E27FC236}">
                  <a16:creationId xmlns:a16="http://schemas.microsoft.com/office/drawing/2014/main" id="{BB0577AD-D2ED-67D1-29F9-AD17489572EA}"/>
                </a:ext>
              </a:extLst>
            </p:cNvPr>
            <p:cNvGrpSpPr>
              <a:grpSpLocks/>
            </p:cNvGrpSpPr>
            <p:nvPr/>
          </p:nvGrpSpPr>
          <p:grpSpPr bwMode="auto">
            <a:xfrm>
              <a:off x="2087" y="2251"/>
              <a:ext cx="1632" cy="1152"/>
              <a:chOff x="3600" y="1824"/>
              <a:chExt cx="1680" cy="1056"/>
            </a:xfrm>
          </p:grpSpPr>
          <p:sp>
            <p:nvSpPr>
              <p:cNvPr id="48149" name="Line 98">
                <a:extLst>
                  <a:ext uri="{FF2B5EF4-FFF2-40B4-BE49-F238E27FC236}">
                    <a16:creationId xmlns:a16="http://schemas.microsoft.com/office/drawing/2014/main" id="{73BC4985-4238-A9D5-4101-E82712C44271}"/>
                  </a:ext>
                </a:extLst>
              </p:cNvPr>
              <p:cNvSpPr>
                <a:spLocks noChangeShapeType="1"/>
              </p:cNvSpPr>
              <p:nvPr/>
            </p:nvSpPr>
            <p:spPr bwMode="auto">
              <a:xfrm>
                <a:off x="3600" y="1824"/>
                <a:ext cx="0" cy="1056"/>
              </a:xfrm>
              <a:prstGeom prst="line">
                <a:avLst/>
              </a:prstGeom>
              <a:noFill/>
              <a:ln w="12700">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0" name="Line 99">
                <a:extLst>
                  <a:ext uri="{FF2B5EF4-FFF2-40B4-BE49-F238E27FC236}">
                    <a16:creationId xmlns:a16="http://schemas.microsoft.com/office/drawing/2014/main" id="{ED59187A-1233-72F4-B3AB-89782AE8D353}"/>
                  </a:ext>
                </a:extLst>
              </p:cNvPr>
              <p:cNvSpPr>
                <a:spLocks noChangeShapeType="1"/>
              </p:cNvSpPr>
              <p:nvPr/>
            </p:nvSpPr>
            <p:spPr bwMode="auto">
              <a:xfrm>
                <a:off x="3600" y="2880"/>
                <a:ext cx="1680" cy="0"/>
              </a:xfrm>
              <a:prstGeom prst="line">
                <a:avLst/>
              </a:prstGeom>
              <a:noFill/>
              <a:ln w="12700">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139" name="Rectangle 100">
              <a:extLst>
                <a:ext uri="{FF2B5EF4-FFF2-40B4-BE49-F238E27FC236}">
                  <a16:creationId xmlns:a16="http://schemas.microsoft.com/office/drawing/2014/main" id="{DDF1E6F4-A7E8-DC8A-0D14-AA59FFB5CD63}"/>
                </a:ext>
              </a:extLst>
            </p:cNvPr>
            <p:cNvSpPr>
              <a:spLocks noChangeArrowheads="1"/>
            </p:cNvSpPr>
            <p:nvPr/>
          </p:nvSpPr>
          <p:spPr bwMode="auto">
            <a:xfrm rot="1873759" flipV="1">
              <a:off x="1949" y="3064"/>
              <a:ext cx="1434" cy="76"/>
            </a:xfrm>
            <a:prstGeom prst="rect">
              <a:avLst/>
            </a:prstGeom>
            <a:gradFill rotWithShape="1">
              <a:gsLst>
                <a:gs pos="0">
                  <a:srgbClr val="0000FF"/>
                </a:gs>
                <a:gs pos="50000">
                  <a:srgbClr val="BEBEFF"/>
                </a:gs>
                <a:gs pos="100000">
                  <a:srgbClr val="0000FF"/>
                </a:gs>
              </a:gsLst>
              <a:lin ang="5400000" scaled="1"/>
            </a:gradFill>
            <a:ln w="19050">
              <a:solidFill>
                <a:srgbClr val="0000FF"/>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8140" name="Oval 101">
              <a:extLst>
                <a:ext uri="{FF2B5EF4-FFF2-40B4-BE49-F238E27FC236}">
                  <a16:creationId xmlns:a16="http://schemas.microsoft.com/office/drawing/2014/main" id="{573C5A6C-0C90-38DE-1AE0-675B54E749D4}"/>
                </a:ext>
              </a:extLst>
            </p:cNvPr>
            <p:cNvSpPr>
              <a:spLocks noChangeArrowheads="1"/>
            </p:cNvSpPr>
            <p:nvPr/>
          </p:nvSpPr>
          <p:spPr bwMode="auto">
            <a:xfrm>
              <a:off x="3239" y="3403"/>
              <a:ext cx="144" cy="144"/>
            </a:xfrm>
            <a:prstGeom prst="ellipse">
              <a:avLst/>
            </a:prstGeom>
            <a:gradFill rotWithShape="0">
              <a:gsLst>
                <a:gs pos="0">
                  <a:srgbClr val="FF6699"/>
                </a:gs>
                <a:gs pos="100000">
                  <a:srgbClr val="8F3956"/>
                </a:gs>
              </a:gsLst>
              <a:path path="shape">
                <a:fillToRect l="50000" t="50000" r="50000" b="50000"/>
              </a:path>
            </a:gradFill>
            <a:ln w="9525">
              <a:solidFill>
                <a:schemeClr val="tx1"/>
              </a:solidFill>
              <a:round/>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8141" name="Text Box 102">
              <a:extLst>
                <a:ext uri="{FF2B5EF4-FFF2-40B4-BE49-F238E27FC236}">
                  <a16:creationId xmlns:a16="http://schemas.microsoft.com/office/drawing/2014/main" id="{7CDEBA52-97F3-9697-811A-FD40AD792447}"/>
                </a:ext>
              </a:extLst>
            </p:cNvPr>
            <p:cNvSpPr txBox="1">
              <a:spLocks noChangeArrowheads="1"/>
            </p:cNvSpPr>
            <p:nvPr/>
          </p:nvSpPr>
          <p:spPr bwMode="auto">
            <a:xfrm>
              <a:off x="3287" y="307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800" i="1">
                  <a:solidFill>
                    <a:srgbClr val="333333"/>
                  </a:solidFill>
                  <a:latin typeface="Times New Roman" panose="02020603050405020304" pitchFamily="18" charset="0"/>
                </a:rPr>
                <a:t>A</a:t>
              </a:r>
            </a:p>
          </p:txBody>
        </p:sp>
        <p:sp>
          <p:nvSpPr>
            <p:cNvPr id="48142" name="Text Box 103">
              <a:extLst>
                <a:ext uri="{FF2B5EF4-FFF2-40B4-BE49-F238E27FC236}">
                  <a16:creationId xmlns:a16="http://schemas.microsoft.com/office/drawing/2014/main" id="{18599A90-1993-450C-3D4A-25ECC3646AA7}"/>
                </a:ext>
              </a:extLst>
            </p:cNvPr>
            <p:cNvSpPr txBox="1">
              <a:spLocks noChangeArrowheads="1"/>
            </p:cNvSpPr>
            <p:nvPr/>
          </p:nvSpPr>
          <p:spPr bwMode="auto">
            <a:xfrm>
              <a:off x="2087" y="2395"/>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800" i="1">
                  <a:solidFill>
                    <a:srgbClr val="333333"/>
                  </a:solidFill>
                  <a:latin typeface="Times New Roman" panose="02020603050405020304" pitchFamily="18" charset="0"/>
                </a:rPr>
                <a:t>B</a:t>
              </a:r>
            </a:p>
          </p:txBody>
        </p:sp>
        <p:sp>
          <p:nvSpPr>
            <p:cNvPr id="48143" name="Text Box 104">
              <a:extLst>
                <a:ext uri="{FF2B5EF4-FFF2-40B4-BE49-F238E27FC236}">
                  <a16:creationId xmlns:a16="http://schemas.microsoft.com/office/drawing/2014/main" id="{975A4F16-8F8C-538D-5EBB-BD74A4DF19F4}"/>
                </a:ext>
              </a:extLst>
            </p:cNvPr>
            <p:cNvSpPr txBox="1">
              <a:spLocks noChangeArrowheads="1"/>
            </p:cNvSpPr>
            <p:nvPr/>
          </p:nvSpPr>
          <p:spPr bwMode="auto">
            <a:xfrm>
              <a:off x="2615" y="2731"/>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200" i="1">
                  <a:solidFill>
                    <a:srgbClr val="333333"/>
                  </a:solidFill>
                  <a:latin typeface="Times New Roman" panose="02020603050405020304" pitchFamily="18" charset="0"/>
                </a:rPr>
                <a:t>l</a:t>
              </a:r>
            </a:p>
          </p:txBody>
        </p:sp>
        <p:graphicFrame>
          <p:nvGraphicFramePr>
            <p:cNvPr id="48144" name="Object 105">
              <a:extLst>
                <a:ext uri="{FF2B5EF4-FFF2-40B4-BE49-F238E27FC236}">
                  <a16:creationId xmlns:a16="http://schemas.microsoft.com/office/drawing/2014/main" id="{76E10F46-94EB-D260-D5DA-95384E6BA799}"/>
                </a:ext>
              </a:extLst>
            </p:cNvPr>
            <p:cNvGraphicFramePr>
              <a:graphicFrameLocks noChangeAspect="1"/>
            </p:cNvGraphicFramePr>
            <p:nvPr/>
          </p:nvGraphicFramePr>
          <p:xfrm>
            <a:off x="2135" y="2971"/>
            <a:ext cx="236" cy="236"/>
          </p:xfrm>
          <a:graphic>
            <a:graphicData uri="http://schemas.openxmlformats.org/presentationml/2006/ole">
              <mc:AlternateContent xmlns:mc="http://schemas.openxmlformats.org/markup-compatibility/2006">
                <mc:Choice xmlns:v="urn:schemas-microsoft-com:vml" Requires="v">
                  <p:oleObj r:id="rId16" imgW="139700" imgH="139700" progId="Equation.DSMT4">
                    <p:embed/>
                  </p:oleObj>
                </mc:Choice>
                <mc:Fallback>
                  <p:oleObj r:id="rId16" imgW="139700" imgH="139700" progId="Equation.DSMT4">
                    <p:embed/>
                    <p:pic>
                      <p:nvPicPr>
                        <p:cNvPr id="0" name="Object 10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35" y="2971"/>
                          <a:ext cx="236"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8145" name="Line 106">
              <a:extLst>
                <a:ext uri="{FF2B5EF4-FFF2-40B4-BE49-F238E27FC236}">
                  <a16:creationId xmlns:a16="http://schemas.microsoft.com/office/drawing/2014/main" id="{5BCCF48D-5381-CEAB-C565-D419DC9C8900}"/>
                </a:ext>
              </a:extLst>
            </p:cNvPr>
            <p:cNvSpPr>
              <a:spLocks noChangeShapeType="1"/>
            </p:cNvSpPr>
            <p:nvPr/>
          </p:nvSpPr>
          <p:spPr bwMode="auto">
            <a:xfrm flipH="1">
              <a:off x="3095" y="3595"/>
              <a:ext cx="384" cy="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8146" name="Oval 107">
              <a:extLst>
                <a:ext uri="{FF2B5EF4-FFF2-40B4-BE49-F238E27FC236}">
                  <a16:creationId xmlns:a16="http://schemas.microsoft.com/office/drawing/2014/main" id="{CF2FE0A0-A1FC-EA7F-EE3D-CF9C73EC896C}"/>
                </a:ext>
              </a:extLst>
            </p:cNvPr>
            <p:cNvSpPr>
              <a:spLocks noChangeArrowheads="1"/>
            </p:cNvSpPr>
            <p:nvPr/>
          </p:nvSpPr>
          <p:spPr bwMode="auto">
            <a:xfrm>
              <a:off x="1943" y="2635"/>
              <a:ext cx="144" cy="144"/>
            </a:xfrm>
            <a:prstGeom prst="ellipse">
              <a:avLst/>
            </a:prstGeom>
            <a:gradFill rotWithShape="0">
              <a:gsLst>
                <a:gs pos="0">
                  <a:srgbClr val="FF6699"/>
                </a:gs>
                <a:gs pos="100000">
                  <a:srgbClr val="8F3956"/>
                </a:gs>
              </a:gsLst>
              <a:path path="shape">
                <a:fillToRect l="50000" t="50000" r="50000" b="50000"/>
              </a:path>
            </a:gradFill>
            <a:ln w="9525">
              <a:solidFill>
                <a:schemeClr val="tx1"/>
              </a:solidFill>
              <a:round/>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48147" name="Object 108">
              <a:extLst>
                <a:ext uri="{FF2B5EF4-FFF2-40B4-BE49-F238E27FC236}">
                  <a16:creationId xmlns:a16="http://schemas.microsoft.com/office/drawing/2014/main" id="{F3D326CA-7079-F0BD-2524-20CE7890F77B}"/>
                </a:ext>
              </a:extLst>
            </p:cNvPr>
            <p:cNvGraphicFramePr>
              <a:graphicFrameLocks noChangeAspect="1"/>
            </p:cNvGraphicFramePr>
            <p:nvPr/>
          </p:nvGraphicFramePr>
          <p:xfrm>
            <a:off x="3239" y="3643"/>
            <a:ext cx="187" cy="240"/>
          </p:xfrm>
          <a:graphic>
            <a:graphicData uri="http://schemas.openxmlformats.org/presentationml/2006/ole">
              <mc:AlternateContent xmlns:mc="http://schemas.openxmlformats.org/markup-compatibility/2006">
                <mc:Choice xmlns:v="urn:schemas-microsoft-com:vml" Requires="v">
                  <p:oleObj r:id="rId18" imgW="177646" imgH="228402" progId="Equation.3">
                    <p:embed/>
                  </p:oleObj>
                </mc:Choice>
                <mc:Fallback>
                  <p:oleObj r:id="rId18" imgW="177646" imgH="228402" progId="Equation.3">
                    <p:embed/>
                    <p:pic>
                      <p:nvPicPr>
                        <p:cNvPr id="0" name="Object 10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39" y="3643"/>
                          <a:ext cx="18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8148" name="Freeform 109">
              <a:extLst>
                <a:ext uri="{FF2B5EF4-FFF2-40B4-BE49-F238E27FC236}">
                  <a16:creationId xmlns:a16="http://schemas.microsoft.com/office/drawing/2014/main" id="{90394968-7B53-0957-1A80-7B4F85F2145F}"/>
                </a:ext>
              </a:extLst>
            </p:cNvPr>
            <p:cNvSpPr>
              <a:spLocks noChangeArrowheads="1"/>
            </p:cNvSpPr>
            <p:nvPr/>
          </p:nvSpPr>
          <p:spPr bwMode="auto">
            <a:xfrm>
              <a:off x="2087" y="2923"/>
              <a:ext cx="192" cy="98"/>
            </a:xfrm>
            <a:custGeom>
              <a:avLst/>
              <a:gdLst>
                <a:gd name="T0" fmla="*/ 192 w 144"/>
                <a:gd name="T1" fmla="*/ 0 h 98"/>
                <a:gd name="T2" fmla="*/ 119 w 144"/>
                <a:gd name="T3" fmla="*/ 82 h 98"/>
                <a:gd name="T4" fmla="*/ 0 w 144"/>
                <a:gd name="T5" fmla="*/ 96 h 98"/>
                <a:gd name="T6" fmla="*/ 0 60000 65536"/>
                <a:gd name="T7" fmla="*/ 0 60000 65536"/>
                <a:gd name="T8" fmla="*/ 0 60000 65536"/>
              </a:gdLst>
              <a:ahLst/>
              <a:cxnLst>
                <a:cxn ang="T6">
                  <a:pos x="T0" y="T1"/>
                </a:cxn>
                <a:cxn ang="T7">
                  <a:pos x="T2" y="T3"/>
                </a:cxn>
                <a:cxn ang="T8">
                  <a:pos x="T4" y="T5"/>
                </a:cxn>
              </a:cxnLst>
              <a:rect l="0" t="0" r="r" b="b"/>
              <a:pathLst>
                <a:path w="144" h="98">
                  <a:moveTo>
                    <a:pt x="144" y="0"/>
                  </a:moveTo>
                  <a:cubicBezTo>
                    <a:pt x="135" y="14"/>
                    <a:pt x="113" y="66"/>
                    <a:pt x="89" y="82"/>
                  </a:cubicBezTo>
                  <a:cubicBezTo>
                    <a:pt x="65" y="98"/>
                    <a:pt x="19" y="93"/>
                    <a:pt x="0" y="96"/>
                  </a:cubicBez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3595"/>
                                        </p:tgtEl>
                                        <p:attrNameLst>
                                          <p:attrName>style.visibility</p:attrName>
                                        </p:attrNameLst>
                                      </p:cBhvr>
                                      <p:to>
                                        <p:strVal val="visible"/>
                                      </p:to>
                                    </p:set>
                                    <p:animEffect transition="in" filter="blinds(horizontal)">
                                      <p:cBhvr>
                                        <p:cTn id="7" dur="500"/>
                                        <p:tgtEl>
                                          <p:spTgt spid="3235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2366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9">
            <a:extLst>
              <a:ext uri="{FF2B5EF4-FFF2-40B4-BE49-F238E27FC236}">
                <a16:creationId xmlns:a16="http://schemas.microsoft.com/office/drawing/2014/main" id="{77B1E461-A319-3D94-9F3E-2D241AF8443C}"/>
              </a:ext>
            </a:extLst>
          </p:cNvPr>
          <p:cNvSpPr txBox="1">
            <a:spLocks noChangeArrowheads="1"/>
          </p:cNvSpPr>
          <p:nvPr/>
        </p:nvSpPr>
        <p:spPr bwMode="auto">
          <a:xfrm>
            <a:off x="1116013" y="1125538"/>
            <a:ext cx="9159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3200" b="1">
                <a:solidFill>
                  <a:srgbClr val="333333"/>
                </a:solidFill>
                <a:latin typeface="Times New Roman" panose="02020603050405020304" pitchFamily="18" charset="0"/>
              </a:rPr>
              <a:t>即</a:t>
            </a:r>
          </a:p>
        </p:txBody>
      </p:sp>
      <p:graphicFrame>
        <p:nvGraphicFramePr>
          <p:cNvPr id="49155" name="Object 65">
            <a:extLst>
              <a:ext uri="{FF2B5EF4-FFF2-40B4-BE49-F238E27FC236}">
                <a16:creationId xmlns:a16="http://schemas.microsoft.com/office/drawing/2014/main" id="{7519ACFC-0ADC-E868-A3AC-5255458D1F0E}"/>
              </a:ext>
            </a:extLst>
          </p:cNvPr>
          <p:cNvGraphicFramePr>
            <a:graphicFrameLocks noChangeAspect="1"/>
          </p:cNvGraphicFramePr>
          <p:nvPr/>
        </p:nvGraphicFramePr>
        <p:xfrm>
          <a:off x="1795463" y="908050"/>
          <a:ext cx="2200275" cy="1196975"/>
        </p:xfrm>
        <a:graphic>
          <a:graphicData uri="http://schemas.openxmlformats.org/presentationml/2006/ole">
            <mc:AlternateContent xmlns:mc="http://schemas.openxmlformats.org/markup-compatibility/2006">
              <mc:Choice xmlns:v="urn:schemas-microsoft-com:vml" Requires="v">
                <p:oleObj r:id="rId2" imgW="1206500" imgH="660400" progId="Equation.3">
                  <p:embed/>
                </p:oleObj>
              </mc:Choice>
              <mc:Fallback>
                <p:oleObj r:id="rId2" imgW="1206500" imgH="660400" progId="Equation.3">
                  <p:embed/>
                  <p:pic>
                    <p:nvPicPr>
                      <p:cNvPr id="0" name="Object 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3" y="908050"/>
                        <a:ext cx="22002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8850" name="Object 66">
            <a:extLst>
              <a:ext uri="{FF2B5EF4-FFF2-40B4-BE49-F238E27FC236}">
                <a16:creationId xmlns:a16="http://schemas.microsoft.com/office/drawing/2014/main" id="{66E3D649-EDBA-0D6C-92CD-669C40E29917}"/>
              </a:ext>
            </a:extLst>
          </p:cNvPr>
          <p:cNvGraphicFramePr>
            <a:graphicFrameLocks noChangeAspect="1"/>
          </p:cNvGraphicFramePr>
          <p:nvPr/>
        </p:nvGraphicFramePr>
        <p:xfrm>
          <a:off x="1763713" y="2097088"/>
          <a:ext cx="2663825" cy="1187450"/>
        </p:xfrm>
        <a:graphic>
          <a:graphicData uri="http://schemas.openxmlformats.org/presentationml/2006/ole">
            <mc:AlternateContent xmlns:mc="http://schemas.openxmlformats.org/markup-compatibility/2006">
              <mc:Choice xmlns:v="urn:schemas-microsoft-com:vml" Requires="v">
                <p:oleObj r:id="rId4" imgW="1384300" imgH="660400" progId="Equation.3">
                  <p:embed/>
                </p:oleObj>
              </mc:Choice>
              <mc:Fallback>
                <p:oleObj r:id="rId4" imgW="1384300" imgH="660400" progId="Equation.3">
                  <p:embed/>
                  <p:pic>
                    <p:nvPicPr>
                      <p:cNvPr id="0" name="Object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2097088"/>
                        <a:ext cx="26638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Group 141">
            <a:extLst>
              <a:ext uri="{FF2B5EF4-FFF2-40B4-BE49-F238E27FC236}">
                <a16:creationId xmlns:a16="http://schemas.microsoft.com/office/drawing/2014/main" id="{71578BBC-2878-031F-D58E-1AEE883DE43A}"/>
              </a:ext>
            </a:extLst>
          </p:cNvPr>
          <p:cNvGrpSpPr>
            <a:grpSpLocks/>
          </p:cNvGrpSpPr>
          <p:nvPr/>
        </p:nvGrpSpPr>
        <p:grpSpPr bwMode="auto">
          <a:xfrm>
            <a:off x="1042988" y="5300663"/>
            <a:ext cx="7561262" cy="676275"/>
            <a:chOff x="657" y="3339"/>
            <a:chExt cx="4763" cy="426"/>
          </a:xfrm>
        </p:grpSpPr>
        <p:grpSp>
          <p:nvGrpSpPr>
            <p:cNvPr id="49185" name="Group 100">
              <a:extLst>
                <a:ext uri="{FF2B5EF4-FFF2-40B4-BE49-F238E27FC236}">
                  <a16:creationId xmlns:a16="http://schemas.microsoft.com/office/drawing/2014/main" id="{EA9A10F2-8BEF-477A-E756-07979EE141CB}"/>
                </a:ext>
              </a:extLst>
            </p:cNvPr>
            <p:cNvGrpSpPr>
              <a:grpSpLocks/>
            </p:cNvGrpSpPr>
            <p:nvPr/>
          </p:nvGrpSpPr>
          <p:grpSpPr bwMode="auto">
            <a:xfrm>
              <a:off x="3749" y="3339"/>
              <a:ext cx="1671" cy="408"/>
              <a:chOff x="3673" y="3203"/>
              <a:chExt cx="1534" cy="408"/>
            </a:xfrm>
          </p:grpSpPr>
          <p:sp>
            <p:nvSpPr>
              <p:cNvPr id="49195" name="Rectangle 101">
                <a:extLst>
                  <a:ext uri="{FF2B5EF4-FFF2-40B4-BE49-F238E27FC236}">
                    <a16:creationId xmlns:a16="http://schemas.microsoft.com/office/drawing/2014/main" id="{D9F43064-DF52-B151-D94A-46A302CA4853}"/>
                  </a:ext>
                </a:extLst>
              </p:cNvPr>
              <p:cNvSpPr>
                <a:spLocks noChangeArrowheads="1"/>
              </p:cNvSpPr>
              <p:nvPr/>
            </p:nvSpPr>
            <p:spPr bwMode="auto">
              <a:xfrm>
                <a:off x="3791" y="3235"/>
                <a:ext cx="14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200">
                    <a:latin typeface="宋体" panose="02010600030101010101" pitchFamily="2" charset="-122"/>
                  </a:rPr>
                  <a:t> </a:t>
                </a:r>
                <a:r>
                  <a:rPr lang="zh-CN" altLang="en-US" sz="3200" b="1">
                    <a:latin typeface="宋体" panose="02010600030101010101" pitchFamily="2" charset="-122"/>
                  </a:rPr>
                  <a:t>沿  轴正向</a:t>
                </a:r>
                <a:endParaRPr lang="zh-CN" altLang="en-US" sz="3200">
                  <a:latin typeface="宋体" panose="02010600030101010101" pitchFamily="2" charset="-122"/>
                </a:endParaRPr>
              </a:p>
            </p:txBody>
          </p:sp>
          <p:graphicFrame>
            <p:nvGraphicFramePr>
              <p:cNvPr id="49196" name="Object 102">
                <a:extLst>
                  <a:ext uri="{FF2B5EF4-FFF2-40B4-BE49-F238E27FC236}">
                    <a16:creationId xmlns:a16="http://schemas.microsoft.com/office/drawing/2014/main" id="{65A0613D-3486-5BDA-840F-02C00C5DECF2}"/>
                  </a:ext>
                </a:extLst>
              </p:cNvPr>
              <p:cNvGraphicFramePr>
                <a:graphicFrameLocks noChangeAspect="1"/>
              </p:cNvGraphicFramePr>
              <p:nvPr/>
            </p:nvGraphicFramePr>
            <p:xfrm>
              <a:off x="3673" y="3203"/>
              <a:ext cx="302" cy="408"/>
            </p:xfrm>
            <a:graphic>
              <a:graphicData uri="http://schemas.openxmlformats.org/presentationml/2006/ole">
                <mc:AlternateContent xmlns:mc="http://schemas.openxmlformats.org/markup-compatibility/2006">
                  <mc:Choice xmlns:v="urn:schemas-microsoft-com:vml" Requires="v">
                    <p:oleObj r:id="rId6" imgW="177569" imgH="215619" progId="Equation.DSMT4">
                      <p:embed/>
                    </p:oleObj>
                  </mc:Choice>
                  <mc:Fallback>
                    <p:oleObj r:id="rId6" imgW="177569" imgH="215619" progId="Equation.DSMT4">
                      <p:embed/>
                      <p:pic>
                        <p:nvPicPr>
                          <p:cNvPr id="0" name="Object 1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3" y="3203"/>
                            <a:ext cx="30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97" name="Object 103">
                <a:extLst>
                  <a:ext uri="{FF2B5EF4-FFF2-40B4-BE49-F238E27FC236}">
                    <a16:creationId xmlns:a16="http://schemas.microsoft.com/office/drawing/2014/main" id="{18E02988-D9E8-6B9D-39C7-5D3F6F3A2478}"/>
                  </a:ext>
                </a:extLst>
              </p:cNvPr>
              <p:cNvGraphicFramePr>
                <a:graphicFrameLocks noChangeAspect="1"/>
              </p:cNvGraphicFramePr>
              <p:nvPr/>
            </p:nvGraphicFramePr>
            <p:xfrm>
              <a:off x="4220" y="3280"/>
              <a:ext cx="251" cy="330"/>
            </p:xfrm>
            <a:graphic>
              <a:graphicData uri="http://schemas.openxmlformats.org/presentationml/2006/ole">
                <mc:AlternateContent xmlns:mc="http://schemas.openxmlformats.org/markup-compatibility/2006">
                  <mc:Choice xmlns:v="urn:schemas-microsoft-com:vml" Requires="v">
                    <p:oleObj r:id="rId8" imgW="139579" imgH="164957" progId="Equation.DSMT4">
                      <p:embed/>
                    </p:oleObj>
                  </mc:Choice>
                  <mc:Fallback>
                    <p:oleObj r:id="rId8" imgW="139579" imgH="164957" progId="Equation.DSMT4">
                      <p:embed/>
                      <p:pic>
                        <p:nvPicPr>
                          <p:cNvPr id="0" name="Object 10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0" y="3280"/>
                            <a:ext cx="25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9186" name="Text Box 105">
              <a:extLst>
                <a:ext uri="{FF2B5EF4-FFF2-40B4-BE49-F238E27FC236}">
                  <a16:creationId xmlns:a16="http://schemas.microsoft.com/office/drawing/2014/main" id="{2F37D2B9-7B94-E3BB-A90C-360550A68EE0}"/>
                </a:ext>
              </a:extLst>
            </p:cNvPr>
            <p:cNvSpPr txBox="1">
              <a:spLocks noChangeArrowheads="1"/>
            </p:cNvSpPr>
            <p:nvPr/>
          </p:nvSpPr>
          <p:spPr bwMode="auto">
            <a:xfrm>
              <a:off x="657" y="3339"/>
              <a:ext cx="1873"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3200" b="1">
                  <a:latin typeface="Times New Roman" panose="02020603050405020304" pitchFamily="18" charset="0"/>
                </a:rPr>
                <a:t>当　          时，</a:t>
              </a:r>
            </a:p>
          </p:txBody>
        </p:sp>
        <p:graphicFrame>
          <p:nvGraphicFramePr>
            <p:cNvPr id="49187" name="Object 106">
              <a:extLst>
                <a:ext uri="{FF2B5EF4-FFF2-40B4-BE49-F238E27FC236}">
                  <a16:creationId xmlns:a16="http://schemas.microsoft.com/office/drawing/2014/main" id="{F46B34B5-6C52-6736-EDBC-B545CCFC776A}"/>
                </a:ext>
              </a:extLst>
            </p:cNvPr>
            <p:cNvGraphicFramePr>
              <a:graphicFrameLocks noChangeAspect="1"/>
            </p:cNvGraphicFramePr>
            <p:nvPr/>
          </p:nvGraphicFramePr>
          <p:xfrm>
            <a:off x="927" y="3342"/>
            <a:ext cx="1019" cy="394"/>
          </p:xfrm>
          <a:graphic>
            <a:graphicData uri="http://schemas.openxmlformats.org/presentationml/2006/ole">
              <mc:AlternateContent xmlns:mc="http://schemas.openxmlformats.org/markup-compatibility/2006">
                <mc:Choice xmlns:v="urn:schemas-microsoft-com:vml" Requires="v">
                  <p:oleObj r:id="rId10" imgW="507780" imgH="203112" progId="Equation.3">
                    <p:embed/>
                  </p:oleObj>
                </mc:Choice>
                <mc:Fallback>
                  <p:oleObj r:id="rId10" imgW="507780" imgH="203112" progId="Equation.3">
                    <p:embed/>
                    <p:pic>
                      <p:nvPicPr>
                        <p:cNvPr id="0" name="Object 10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7" y="3342"/>
                          <a:ext cx="1019"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9188" name="Group 107">
              <a:extLst>
                <a:ext uri="{FF2B5EF4-FFF2-40B4-BE49-F238E27FC236}">
                  <a16:creationId xmlns:a16="http://schemas.microsoft.com/office/drawing/2014/main" id="{1FE070B8-2FBD-52A0-8FAD-D9814B3A71E4}"/>
                </a:ext>
              </a:extLst>
            </p:cNvPr>
            <p:cNvGrpSpPr>
              <a:grpSpLocks/>
            </p:cNvGrpSpPr>
            <p:nvPr/>
          </p:nvGrpSpPr>
          <p:grpSpPr bwMode="auto">
            <a:xfrm>
              <a:off x="2363" y="3385"/>
              <a:ext cx="1288" cy="372"/>
              <a:chOff x="1269" y="3113"/>
              <a:chExt cx="1248" cy="372"/>
            </a:xfrm>
          </p:grpSpPr>
          <p:sp>
            <p:nvSpPr>
              <p:cNvPr id="49189" name="AutoShape 108">
                <a:extLst>
                  <a:ext uri="{FF2B5EF4-FFF2-40B4-BE49-F238E27FC236}">
                    <a16:creationId xmlns:a16="http://schemas.microsoft.com/office/drawing/2014/main" id="{467295AB-9B71-4C20-AD85-3369AC298B33}"/>
                  </a:ext>
                </a:extLst>
              </p:cNvPr>
              <p:cNvSpPr>
                <a:spLocks noChangeAspect="1" noChangeArrowheads="1" noTextEdit="1"/>
              </p:cNvSpPr>
              <p:nvPr/>
            </p:nvSpPr>
            <p:spPr bwMode="auto">
              <a:xfrm>
                <a:off x="1269" y="3115"/>
                <a:ext cx="1248"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90" name="Rectangle 109">
                <a:extLst>
                  <a:ext uri="{FF2B5EF4-FFF2-40B4-BE49-F238E27FC236}">
                    <a16:creationId xmlns:a16="http://schemas.microsoft.com/office/drawing/2014/main" id="{BCEBBAD3-957D-7F39-AD2F-2E394314ADFE}"/>
                  </a:ext>
                </a:extLst>
              </p:cNvPr>
              <p:cNvSpPr>
                <a:spLocks noChangeArrowheads="1"/>
              </p:cNvSpPr>
              <p:nvPr/>
            </p:nvSpPr>
            <p:spPr bwMode="auto">
              <a:xfrm>
                <a:off x="1791" y="3143"/>
                <a:ext cx="43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200">
                    <a:latin typeface="Times New Roman" panose="02020603050405020304" pitchFamily="18" charset="0"/>
                  </a:rPr>
                  <a:t>1.73</a:t>
                </a:r>
              </a:p>
            </p:txBody>
          </p:sp>
          <p:sp>
            <p:nvSpPr>
              <p:cNvPr id="49191" name="Rectangle 110">
                <a:extLst>
                  <a:ext uri="{FF2B5EF4-FFF2-40B4-BE49-F238E27FC236}">
                    <a16:creationId xmlns:a16="http://schemas.microsoft.com/office/drawing/2014/main" id="{45403484-AE31-9821-2CC1-832D3613BDC0}"/>
                  </a:ext>
                </a:extLst>
              </p:cNvPr>
              <p:cNvSpPr>
                <a:spLocks noChangeArrowheads="1"/>
              </p:cNvSpPr>
              <p:nvPr/>
            </p:nvSpPr>
            <p:spPr bwMode="auto">
              <a:xfrm>
                <a:off x="1596" y="3113"/>
                <a:ext cx="14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200" b="1">
                    <a:solidFill>
                      <a:srgbClr val="000000"/>
                    </a:solidFill>
                    <a:latin typeface="Times New Roman" panose="02020603050405020304" pitchFamily="18" charset="0"/>
                  </a:rPr>
                  <a:t>=</a:t>
                </a:r>
                <a:endParaRPr lang="en-US" altLang="zh-CN" sz="3200" b="1">
                  <a:latin typeface="Times New Roman" panose="02020603050405020304" pitchFamily="18" charset="0"/>
                </a:endParaRPr>
              </a:p>
            </p:txBody>
          </p:sp>
          <p:sp>
            <p:nvSpPr>
              <p:cNvPr id="49192" name="Rectangle 111">
                <a:extLst>
                  <a:ext uri="{FF2B5EF4-FFF2-40B4-BE49-F238E27FC236}">
                    <a16:creationId xmlns:a16="http://schemas.microsoft.com/office/drawing/2014/main" id="{E54589A7-FBC1-1D20-CE8C-45EB89911818}"/>
                  </a:ext>
                </a:extLst>
              </p:cNvPr>
              <p:cNvSpPr>
                <a:spLocks noChangeArrowheads="1"/>
              </p:cNvSpPr>
              <p:nvPr/>
            </p:nvSpPr>
            <p:spPr bwMode="auto">
              <a:xfrm>
                <a:off x="1460" y="3302"/>
                <a:ext cx="9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b="1">
                    <a:solidFill>
                      <a:srgbClr val="000000"/>
                    </a:solidFill>
                    <a:latin typeface="Book Antiqua" panose="02040602050305030304" pitchFamily="18" charset="0"/>
                  </a:rPr>
                  <a:t>B</a:t>
                </a:r>
                <a:endParaRPr lang="en-US" altLang="zh-CN" b="1">
                  <a:latin typeface="Arial" panose="020B0604020202020204" pitchFamily="34" charset="0"/>
                </a:endParaRPr>
              </a:p>
            </p:txBody>
          </p:sp>
          <p:sp>
            <p:nvSpPr>
              <p:cNvPr id="49193" name="Rectangle 112">
                <a:extLst>
                  <a:ext uri="{FF2B5EF4-FFF2-40B4-BE49-F238E27FC236}">
                    <a16:creationId xmlns:a16="http://schemas.microsoft.com/office/drawing/2014/main" id="{71502B46-8139-7E84-FC4B-A67E27989AB8}"/>
                  </a:ext>
                </a:extLst>
              </p:cNvPr>
              <p:cNvSpPr>
                <a:spLocks noChangeArrowheads="1"/>
              </p:cNvSpPr>
              <p:nvPr/>
            </p:nvSpPr>
            <p:spPr bwMode="auto">
              <a:xfrm>
                <a:off x="1316" y="3135"/>
                <a:ext cx="1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i="1">
                    <a:solidFill>
                      <a:srgbClr val="000000"/>
                    </a:solidFill>
                    <a:latin typeface="Book Antiqua" panose="02040602050305030304" pitchFamily="18" charset="0"/>
                  </a:rPr>
                  <a:t>v</a:t>
                </a:r>
                <a:endParaRPr lang="en-US" altLang="zh-CN" sz="3600">
                  <a:latin typeface="Arial" panose="020B0604020202020204" pitchFamily="34" charset="0"/>
                </a:endParaRPr>
              </a:p>
            </p:txBody>
          </p:sp>
          <p:sp>
            <p:nvSpPr>
              <p:cNvPr id="49194" name="Rectangle 113">
                <a:extLst>
                  <a:ext uri="{FF2B5EF4-FFF2-40B4-BE49-F238E27FC236}">
                    <a16:creationId xmlns:a16="http://schemas.microsoft.com/office/drawing/2014/main" id="{1AE12B8D-461F-B9CC-A390-6DBD8FB5D984}"/>
                  </a:ext>
                </a:extLst>
              </p:cNvPr>
              <p:cNvSpPr>
                <a:spLocks noChangeArrowheads="1"/>
              </p:cNvSpPr>
              <p:nvPr/>
            </p:nvSpPr>
            <p:spPr bwMode="auto">
              <a:xfrm>
                <a:off x="2245" y="3131"/>
                <a:ext cx="14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300" b="1" i="1">
                    <a:solidFill>
                      <a:srgbClr val="000000"/>
                    </a:solidFill>
                    <a:latin typeface="Book Antiqua" panose="02040602050305030304" pitchFamily="18" charset="0"/>
                  </a:rPr>
                  <a:t>v</a:t>
                </a:r>
                <a:endParaRPr lang="en-US" altLang="zh-CN" b="1">
                  <a:latin typeface="Arial" panose="020B0604020202020204" pitchFamily="34" charset="0"/>
                </a:endParaRPr>
              </a:p>
            </p:txBody>
          </p:sp>
        </p:grpSp>
      </p:grpSp>
      <p:grpSp>
        <p:nvGrpSpPr>
          <p:cNvPr id="5" name="Group 118">
            <a:extLst>
              <a:ext uri="{FF2B5EF4-FFF2-40B4-BE49-F238E27FC236}">
                <a16:creationId xmlns:a16="http://schemas.microsoft.com/office/drawing/2014/main" id="{E0F88139-FA83-E541-501D-7209D14D6E42}"/>
              </a:ext>
            </a:extLst>
          </p:cNvPr>
          <p:cNvGrpSpPr>
            <a:grpSpLocks/>
          </p:cNvGrpSpPr>
          <p:nvPr/>
        </p:nvGrpSpPr>
        <p:grpSpPr bwMode="auto">
          <a:xfrm>
            <a:off x="1187450" y="4497388"/>
            <a:ext cx="3313113" cy="660400"/>
            <a:chOff x="748" y="2837"/>
            <a:chExt cx="2163" cy="416"/>
          </a:xfrm>
        </p:grpSpPr>
        <p:graphicFrame>
          <p:nvGraphicFramePr>
            <p:cNvPr id="49183" name="Object 99">
              <a:extLst>
                <a:ext uri="{FF2B5EF4-FFF2-40B4-BE49-F238E27FC236}">
                  <a16:creationId xmlns:a16="http://schemas.microsoft.com/office/drawing/2014/main" id="{59E64BD3-495F-106A-12CA-68F060EA3696}"/>
                </a:ext>
              </a:extLst>
            </p:cNvPr>
            <p:cNvGraphicFramePr>
              <a:graphicFrameLocks noChangeAspect="1"/>
            </p:cNvGraphicFramePr>
            <p:nvPr/>
          </p:nvGraphicFramePr>
          <p:xfrm>
            <a:off x="1160" y="2837"/>
            <a:ext cx="1751" cy="416"/>
          </p:xfrm>
          <a:graphic>
            <a:graphicData uri="http://schemas.openxmlformats.org/presentationml/2006/ole">
              <mc:AlternateContent xmlns:mc="http://schemas.openxmlformats.org/markup-compatibility/2006">
                <mc:Choice xmlns:v="urn:schemas-microsoft-com:vml" Requires="v">
                  <p:oleObj r:id="rId12" imgW="837836" imgH="215806" progId="Equation.3">
                    <p:embed/>
                  </p:oleObj>
                </mc:Choice>
                <mc:Fallback>
                  <p:oleObj r:id="rId12" imgW="837836" imgH="215806" progId="Equation.3">
                    <p:embed/>
                    <p:pic>
                      <p:nvPicPr>
                        <p:cNvPr id="0" name="Object 9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60" y="2837"/>
                          <a:ext cx="1751"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84" name="Object 115">
              <a:extLst>
                <a:ext uri="{FF2B5EF4-FFF2-40B4-BE49-F238E27FC236}">
                  <a16:creationId xmlns:a16="http://schemas.microsoft.com/office/drawing/2014/main" id="{4BAF56AA-A712-69CB-49A1-F7BD928C9074}"/>
                </a:ext>
              </a:extLst>
            </p:cNvPr>
            <p:cNvGraphicFramePr>
              <a:graphicFrameLocks noChangeAspect="1"/>
            </p:cNvGraphicFramePr>
            <p:nvPr/>
          </p:nvGraphicFramePr>
          <p:xfrm>
            <a:off x="748" y="2914"/>
            <a:ext cx="318" cy="289"/>
          </p:xfrm>
          <a:graphic>
            <a:graphicData uri="http://schemas.openxmlformats.org/presentationml/2006/ole">
              <mc:AlternateContent xmlns:mc="http://schemas.openxmlformats.org/markup-compatibility/2006">
                <mc:Choice xmlns:v="urn:schemas-microsoft-com:vml" Requires="v">
                  <p:oleObj r:id="rId14" imgW="139518" imgH="126835" progId="Equation.3">
                    <p:embed/>
                  </p:oleObj>
                </mc:Choice>
                <mc:Fallback>
                  <p:oleObj r:id="rId14" imgW="139518" imgH="126835" progId="Equation.3">
                    <p:embed/>
                    <p:pic>
                      <p:nvPicPr>
                        <p:cNvPr id="0" name="Object 1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8" y="2914"/>
                          <a:ext cx="31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6" name="Group 117">
            <a:extLst>
              <a:ext uri="{FF2B5EF4-FFF2-40B4-BE49-F238E27FC236}">
                <a16:creationId xmlns:a16="http://schemas.microsoft.com/office/drawing/2014/main" id="{DCB4D62F-C279-3A6B-1FD8-3F5A71FC7028}"/>
              </a:ext>
            </a:extLst>
          </p:cNvPr>
          <p:cNvGrpSpPr>
            <a:grpSpLocks/>
          </p:cNvGrpSpPr>
          <p:nvPr/>
        </p:nvGrpSpPr>
        <p:grpSpPr bwMode="auto">
          <a:xfrm>
            <a:off x="1189038" y="3179763"/>
            <a:ext cx="2354262" cy="1190625"/>
            <a:chOff x="749" y="2003"/>
            <a:chExt cx="1483" cy="750"/>
          </a:xfrm>
        </p:grpSpPr>
        <p:graphicFrame>
          <p:nvGraphicFramePr>
            <p:cNvPr id="49181" name="Object 98">
              <a:extLst>
                <a:ext uri="{FF2B5EF4-FFF2-40B4-BE49-F238E27FC236}">
                  <a16:creationId xmlns:a16="http://schemas.microsoft.com/office/drawing/2014/main" id="{C6239A61-D4DA-0BD0-E790-06D983C1458F}"/>
                </a:ext>
              </a:extLst>
            </p:cNvPr>
            <p:cNvGraphicFramePr>
              <a:graphicFrameLocks noChangeAspect="1"/>
            </p:cNvGraphicFramePr>
            <p:nvPr/>
          </p:nvGraphicFramePr>
          <p:xfrm>
            <a:off x="1124" y="2003"/>
            <a:ext cx="1108" cy="750"/>
          </p:xfrm>
          <a:graphic>
            <a:graphicData uri="http://schemas.openxmlformats.org/presentationml/2006/ole">
              <mc:AlternateContent xmlns:mc="http://schemas.openxmlformats.org/markup-compatibility/2006">
                <mc:Choice xmlns:v="urn:schemas-microsoft-com:vml" Requires="v">
                  <p:oleObj r:id="rId16" imgW="533169" imgH="393529" progId="Equation.3">
                    <p:embed/>
                  </p:oleObj>
                </mc:Choice>
                <mc:Fallback>
                  <p:oleObj r:id="rId16" imgW="533169" imgH="393529" progId="Equation.3">
                    <p:embed/>
                    <p:pic>
                      <p:nvPicPr>
                        <p:cNvPr id="0" name="Object 9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24" y="2003"/>
                          <a:ext cx="110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82" name="Object 116">
              <a:extLst>
                <a:ext uri="{FF2B5EF4-FFF2-40B4-BE49-F238E27FC236}">
                  <a16:creationId xmlns:a16="http://schemas.microsoft.com/office/drawing/2014/main" id="{08E2634A-269E-8C49-EC3A-491C8A10D2FB}"/>
                </a:ext>
              </a:extLst>
            </p:cNvPr>
            <p:cNvGraphicFramePr>
              <a:graphicFrameLocks noChangeAspect="1"/>
            </p:cNvGraphicFramePr>
            <p:nvPr/>
          </p:nvGraphicFramePr>
          <p:xfrm>
            <a:off x="749" y="2251"/>
            <a:ext cx="317" cy="288"/>
          </p:xfrm>
          <a:graphic>
            <a:graphicData uri="http://schemas.openxmlformats.org/presentationml/2006/ole">
              <mc:AlternateContent xmlns:mc="http://schemas.openxmlformats.org/markup-compatibility/2006">
                <mc:Choice xmlns:v="urn:schemas-microsoft-com:vml" Requires="v">
                  <p:oleObj r:id="rId18" imgW="139518" imgH="126835" progId="Equation.3">
                    <p:embed/>
                  </p:oleObj>
                </mc:Choice>
                <mc:Fallback>
                  <p:oleObj r:id="rId18" imgW="139518" imgH="126835" progId="Equation.3">
                    <p:embed/>
                    <p:pic>
                      <p:nvPicPr>
                        <p:cNvPr id="0" name="Object 1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49" y="2251"/>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9160" name="Group 120">
            <a:extLst>
              <a:ext uri="{FF2B5EF4-FFF2-40B4-BE49-F238E27FC236}">
                <a16:creationId xmlns:a16="http://schemas.microsoft.com/office/drawing/2014/main" id="{56286258-1A17-AD9E-E1B2-C15EFF5B3B14}"/>
              </a:ext>
            </a:extLst>
          </p:cNvPr>
          <p:cNvGrpSpPr>
            <a:grpSpLocks/>
          </p:cNvGrpSpPr>
          <p:nvPr/>
        </p:nvGrpSpPr>
        <p:grpSpPr bwMode="auto">
          <a:xfrm>
            <a:off x="4859338" y="1125538"/>
            <a:ext cx="3810000" cy="2879725"/>
            <a:chOff x="1655" y="2069"/>
            <a:chExt cx="2400" cy="1814"/>
          </a:xfrm>
        </p:grpSpPr>
        <p:sp>
          <p:nvSpPr>
            <p:cNvPr id="49161" name="Rectangle 121">
              <a:extLst>
                <a:ext uri="{FF2B5EF4-FFF2-40B4-BE49-F238E27FC236}">
                  <a16:creationId xmlns:a16="http://schemas.microsoft.com/office/drawing/2014/main" id="{FC5C682B-5544-EEB8-418F-628064FB2773}"/>
                </a:ext>
              </a:extLst>
            </p:cNvPr>
            <p:cNvSpPr>
              <a:spLocks noChangeArrowheads="1"/>
            </p:cNvSpPr>
            <p:nvPr/>
          </p:nvSpPr>
          <p:spPr bwMode="auto">
            <a:xfrm>
              <a:off x="1655" y="2069"/>
              <a:ext cx="2400" cy="1814"/>
            </a:xfrm>
            <a:prstGeom prst="rect">
              <a:avLst/>
            </a:prstGeom>
            <a:solidFill>
              <a:srgbClr val="FFFFFF"/>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49162" name="Group 122">
              <a:extLst>
                <a:ext uri="{FF2B5EF4-FFF2-40B4-BE49-F238E27FC236}">
                  <a16:creationId xmlns:a16="http://schemas.microsoft.com/office/drawing/2014/main" id="{F67115F5-C457-5642-3314-5A7814892CD4}"/>
                </a:ext>
              </a:extLst>
            </p:cNvPr>
            <p:cNvGrpSpPr>
              <a:grpSpLocks/>
            </p:cNvGrpSpPr>
            <p:nvPr/>
          </p:nvGrpSpPr>
          <p:grpSpPr bwMode="auto">
            <a:xfrm>
              <a:off x="1655" y="2107"/>
              <a:ext cx="2313" cy="1728"/>
              <a:chOff x="3024" y="1680"/>
              <a:chExt cx="2313" cy="1728"/>
            </a:xfrm>
          </p:grpSpPr>
          <p:sp>
            <p:nvSpPr>
              <p:cNvPr id="49176" name="Line 123">
                <a:extLst>
                  <a:ext uri="{FF2B5EF4-FFF2-40B4-BE49-F238E27FC236}">
                    <a16:creationId xmlns:a16="http://schemas.microsoft.com/office/drawing/2014/main" id="{0F51EAC6-6E9C-B1BE-31FD-1C894454A5FB}"/>
                  </a:ext>
                </a:extLst>
              </p:cNvPr>
              <p:cNvSpPr>
                <a:spLocks noChangeShapeType="1"/>
              </p:cNvSpPr>
              <p:nvPr/>
            </p:nvSpPr>
            <p:spPr bwMode="auto">
              <a:xfrm flipH="1" flipV="1">
                <a:off x="3309" y="1680"/>
                <a:ext cx="0" cy="1435"/>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9177" name="Line 124">
                <a:extLst>
                  <a:ext uri="{FF2B5EF4-FFF2-40B4-BE49-F238E27FC236}">
                    <a16:creationId xmlns:a16="http://schemas.microsoft.com/office/drawing/2014/main" id="{E964CAC4-3FA6-BDED-E62D-565A6D184F88}"/>
                  </a:ext>
                </a:extLst>
              </p:cNvPr>
              <p:cNvSpPr>
                <a:spLocks noChangeShapeType="1"/>
              </p:cNvSpPr>
              <p:nvPr/>
            </p:nvSpPr>
            <p:spPr bwMode="auto">
              <a:xfrm>
                <a:off x="3309" y="3115"/>
                <a:ext cx="2028" cy="5"/>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9178" name="Object 125">
                <a:extLst>
                  <a:ext uri="{FF2B5EF4-FFF2-40B4-BE49-F238E27FC236}">
                    <a16:creationId xmlns:a16="http://schemas.microsoft.com/office/drawing/2014/main" id="{75298961-7C8C-F8FC-0B70-9BF2E1DF89F1}"/>
                  </a:ext>
                </a:extLst>
              </p:cNvPr>
              <p:cNvGraphicFramePr>
                <a:graphicFrameLocks noChangeAspect="1"/>
              </p:cNvGraphicFramePr>
              <p:nvPr/>
            </p:nvGraphicFramePr>
            <p:xfrm>
              <a:off x="5039" y="3168"/>
              <a:ext cx="223" cy="240"/>
            </p:xfrm>
            <a:graphic>
              <a:graphicData uri="http://schemas.openxmlformats.org/presentationml/2006/ole">
                <mc:AlternateContent xmlns:mc="http://schemas.openxmlformats.org/markup-compatibility/2006">
                  <mc:Choice xmlns:v="urn:schemas-microsoft-com:vml" Requires="v">
                    <p:oleObj r:id="rId20" imgW="177646" imgH="190335" progId="Equation.3">
                      <p:embed/>
                    </p:oleObj>
                  </mc:Choice>
                  <mc:Fallback>
                    <p:oleObj r:id="rId20" imgW="177646" imgH="190335" progId="Equation.3">
                      <p:embed/>
                      <p:pic>
                        <p:nvPicPr>
                          <p:cNvPr id="0" name="Object 12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39" y="3168"/>
                            <a:ext cx="22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79" name="Object 126">
                <a:extLst>
                  <a:ext uri="{FF2B5EF4-FFF2-40B4-BE49-F238E27FC236}">
                    <a16:creationId xmlns:a16="http://schemas.microsoft.com/office/drawing/2014/main" id="{3A687DAD-E7DC-B9FA-4206-7BA78248C9ED}"/>
                  </a:ext>
                </a:extLst>
              </p:cNvPr>
              <p:cNvGraphicFramePr>
                <a:graphicFrameLocks noChangeAspect="1"/>
              </p:cNvGraphicFramePr>
              <p:nvPr/>
            </p:nvGraphicFramePr>
            <p:xfrm>
              <a:off x="3024" y="1680"/>
              <a:ext cx="287" cy="288"/>
            </p:xfrm>
            <a:graphic>
              <a:graphicData uri="http://schemas.openxmlformats.org/presentationml/2006/ole">
                <mc:AlternateContent xmlns:mc="http://schemas.openxmlformats.org/markup-compatibility/2006">
                  <mc:Choice xmlns:v="urn:schemas-microsoft-com:vml" Requires="v">
                    <p:oleObj r:id="rId22" imgW="190417" imgH="241195" progId="Equation.3">
                      <p:embed/>
                    </p:oleObj>
                  </mc:Choice>
                  <mc:Fallback>
                    <p:oleObj r:id="rId22" imgW="190417" imgH="241195" progId="Equation.3">
                      <p:embed/>
                      <p:pic>
                        <p:nvPicPr>
                          <p:cNvPr id="0" name="Object 12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024" y="1680"/>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80" name="Object 127">
                <a:extLst>
                  <a:ext uri="{FF2B5EF4-FFF2-40B4-BE49-F238E27FC236}">
                    <a16:creationId xmlns:a16="http://schemas.microsoft.com/office/drawing/2014/main" id="{4C565672-F397-F188-CBA5-72FCD014794B}"/>
                  </a:ext>
                </a:extLst>
              </p:cNvPr>
              <p:cNvGraphicFramePr>
                <a:graphicFrameLocks noChangeAspect="1"/>
              </p:cNvGraphicFramePr>
              <p:nvPr/>
            </p:nvGraphicFramePr>
            <p:xfrm>
              <a:off x="3167" y="3120"/>
              <a:ext cx="262" cy="288"/>
            </p:xfrm>
            <a:graphic>
              <a:graphicData uri="http://schemas.openxmlformats.org/presentationml/2006/ole">
                <mc:AlternateContent xmlns:mc="http://schemas.openxmlformats.org/markup-compatibility/2006">
                  <mc:Choice xmlns:v="urn:schemas-microsoft-com:vml" Requires="v">
                    <p:oleObj r:id="rId24" imgW="126835" imgH="139518" progId="Equation.DSMT4">
                      <p:embed/>
                    </p:oleObj>
                  </mc:Choice>
                  <mc:Fallback>
                    <p:oleObj r:id="rId24" imgW="126835" imgH="139518" progId="Equation.DSMT4">
                      <p:embed/>
                      <p:pic>
                        <p:nvPicPr>
                          <p:cNvPr id="0" name="Object 12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67" y="3120"/>
                            <a:ext cx="2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9163" name="Group 128">
              <a:extLst>
                <a:ext uri="{FF2B5EF4-FFF2-40B4-BE49-F238E27FC236}">
                  <a16:creationId xmlns:a16="http://schemas.microsoft.com/office/drawing/2014/main" id="{5CCF66C0-95F4-45D6-EB48-B074F8C153E3}"/>
                </a:ext>
              </a:extLst>
            </p:cNvPr>
            <p:cNvGrpSpPr>
              <a:grpSpLocks/>
            </p:cNvGrpSpPr>
            <p:nvPr/>
          </p:nvGrpSpPr>
          <p:grpSpPr bwMode="auto">
            <a:xfrm>
              <a:off x="2087" y="2251"/>
              <a:ext cx="1632" cy="1152"/>
              <a:chOff x="3600" y="1824"/>
              <a:chExt cx="1680" cy="1056"/>
            </a:xfrm>
          </p:grpSpPr>
          <p:sp>
            <p:nvSpPr>
              <p:cNvPr id="49174" name="Line 129">
                <a:extLst>
                  <a:ext uri="{FF2B5EF4-FFF2-40B4-BE49-F238E27FC236}">
                    <a16:creationId xmlns:a16="http://schemas.microsoft.com/office/drawing/2014/main" id="{8110EAC5-7635-7096-6708-BDEB987C58FE}"/>
                  </a:ext>
                </a:extLst>
              </p:cNvPr>
              <p:cNvSpPr>
                <a:spLocks noChangeShapeType="1"/>
              </p:cNvSpPr>
              <p:nvPr/>
            </p:nvSpPr>
            <p:spPr bwMode="auto">
              <a:xfrm>
                <a:off x="3600" y="1824"/>
                <a:ext cx="0" cy="1056"/>
              </a:xfrm>
              <a:prstGeom prst="line">
                <a:avLst/>
              </a:prstGeom>
              <a:noFill/>
              <a:ln w="12700">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Line 130">
                <a:extLst>
                  <a:ext uri="{FF2B5EF4-FFF2-40B4-BE49-F238E27FC236}">
                    <a16:creationId xmlns:a16="http://schemas.microsoft.com/office/drawing/2014/main" id="{17E63AF5-E2A7-6AA0-16FB-0EF99AC1A829}"/>
                  </a:ext>
                </a:extLst>
              </p:cNvPr>
              <p:cNvSpPr>
                <a:spLocks noChangeShapeType="1"/>
              </p:cNvSpPr>
              <p:nvPr/>
            </p:nvSpPr>
            <p:spPr bwMode="auto">
              <a:xfrm>
                <a:off x="3600" y="2880"/>
                <a:ext cx="1680" cy="0"/>
              </a:xfrm>
              <a:prstGeom prst="line">
                <a:avLst/>
              </a:prstGeom>
              <a:noFill/>
              <a:ln w="12700">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64" name="Rectangle 131">
              <a:extLst>
                <a:ext uri="{FF2B5EF4-FFF2-40B4-BE49-F238E27FC236}">
                  <a16:creationId xmlns:a16="http://schemas.microsoft.com/office/drawing/2014/main" id="{4D7E4E97-1764-9B51-BD80-E6FE9840E5E4}"/>
                </a:ext>
              </a:extLst>
            </p:cNvPr>
            <p:cNvSpPr>
              <a:spLocks noChangeArrowheads="1"/>
            </p:cNvSpPr>
            <p:nvPr/>
          </p:nvSpPr>
          <p:spPr bwMode="auto">
            <a:xfrm rot="1873759" flipV="1">
              <a:off x="1949" y="3064"/>
              <a:ext cx="1434" cy="76"/>
            </a:xfrm>
            <a:prstGeom prst="rect">
              <a:avLst/>
            </a:prstGeom>
            <a:gradFill rotWithShape="1">
              <a:gsLst>
                <a:gs pos="0">
                  <a:srgbClr val="0000FF"/>
                </a:gs>
                <a:gs pos="50000">
                  <a:srgbClr val="BEBEFF"/>
                </a:gs>
                <a:gs pos="100000">
                  <a:srgbClr val="0000FF"/>
                </a:gs>
              </a:gsLst>
              <a:lin ang="5400000" scaled="1"/>
            </a:gradFill>
            <a:ln w="19050">
              <a:solidFill>
                <a:srgbClr val="0000FF"/>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9165" name="Oval 132">
              <a:extLst>
                <a:ext uri="{FF2B5EF4-FFF2-40B4-BE49-F238E27FC236}">
                  <a16:creationId xmlns:a16="http://schemas.microsoft.com/office/drawing/2014/main" id="{5B8D2A2D-7D05-43FC-DDB5-E04F9273A381}"/>
                </a:ext>
              </a:extLst>
            </p:cNvPr>
            <p:cNvSpPr>
              <a:spLocks noChangeArrowheads="1"/>
            </p:cNvSpPr>
            <p:nvPr/>
          </p:nvSpPr>
          <p:spPr bwMode="auto">
            <a:xfrm>
              <a:off x="3239" y="3403"/>
              <a:ext cx="144" cy="144"/>
            </a:xfrm>
            <a:prstGeom prst="ellipse">
              <a:avLst/>
            </a:prstGeom>
            <a:gradFill rotWithShape="0">
              <a:gsLst>
                <a:gs pos="0">
                  <a:srgbClr val="FF6699"/>
                </a:gs>
                <a:gs pos="100000">
                  <a:srgbClr val="8F3956"/>
                </a:gs>
              </a:gsLst>
              <a:path path="shape">
                <a:fillToRect l="50000" t="50000" r="50000" b="50000"/>
              </a:path>
            </a:gradFill>
            <a:ln w="9525">
              <a:solidFill>
                <a:schemeClr val="tx1"/>
              </a:solidFill>
              <a:round/>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9166" name="Text Box 133">
              <a:extLst>
                <a:ext uri="{FF2B5EF4-FFF2-40B4-BE49-F238E27FC236}">
                  <a16:creationId xmlns:a16="http://schemas.microsoft.com/office/drawing/2014/main" id="{2E900152-3480-B209-4737-3A221E48D220}"/>
                </a:ext>
              </a:extLst>
            </p:cNvPr>
            <p:cNvSpPr txBox="1">
              <a:spLocks noChangeArrowheads="1"/>
            </p:cNvSpPr>
            <p:nvPr/>
          </p:nvSpPr>
          <p:spPr bwMode="auto">
            <a:xfrm>
              <a:off x="3287" y="307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800" i="1">
                  <a:solidFill>
                    <a:srgbClr val="333333"/>
                  </a:solidFill>
                  <a:latin typeface="Times New Roman" panose="02020603050405020304" pitchFamily="18" charset="0"/>
                </a:rPr>
                <a:t>A</a:t>
              </a:r>
            </a:p>
          </p:txBody>
        </p:sp>
        <p:sp>
          <p:nvSpPr>
            <p:cNvPr id="49167" name="Text Box 134">
              <a:extLst>
                <a:ext uri="{FF2B5EF4-FFF2-40B4-BE49-F238E27FC236}">
                  <a16:creationId xmlns:a16="http://schemas.microsoft.com/office/drawing/2014/main" id="{4BB4F901-6C36-9BEE-3D11-80AB54B17DD9}"/>
                </a:ext>
              </a:extLst>
            </p:cNvPr>
            <p:cNvSpPr txBox="1">
              <a:spLocks noChangeArrowheads="1"/>
            </p:cNvSpPr>
            <p:nvPr/>
          </p:nvSpPr>
          <p:spPr bwMode="auto">
            <a:xfrm>
              <a:off x="2087" y="2395"/>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800" i="1">
                  <a:solidFill>
                    <a:srgbClr val="333333"/>
                  </a:solidFill>
                  <a:latin typeface="Times New Roman" panose="02020603050405020304" pitchFamily="18" charset="0"/>
                </a:rPr>
                <a:t>B</a:t>
              </a:r>
            </a:p>
          </p:txBody>
        </p:sp>
        <p:sp>
          <p:nvSpPr>
            <p:cNvPr id="49168" name="Text Box 135">
              <a:extLst>
                <a:ext uri="{FF2B5EF4-FFF2-40B4-BE49-F238E27FC236}">
                  <a16:creationId xmlns:a16="http://schemas.microsoft.com/office/drawing/2014/main" id="{28E19992-8E89-4689-F696-0A08B9F9A077}"/>
                </a:ext>
              </a:extLst>
            </p:cNvPr>
            <p:cNvSpPr txBox="1">
              <a:spLocks noChangeArrowheads="1"/>
            </p:cNvSpPr>
            <p:nvPr/>
          </p:nvSpPr>
          <p:spPr bwMode="auto">
            <a:xfrm>
              <a:off x="2615" y="2731"/>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200" i="1">
                  <a:solidFill>
                    <a:srgbClr val="333333"/>
                  </a:solidFill>
                  <a:latin typeface="Times New Roman" panose="02020603050405020304" pitchFamily="18" charset="0"/>
                </a:rPr>
                <a:t>l</a:t>
              </a:r>
            </a:p>
          </p:txBody>
        </p:sp>
        <p:graphicFrame>
          <p:nvGraphicFramePr>
            <p:cNvPr id="49169" name="Object 136">
              <a:extLst>
                <a:ext uri="{FF2B5EF4-FFF2-40B4-BE49-F238E27FC236}">
                  <a16:creationId xmlns:a16="http://schemas.microsoft.com/office/drawing/2014/main" id="{6E7B434C-E303-B344-2EA5-590B1EADE09C}"/>
                </a:ext>
              </a:extLst>
            </p:cNvPr>
            <p:cNvGraphicFramePr>
              <a:graphicFrameLocks noChangeAspect="1"/>
            </p:cNvGraphicFramePr>
            <p:nvPr/>
          </p:nvGraphicFramePr>
          <p:xfrm>
            <a:off x="2135" y="2971"/>
            <a:ext cx="236" cy="236"/>
          </p:xfrm>
          <a:graphic>
            <a:graphicData uri="http://schemas.openxmlformats.org/presentationml/2006/ole">
              <mc:AlternateContent xmlns:mc="http://schemas.openxmlformats.org/markup-compatibility/2006">
                <mc:Choice xmlns:v="urn:schemas-microsoft-com:vml" Requires="v">
                  <p:oleObj r:id="rId26" imgW="139700" imgH="139700" progId="Equation.DSMT4">
                    <p:embed/>
                  </p:oleObj>
                </mc:Choice>
                <mc:Fallback>
                  <p:oleObj r:id="rId26" imgW="139700" imgH="139700" progId="Equation.DSMT4">
                    <p:embed/>
                    <p:pic>
                      <p:nvPicPr>
                        <p:cNvPr id="0" name="Object 13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135" y="2971"/>
                          <a:ext cx="236"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70" name="Line 137">
              <a:extLst>
                <a:ext uri="{FF2B5EF4-FFF2-40B4-BE49-F238E27FC236}">
                  <a16:creationId xmlns:a16="http://schemas.microsoft.com/office/drawing/2014/main" id="{1C236A6F-CF26-734F-9498-11E0F0C1C226}"/>
                </a:ext>
              </a:extLst>
            </p:cNvPr>
            <p:cNvSpPr>
              <a:spLocks noChangeShapeType="1"/>
            </p:cNvSpPr>
            <p:nvPr/>
          </p:nvSpPr>
          <p:spPr bwMode="auto">
            <a:xfrm flipH="1">
              <a:off x="3095" y="3595"/>
              <a:ext cx="384" cy="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49171" name="Oval 138">
              <a:extLst>
                <a:ext uri="{FF2B5EF4-FFF2-40B4-BE49-F238E27FC236}">
                  <a16:creationId xmlns:a16="http://schemas.microsoft.com/office/drawing/2014/main" id="{528201D3-65CE-887F-1D75-645A3FC761B4}"/>
                </a:ext>
              </a:extLst>
            </p:cNvPr>
            <p:cNvSpPr>
              <a:spLocks noChangeArrowheads="1"/>
            </p:cNvSpPr>
            <p:nvPr/>
          </p:nvSpPr>
          <p:spPr bwMode="auto">
            <a:xfrm>
              <a:off x="1943" y="2635"/>
              <a:ext cx="144" cy="144"/>
            </a:xfrm>
            <a:prstGeom prst="ellipse">
              <a:avLst/>
            </a:prstGeom>
            <a:gradFill rotWithShape="0">
              <a:gsLst>
                <a:gs pos="0">
                  <a:srgbClr val="FF6699"/>
                </a:gs>
                <a:gs pos="100000">
                  <a:srgbClr val="8F3956"/>
                </a:gs>
              </a:gsLst>
              <a:path path="shape">
                <a:fillToRect l="50000" t="50000" r="50000" b="50000"/>
              </a:path>
            </a:gradFill>
            <a:ln w="9525">
              <a:solidFill>
                <a:schemeClr val="tx1"/>
              </a:solidFill>
              <a:round/>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49172" name="Object 139">
              <a:extLst>
                <a:ext uri="{FF2B5EF4-FFF2-40B4-BE49-F238E27FC236}">
                  <a16:creationId xmlns:a16="http://schemas.microsoft.com/office/drawing/2014/main" id="{E1818692-CF3A-B68F-E55C-9B512C1A4F9A}"/>
                </a:ext>
              </a:extLst>
            </p:cNvPr>
            <p:cNvGraphicFramePr>
              <a:graphicFrameLocks noChangeAspect="1"/>
            </p:cNvGraphicFramePr>
            <p:nvPr/>
          </p:nvGraphicFramePr>
          <p:xfrm>
            <a:off x="3239" y="3643"/>
            <a:ext cx="187" cy="240"/>
          </p:xfrm>
          <a:graphic>
            <a:graphicData uri="http://schemas.openxmlformats.org/presentationml/2006/ole">
              <mc:AlternateContent xmlns:mc="http://schemas.openxmlformats.org/markup-compatibility/2006">
                <mc:Choice xmlns:v="urn:schemas-microsoft-com:vml" Requires="v">
                  <p:oleObj r:id="rId28" imgW="177646" imgH="228402" progId="Equation.3">
                    <p:embed/>
                  </p:oleObj>
                </mc:Choice>
                <mc:Fallback>
                  <p:oleObj r:id="rId28" imgW="177646" imgH="228402" progId="Equation.3">
                    <p:embed/>
                    <p:pic>
                      <p:nvPicPr>
                        <p:cNvPr id="0" name="Object 13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39" y="3643"/>
                          <a:ext cx="18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73" name="Freeform 140">
              <a:extLst>
                <a:ext uri="{FF2B5EF4-FFF2-40B4-BE49-F238E27FC236}">
                  <a16:creationId xmlns:a16="http://schemas.microsoft.com/office/drawing/2014/main" id="{86B43E5B-0D61-D569-2636-57D55A7CB75E}"/>
                </a:ext>
              </a:extLst>
            </p:cNvPr>
            <p:cNvSpPr>
              <a:spLocks noChangeArrowheads="1"/>
            </p:cNvSpPr>
            <p:nvPr/>
          </p:nvSpPr>
          <p:spPr bwMode="auto">
            <a:xfrm>
              <a:off x="2087" y="2923"/>
              <a:ext cx="192" cy="98"/>
            </a:xfrm>
            <a:custGeom>
              <a:avLst/>
              <a:gdLst>
                <a:gd name="T0" fmla="*/ 192 w 144"/>
                <a:gd name="T1" fmla="*/ 0 h 98"/>
                <a:gd name="T2" fmla="*/ 119 w 144"/>
                <a:gd name="T3" fmla="*/ 82 h 98"/>
                <a:gd name="T4" fmla="*/ 0 w 144"/>
                <a:gd name="T5" fmla="*/ 96 h 98"/>
                <a:gd name="T6" fmla="*/ 0 60000 65536"/>
                <a:gd name="T7" fmla="*/ 0 60000 65536"/>
                <a:gd name="T8" fmla="*/ 0 60000 65536"/>
              </a:gdLst>
              <a:ahLst/>
              <a:cxnLst>
                <a:cxn ang="T6">
                  <a:pos x="T0" y="T1"/>
                </a:cxn>
                <a:cxn ang="T7">
                  <a:pos x="T2" y="T3"/>
                </a:cxn>
                <a:cxn ang="T8">
                  <a:pos x="T4" y="T5"/>
                </a:cxn>
              </a:cxnLst>
              <a:rect l="0" t="0" r="r" b="b"/>
              <a:pathLst>
                <a:path w="144" h="98">
                  <a:moveTo>
                    <a:pt x="144" y="0"/>
                  </a:moveTo>
                  <a:cubicBezTo>
                    <a:pt x="135" y="14"/>
                    <a:pt x="113" y="66"/>
                    <a:pt x="89" y="82"/>
                  </a:cubicBezTo>
                  <a:cubicBezTo>
                    <a:pt x="65" y="98"/>
                    <a:pt x="19" y="93"/>
                    <a:pt x="0" y="96"/>
                  </a:cubicBez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8850"/>
                                        </p:tgtEl>
                                        <p:attrNameLst>
                                          <p:attrName>style.visibility</p:attrName>
                                        </p:attrNameLst>
                                      </p:cBhvr>
                                      <p:to>
                                        <p:strVal val="visible"/>
                                      </p:to>
                                    </p:set>
                                    <p:animEffect transition="in" filter="blinds(horizontal)">
                                      <p:cBhvr>
                                        <p:cTn id="7" dur="500"/>
                                        <p:tgtEl>
                                          <p:spTgt spid="1188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1">
            <a:extLst>
              <a:ext uri="{FF2B5EF4-FFF2-40B4-BE49-F238E27FC236}">
                <a16:creationId xmlns:a16="http://schemas.microsoft.com/office/drawing/2014/main" id="{7946B73D-AB14-4633-91CD-61CFCC32CA5F}"/>
              </a:ext>
            </a:extLst>
          </p:cNvPr>
          <p:cNvSpPr txBox="1">
            <a:spLocks noChangeArrowheads="1"/>
          </p:cNvSpPr>
          <p:nvPr/>
        </p:nvSpPr>
        <p:spPr bwMode="auto">
          <a:xfrm>
            <a:off x="539750" y="1052513"/>
            <a:ext cx="6696075"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en-US" altLang="zh-CN" sz="3200" b="1">
                <a:latin typeface="Times New Roman" panose="02020603050405020304" pitchFamily="18" charset="0"/>
              </a:rPr>
              <a:t>        </a:t>
            </a:r>
            <a:r>
              <a:rPr lang="zh-CN" altLang="en-US" sz="3200" b="1">
                <a:solidFill>
                  <a:srgbClr val="CC0000"/>
                </a:solidFill>
                <a:latin typeface="Times New Roman" panose="02020603050405020304" pitchFamily="18" charset="0"/>
              </a:rPr>
              <a:t>例</a:t>
            </a:r>
            <a:r>
              <a:rPr lang="en-US" altLang="zh-CN" sz="3200" b="1">
                <a:solidFill>
                  <a:srgbClr val="CC0000"/>
                </a:solidFill>
                <a:latin typeface="Times New Roman" panose="02020603050405020304" pitchFamily="18" charset="0"/>
              </a:rPr>
              <a:t>3</a:t>
            </a:r>
            <a:r>
              <a:rPr lang="zh-CN" altLang="en-US" sz="3200" b="1">
                <a:latin typeface="Times New Roman" panose="02020603050405020304" pitchFamily="18" charset="0"/>
              </a:rPr>
              <a:t>　有一个球体在某液体中竖直下落</a:t>
            </a:r>
            <a:r>
              <a:rPr lang="en-US" altLang="zh-CN" sz="3200" b="1">
                <a:latin typeface="Times New Roman" panose="02020603050405020304" pitchFamily="18" charset="0"/>
              </a:rPr>
              <a:t>,   </a:t>
            </a:r>
            <a:r>
              <a:rPr lang="zh-CN" altLang="en-US" sz="3200" b="1">
                <a:latin typeface="Times New Roman" panose="02020603050405020304" pitchFamily="18" charset="0"/>
              </a:rPr>
              <a:t>其初速度　             ，它在液体中的加速度为                   ，问：</a:t>
            </a: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1</a:t>
            </a:r>
            <a:r>
              <a:rPr lang="en-US" altLang="zh-CN" sz="3200" b="1">
                <a:solidFill>
                  <a:srgbClr val="CC0000"/>
                </a:solidFill>
                <a:latin typeface="宋体" panose="02010600030101010101" pitchFamily="2" charset="-122"/>
              </a:rPr>
              <a:t>)</a:t>
            </a:r>
            <a:r>
              <a:rPr lang="zh-CN" altLang="en-US" sz="3200" b="1">
                <a:latin typeface="Times New Roman" panose="02020603050405020304" pitchFamily="18" charset="0"/>
              </a:rPr>
              <a:t>经过多少时间后可以认为小球已停止运动；</a:t>
            </a:r>
            <a:r>
              <a:rPr lang="zh-CN" altLang="en-US" sz="3200" b="1">
                <a:latin typeface="宋体" panose="02010600030101010101" pitchFamily="2" charset="-122"/>
              </a:rPr>
              <a:t> </a:t>
            </a:r>
          </a:p>
          <a:p>
            <a:pPr eaLnBrk="1" hangingPunct="1">
              <a:lnSpc>
                <a:spcPct val="120000"/>
              </a:lnSpc>
            </a:pPr>
            <a:r>
              <a:rPr lang="en-US" altLang="zh-CN" sz="3200" b="1">
                <a:solidFill>
                  <a:srgbClr val="CC0000"/>
                </a:solidFill>
                <a:latin typeface="宋体" panose="02010600030101010101" pitchFamily="2" charset="-122"/>
              </a:rPr>
              <a:t>(</a:t>
            </a:r>
            <a:r>
              <a:rPr lang="en-US" altLang="zh-CN" sz="3200" b="1">
                <a:solidFill>
                  <a:srgbClr val="CC0000"/>
                </a:solidFill>
                <a:latin typeface="Times New Roman" panose="02020603050405020304" pitchFamily="18" charset="0"/>
              </a:rPr>
              <a:t>2</a:t>
            </a:r>
            <a:r>
              <a:rPr lang="en-US" altLang="zh-CN" sz="3200" b="1">
                <a:solidFill>
                  <a:srgbClr val="CC0000"/>
                </a:solidFill>
                <a:latin typeface="宋体" panose="02010600030101010101" pitchFamily="2" charset="-122"/>
              </a:rPr>
              <a:t>)</a:t>
            </a:r>
            <a:r>
              <a:rPr lang="zh-CN" altLang="en-US" sz="3200" b="1">
                <a:latin typeface="Times New Roman" panose="02020603050405020304" pitchFamily="18" charset="0"/>
              </a:rPr>
              <a:t>此球体在停止运动前经历的路程有多长？</a:t>
            </a:r>
          </a:p>
        </p:txBody>
      </p:sp>
      <p:grpSp>
        <p:nvGrpSpPr>
          <p:cNvPr id="50179" name="Group 25">
            <a:extLst>
              <a:ext uri="{FF2B5EF4-FFF2-40B4-BE49-F238E27FC236}">
                <a16:creationId xmlns:a16="http://schemas.microsoft.com/office/drawing/2014/main" id="{D6527049-BC66-BFE3-9E9C-31951EC78F3F}"/>
              </a:ext>
            </a:extLst>
          </p:cNvPr>
          <p:cNvGrpSpPr>
            <a:grpSpLocks/>
          </p:cNvGrpSpPr>
          <p:nvPr/>
        </p:nvGrpSpPr>
        <p:grpSpPr bwMode="auto">
          <a:xfrm>
            <a:off x="7524750" y="1412875"/>
            <a:ext cx="1295400" cy="3962400"/>
            <a:chOff x="4656" y="1440"/>
            <a:chExt cx="816" cy="2496"/>
          </a:xfrm>
        </p:grpSpPr>
        <p:sp>
          <p:nvSpPr>
            <p:cNvPr id="50182" name="Rectangle 2">
              <a:extLst>
                <a:ext uri="{FF2B5EF4-FFF2-40B4-BE49-F238E27FC236}">
                  <a16:creationId xmlns:a16="http://schemas.microsoft.com/office/drawing/2014/main" id="{624876EE-B602-2D02-862E-3C629FF48FAD}"/>
                </a:ext>
              </a:extLst>
            </p:cNvPr>
            <p:cNvSpPr>
              <a:spLocks noChangeArrowheads="1"/>
            </p:cNvSpPr>
            <p:nvPr/>
          </p:nvSpPr>
          <p:spPr bwMode="auto">
            <a:xfrm>
              <a:off x="4656" y="1440"/>
              <a:ext cx="816" cy="2496"/>
            </a:xfrm>
            <a:prstGeom prst="rect">
              <a:avLst/>
            </a:prstGeom>
            <a:solidFill>
              <a:srgbClr val="FFFFFF"/>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0183" name="Oval 17">
              <a:extLst>
                <a:ext uri="{FF2B5EF4-FFF2-40B4-BE49-F238E27FC236}">
                  <a16:creationId xmlns:a16="http://schemas.microsoft.com/office/drawing/2014/main" id="{0EDA83BB-52D8-F91D-4BFD-BA6578F0BAEC}"/>
                </a:ext>
              </a:extLst>
            </p:cNvPr>
            <p:cNvSpPr>
              <a:spLocks noChangeArrowheads="1"/>
            </p:cNvSpPr>
            <p:nvPr/>
          </p:nvSpPr>
          <p:spPr bwMode="auto">
            <a:xfrm>
              <a:off x="5136" y="1968"/>
              <a:ext cx="240" cy="240"/>
            </a:xfrm>
            <a:prstGeom prst="ellipse">
              <a:avLst/>
            </a:prstGeom>
            <a:gradFill rotWithShape="0">
              <a:gsLst>
                <a:gs pos="0">
                  <a:srgbClr val="E2C5B6"/>
                </a:gs>
                <a:gs pos="100000">
                  <a:srgbClr val="993300"/>
                </a:gs>
              </a:gsLst>
              <a:path path="shape">
                <a:fillToRect l="50000" t="50000" r="50000" b="50000"/>
              </a:path>
            </a:gradFill>
            <a:ln w="12700">
              <a:solidFill>
                <a:srgbClr val="800000"/>
              </a:solidFill>
              <a:round/>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0184" name="Line 18">
              <a:extLst>
                <a:ext uri="{FF2B5EF4-FFF2-40B4-BE49-F238E27FC236}">
                  <a16:creationId xmlns:a16="http://schemas.microsoft.com/office/drawing/2014/main" id="{07CD815D-BB9B-6140-39BE-FA3EC91FA071}"/>
                </a:ext>
              </a:extLst>
            </p:cNvPr>
            <p:cNvSpPr>
              <a:spLocks noChangeShapeType="1"/>
            </p:cNvSpPr>
            <p:nvPr/>
          </p:nvSpPr>
          <p:spPr bwMode="auto">
            <a:xfrm>
              <a:off x="5232" y="2304"/>
              <a:ext cx="0" cy="48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0185" name="Object 19">
              <a:extLst>
                <a:ext uri="{FF2B5EF4-FFF2-40B4-BE49-F238E27FC236}">
                  <a16:creationId xmlns:a16="http://schemas.microsoft.com/office/drawing/2014/main" id="{BB65E71D-C50E-9E3F-9B2A-27C4B265497F}"/>
                </a:ext>
              </a:extLst>
            </p:cNvPr>
            <p:cNvGraphicFramePr>
              <a:graphicFrameLocks noChangeAspect="1"/>
            </p:cNvGraphicFramePr>
            <p:nvPr/>
          </p:nvGraphicFramePr>
          <p:xfrm>
            <a:off x="5095" y="2736"/>
            <a:ext cx="329" cy="414"/>
          </p:xfrm>
          <a:graphic>
            <a:graphicData uri="http://schemas.openxmlformats.org/presentationml/2006/ole">
              <mc:AlternateContent xmlns:mc="http://schemas.openxmlformats.org/markup-compatibility/2006">
                <mc:Choice xmlns:v="urn:schemas-microsoft-com:vml" Requires="v">
                  <p:oleObj r:id="rId2" imgW="177646" imgH="228402" progId="Equation.DSMT4">
                    <p:embed/>
                  </p:oleObj>
                </mc:Choice>
                <mc:Fallback>
                  <p:oleObj r:id="rId2" imgW="177646" imgH="228402" progId="Equation.DSMT4">
                    <p:embed/>
                    <p:pic>
                      <p:nvPicPr>
                        <p:cNvPr id="0"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 y="2736"/>
                          <a:ext cx="329"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186" name="Line 20">
              <a:extLst>
                <a:ext uri="{FF2B5EF4-FFF2-40B4-BE49-F238E27FC236}">
                  <a16:creationId xmlns:a16="http://schemas.microsoft.com/office/drawing/2014/main" id="{93DB7C21-2BB0-4B11-0EB5-5E395E054A44}"/>
                </a:ext>
              </a:extLst>
            </p:cNvPr>
            <p:cNvSpPr>
              <a:spLocks noChangeShapeType="1"/>
            </p:cNvSpPr>
            <p:nvPr/>
          </p:nvSpPr>
          <p:spPr bwMode="auto">
            <a:xfrm flipH="1">
              <a:off x="4992" y="1536"/>
              <a:ext cx="0" cy="2304"/>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0187" name="Object 21">
              <a:extLst>
                <a:ext uri="{FF2B5EF4-FFF2-40B4-BE49-F238E27FC236}">
                  <a16:creationId xmlns:a16="http://schemas.microsoft.com/office/drawing/2014/main" id="{F4640A8B-5ADF-3E59-24A6-A3770FA2A871}"/>
                </a:ext>
              </a:extLst>
            </p:cNvPr>
            <p:cNvGraphicFramePr>
              <a:graphicFrameLocks noChangeAspect="1"/>
            </p:cNvGraphicFramePr>
            <p:nvPr/>
          </p:nvGraphicFramePr>
          <p:xfrm>
            <a:off x="5040" y="3504"/>
            <a:ext cx="255" cy="310"/>
          </p:xfrm>
          <a:graphic>
            <a:graphicData uri="http://schemas.openxmlformats.org/presentationml/2006/ole">
              <mc:AlternateContent xmlns:mc="http://schemas.openxmlformats.org/markup-compatibility/2006">
                <mc:Choice xmlns:v="urn:schemas-microsoft-com:vml" Requires="v">
                  <p:oleObj r:id="rId4" imgW="190417" imgH="241195" progId="Equation.3">
                    <p:embed/>
                  </p:oleObj>
                </mc:Choice>
                <mc:Fallback>
                  <p:oleObj r:id="rId4" imgW="190417" imgH="241195" progId="Equation.3">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0" y="3504"/>
                          <a:ext cx="25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188" name="Line 22">
              <a:extLst>
                <a:ext uri="{FF2B5EF4-FFF2-40B4-BE49-F238E27FC236}">
                  <a16:creationId xmlns:a16="http://schemas.microsoft.com/office/drawing/2014/main" id="{A5EDCC71-EC53-03CF-D726-DE8406444419}"/>
                </a:ext>
              </a:extLst>
            </p:cNvPr>
            <p:cNvSpPr>
              <a:spLocks noChangeShapeType="1"/>
            </p:cNvSpPr>
            <p:nvPr/>
          </p:nvSpPr>
          <p:spPr bwMode="auto">
            <a:xfrm>
              <a:off x="4992" y="2064"/>
              <a:ext cx="19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0189" name="Object 23">
              <a:extLst>
                <a:ext uri="{FF2B5EF4-FFF2-40B4-BE49-F238E27FC236}">
                  <a16:creationId xmlns:a16="http://schemas.microsoft.com/office/drawing/2014/main" id="{8C8E9505-8524-4CEC-B461-336E7E8E7839}"/>
                </a:ext>
              </a:extLst>
            </p:cNvPr>
            <p:cNvGraphicFramePr>
              <a:graphicFrameLocks noChangeAspect="1"/>
            </p:cNvGraphicFramePr>
            <p:nvPr/>
          </p:nvGraphicFramePr>
          <p:xfrm>
            <a:off x="4743" y="1968"/>
            <a:ext cx="209" cy="240"/>
          </p:xfrm>
          <a:graphic>
            <a:graphicData uri="http://schemas.openxmlformats.org/presentationml/2006/ole">
              <mc:AlternateContent xmlns:mc="http://schemas.openxmlformats.org/markup-compatibility/2006">
                <mc:Choice xmlns:v="urn:schemas-microsoft-com:vml" Requires="v">
                  <p:oleObj r:id="rId6" imgW="164957" imgH="190335" progId="Equation.3">
                    <p:embed/>
                  </p:oleObj>
                </mc:Choice>
                <mc:Fallback>
                  <p:oleObj r:id="rId6" imgW="164957" imgH="190335" progId="Equation.3">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3" y="1968"/>
                          <a:ext cx="20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50180" name="Object 3">
            <a:extLst>
              <a:ext uri="{FF2B5EF4-FFF2-40B4-BE49-F238E27FC236}">
                <a16:creationId xmlns:a16="http://schemas.microsoft.com/office/drawing/2014/main" id="{34D8D65C-91ED-0C38-A01B-56057A3AB24C}"/>
              </a:ext>
            </a:extLst>
          </p:cNvPr>
          <p:cNvGraphicFramePr>
            <a:graphicFrameLocks noChangeAspect="1"/>
          </p:cNvGraphicFramePr>
          <p:nvPr/>
        </p:nvGraphicFramePr>
        <p:xfrm>
          <a:off x="3851275" y="1681163"/>
          <a:ext cx="1728788" cy="690562"/>
        </p:xfrm>
        <a:graphic>
          <a:graphicData uri="http://schemas.openxmlformats.org/presentationml/2006/ole">
            <mc:AlternateContent xmlns:mc="http://schemas.openxmlformats.org/markup-compatibility/2006">
              <mc:Choice xmlns:v="urn:schemas-microsoft-com:vml" Requires="v">
                <p:oleObj r:id="rId8" imgW="571252" imgH="228501" progId="Equation.3">
                  <p:embed/>
                </p:oleObj>
              </mc:Choice>
              <mc:Fallback>
                <p:oleObj r:id="rId8" imgW="571252" imgH="228501"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1275" y="1681163"/>
                        <a:ext cx="172878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0181" name="Object 4">
            <a:extLst>
              <a:ext uri="{FF2B5EF4-FFF2-40B4-BE49-F238E27FC236}">
                <a16:creationId xmlns:a16="http://schemas.microsoft.com/office/drawing/2014/main" id="{169B9608-8CCD-A523-5D95-ECC794C3D4E8}"/>
              </a:ext>
            </a:extLst>
          </p:cNvPr>
          <p:cNvGraphicFramePr>
            <a:graphicFrameLocks noChangeAspect="1"/>
          </p:cNvGraphicFramePr>
          <p:nvPr/>
        </p:nvGraphicFramePr>
        <p:xfrm>
          <a:off x="3929063" y="2286000"/>
          <a:ext cx="2090737" cy="646113"/>
        </p:xfrm>
        <a:graphic>
          <a:graphicData uri="http://schemas.openxmlformats.org/presentationml/2006/ole">
            <mc:AlternateContent xmlns:mc="http://schemas.openxmlformats.org/markup-compatibility/2006">
              <mc:Choice xmlns:v="urn:schemas-microsoft-com:vml" Requires="v">
                <p:oleObj r:id="rId10" imgW="698197" imgH="215806" progId="Equation.3">
                  <p:embed/>
                </p:oleObj>
              </mc:Choice>
              <mc:Fallback>
                <p:oleObj r:id="rId10" imgW="698197" imgH="215806"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9063" y="2286000"/>
                        <a:ext cx="20907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pull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7943" name="Object 7">
            <a:extLst>
              <a:ext uri="{FF2B5EF4-FFF2-40B4-BE49-F238E27FC236}">
                <a16:creationId xmlns:a16="http://schemas.microsoft.com/office/drawing/2014/main" id="{2EB8CA5D-BFB4-E9B7-B1BF-7FAC1DD629C4}"/>
              </a:ext>
            </a:extLst>
          </p:cNvPr>
          <p:cNvGraphicFramePr>
            <a:graphicFrameLocks noChangeAspect="1"/>
          </p:cNvGraphicFramePr>
          <p:nvPr/>
        </p:nvGraphicFramePr>
        <p:xfrm>
          <a:off x="2268538" y="1830388"/>
          <a:ext cx="2654300" cy="1225550"/>
        </p:xfrm>
        <a:graphic>
          <a:graphicData uri="http://schemas.openxmlformats.org/presentationml/2006/ole">
            <mc:AlternateContent xmlns:mc="http://schemas.openxmlformats.org/markup-compatibility/2006">
              <mc:Choice xmlns:v="urn:schemas-microsoft-com:vml" Requires="v">
                <p:oleObj r:id="rId2" imgW="875920" imgH="393529" progId="Equation.3">
                  <p:embed/>
                </p:oleObj>
              </mc:Choice>
              <mc:Fallback>
                <p:oleObj r:id="rId2" imgW="875920" imgH="393529"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1830388"/>
                        <a:ext cx="26543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7946" name="Object 10">
            <a:extLst>
              <a:ext uri="{FF2B5EF4-FFF2-40B4-BE49-F238E27FC236}">
                <a16:creationId xmlns:a16="http://schemas.microsoft.com/office/drawing/2014/main" id="{21F22743-FBAD-9C02-1069-48304C70AF8F}"/>
              </a:ext>
            </a:extLst>
          </p:cNvPr>
          <p:cNvGraphicFramePr>
            <a:graphicFrameLocks noChangeAspect="1"/>
          </p:cNvGraphicFramePr>
          <p:nvPr/>
        </p:nvGraphicFramePr>
        <p:xfrm>
          <a:off x="2297113" y="2968625"/>
          <a:ext cx="1739900" cy="730250"/>
        </p:xfrm>
        <a:graphic>
          <a:graphicData uri="http://schemas.openxmlformats.org/presentationml/2006/ole">
            <mc:AlternateContent xmlns:mc="http://schemas.openxmlformats.org/markup-compatibility/2006">
              <mc:Choice xmlns:v="urn:schemas-microsoft-com:vml" Requires="v">
                <p:oleObj r:id="rId4" imgW="571252" imgH="241195" progId="Equation.3">
                  <p:embed/>
                </p:oleObj>
              </mc:Choice>
              <mc:Fallback>
                <p:oleObj r:id="rId4" imgW="571252" imgH="241195"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7113" y="2968625"/>
                        <a:ext cx="17399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7987" name="Object 51">
            <a:extLst>
              <a:ext uri="{FF2B5EF4-FFF2-40B4-BE49-F238E27FC236}">
                <a16:creationId xmlns:a16="http://schemas.microsoft.com/office/drawing/2014/main" id="{39C2D866-0614-A9B4-09B1-BDE4D9E851FB}"/>
              </a:ext>
            </a:extLst>
          </p:cNvPr>
          <p:cNvGraphicFramePr>
            <a:graphicFrameLocks noChangeAspect="1"/>
          </p:cNvGraphicFramePr>
          <p:nvPr/>
        </p:nvGraphicFramePr>
        <p:xfrm>
          <a:off x="2293938" y="3609975"/>
          <a:ext cx="2684462" cy="1201738"/>
        </p:xfrm>
        <a:graphic>
          <a:graphicData uri="http://schemas.openxmlformats.org/presentationml/2006/ole">
            <mc:AlternateContent xmlns:mc="http://schemas.openxmlformats.org/markup-compatibility/2006">
              <mc:Choice xmlns:v="urn:schemas-microsoft-com:vml" Requires="v">
                <p:oleObj r:id="rId6" imgW="901309" imgH="393529" progId="Equation.3">
                  <p:embed/>
                </p:oleObj>
              </mc:Choice>
              <mc:Fallback>
                <p:oleObj r:id="rId6" imgW="901309" imgH="393529" progId="Equation.3">
                  <p:embed/>
                  <p:pic>
                    <p:nvPicPr>
                      <p:cNvPr id="0" name="Object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3938" y="3609975"/>
                        <a:ext cx="2684462"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7989" name="Object 53">
            <a:extLst>
              <a:ext uri="{FF2B5EF4-FFF2-40B4-BE49-F238E27FC236}">
                <a16:creationId xmlns:a16="http://schemas.microsoft.com/office/drawing/2014/main" id="{BCC1CD62-183B-F421-B156-09B6516034CA}"/>
              </a:ext>
            </a:extLst>
          </p:cNvPr>
          <p:cNvGraphicFramePr>
            <a:graphicFrameLocks noChangeAspect="1"/>
          </p:cNvGraphicFramePr>
          <p:nvPr/>
        </p:nvGraphicFramePr>
        <p:xfrm>
          <a:off x="2230438" y="4654550"/>
          <a:ext cx="3268662" cy="1006475"/>
        </p:xfrm>
        <a:graphic>
          <a:graphicData uri="http://schemas.openxmlformats.org/presentationml/2006/ole">
            <mc:AlternateContent xmlns:mc="http://schemas.openxmlformats.org/markup-compatibility/2006">
              <mc:Choice xmlns:v="urn:schemas-microsoft-com:vml" Requires="v">
                <p:oleObj r:id="rId8" imgW="1040948" imgH="330057" progId="Equation.3">
                  <p:embed/>
                </p:oleObj>
              </mc:Choice>
              <mc:Fallback>
                <p:oleObj r:id="rId8" imgW="1040948" imgH="330057" progId="Equation.3">
                  <p:embed/>
                  <p:pic>
                    <p:nvPicPr>
                      <p:cNvPr id="0" name="Object 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30438" y="4654550"/>
                        <a:ext cx="32686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7991" name="Object 55">
            <a:extLst>
              <a:ext uri="{FF2B5EF4-FFF2-40B4-BE49-F238E27FC236}">
                <a16:creationId xmlns:a16="http://schemas.microsoft.com/office/drawing/2014/main" id="{A52DCEC2-0384-2EA0-794E-C34435252012}"/>
              </a:ext>
            </a:extLst>
          </p:cNvPr>
          <p:cNvGraphicFramePr>
            <a:graphicFrameLocks noChangeAspect="1"/>
          </p:cNvGraphicFramePr>
          <p:nvPr/>
        </p:nvGraphicFramePr>
        <p:xfrm>
          <a:off x="2211388" y="5618163"/>
          <a:ext cx="2778125" cy="692150"/>
        </p:xfrm>
        <a:graphic>
          <a:graphicData uri="http://schemas.openxmlformats.org/presentationml/2006/ole">
            <mc:AlternateContent xmlns:mc="http://schemas.openxmlformats.org/markup-compatibility/2006">
              <mc:Choice xmlns:v="urn:schemas-microsoft-com:vml" Requires="v">
                <p:oleObj r:id="rId10" imgW="876300" imgH="228600" progId="Equation.3">
                  <p:embed/>
                </p:oleObj>
              </mc:Choice>
              <mc:Fallback>
                <p:oleObj r:id="rId10" imgW="876300" imgH="228600" progId="Equation.3">
                  <p:embed/>
                  <p:pic>
                    <p:nvPicPr>
                      <p:cNvPr id="0" name="Object 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11388" y="5618163"/>
                        <a:ext cx="27781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07" name="Text Box 74">
            <a:extLst>
              <a:ext uri="{FF2B5EF4-FFF2-40B4-BE49-F238E27FC236}">
                <a16:creationId xmlns:a16="http://schemas.microsoft.com/office/drawing/2014/main" id="{A37196DB-1C25-1E35-6636-BFDFCE680988}"/>
              </a:ext>
            </a:extLst>
          </p:cNvPr>
          <p:cNvSpPr txBox="1">
            <a:spLocks noChangeArrowheads="1"/>
          </p:cNvSpPr>
          <p:nvPr/>
        </p:nvSpPr>
        <p:spPr bwMode="auto">
          <a:xfrm>
            <a:off x="1524000" y="1049338"/>
            <a:ext cx="1276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solidFill>
                  <a:srgbClr val="CC0000"/>
                </a:solidFill>
                <a:latin typeface="Times New Roman" panose="02020603050405020304" pitchFamily="18" charset="0"/>
              </a:rPr>
              <a:t>解　</a:t>
            </a:r>
            <a:endParaRPr lang="zh-CN" altLang="en-US" sz="3200" b="1">
              <a:latin typeface="Times New Roman" panose="02020603050405020304" pitchFamily="18" charset="0"/>
            </a:endParaRPr>
          </a:p>
        </p:txBody>
      </p:sp>
      <p:graphicFrame>
        <p:nvGraphicFramePr>
          <p:cNvPr id="51208" name="Object 75">
            <a:extLst>
              <a:ext uri="{FF2B5EF4-FFF2-40B4-BE49-F238E27FC236}">
                <a16:creationId xmlns:a16="http://schemas.microsoft.com/office/drawing/2014/main" id="{80ADA195-EAB3-F15C-8EE1-F41199CF68FC}"/>
              </a:ext>
            </a:extLst>
          </p:cNvPr>
          <p:cNvGraphicFramePr>
            <a:graphicFrameLocks noChangeAspect="1"/>
          </p:cNvGraphicFramePr>
          <p:nvPr/>
        </p:nvGraphicFramePr>
        <p:xfrm>
          <a:off x="2286000" y="690563"/>
          <a:ext cx="2951163" cy="1204912"/>
        </p:xfrm>
        <a:graphic>
          <a:graphicData uri="http://schemas.openxmlformats.org/presentationml/2006/ole">
            <mc:AlternateContent xmlns:mc="http://schemas.openxmlformats.org/markup-compatibility/2006">
              <mc:Choice xmlns:v="urn:schemas-microsoft-com:vml" Requires="v">
                <p:oleObj r:id="rId12" imgW="965200" imgH="393700" progId="Equation.3">
                  <p:embed/>
                </p:oleObj>
              </mc:Choice>
              <mc:Fallback>
                <p:oleObj r:id="rId12" imgW="965200" imgH="393700" progId="Equation.3">
                  <p:embed/>
                  <p:pic>
                    <p:nvPicPr>
                      <p:cNvPr id="0" name="Object 7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0" y="690563"/>
                        <a:ext cx="2951163" cy="120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1209" name="Group 77">
            <a:extLst>
              <a:ext uri="{FF2B5EF4-FFF2-40B4-BE49-F238E27FC236}">
                <a16:creationId xmlns:a16="http://schemas.microsoft.com/office/drawing/2014/main" id="{07260AF6-9B0D-36A1-FBCB-A00DE7C69A2C}"/>
              </a:ext>
            </a:extLst>
          </p:cNvPr>
          <p:cNvGrpSpPr>
            <a:grpSpLocks/>
          </p:cNvGrpSpPr>
          <p:nvPr/>
        </p:nvGrpSpPr>
        <p:grpSpPr bwMode="auto">
          <a:xfrm>
            <a:off x="7308850" y="1290638"/>
            <a:ext cx="1295400" cy="3962400"/>
            <a:chOff x="4656" y="1440"/>
            <a:chExt cx="816" cy="2496"/>
          </a:xfrm>
        </p:grpSpPr>
        <p:sp>
          <p:nvSpPr>
            <p:cNvPr id="51210" name="Rectangle 78">
              <a:extLst>
                <a:ext uri="{FF2B5EF4-FFF2-40B4-BE49-F238E27FC236}">
                  <a16:creationId xmlns:a16="http://schemas.microsoft.com/office/drawing/2014/main" id="{79F93CEA-D7FB-DF9A-E462-B68D4EE6EFD9}"/>
                </a:ext>
              </a:extLst>
            </p:cNvPr>
            <p:cNvSpPr>
              <a:spLocks noChangeArrowheads="1"/>
            </p:cNvSpPr>
            <p:nvPr/>
          </p:nvSpPr>
          <p:spPr bwMode="auto">
            <a:xfrm>
              <a:off x="4656" y="1440"/>
              <a:ext cx="816" cy="2496"/>
            </a:xfrm>
            <a:prstGeom prst="rect">
              <a:avLst/>
            </a:prstGeom>
            <a:solidFill>
              <a:srgbClr val="FFFFFF"/>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1211" name="Oval 79">
              <a:extLst>
                <a:ext uri="{FF2B5EF4-FFF2-40B4-BE49-F238E27FC236}">
                  <a16:creationId xmlns:a16="http://schemas.microsoft.com/office/drawing/2014/main" id="{4F308991-6453-5A2B-5785-F71D68D73B99}"/>
                </a:ext>
              </a:extLst>
            </p:cNvPr>
            <p:cNvSpPr>
              <a:spLocks noChangeArrowheads="1"/>
            </p:cNvSpPr>
            <p:nvPr/>
          </p:nvSpPr>
          <p:spPr bwMode="auto">
            <a:xfrm>
              <a:off x="5136" y="1968"/>
              <a:ext cx="240" cy="240"/>
            </a:xfrm>
            <a:prstGeom prst="ellipse">
              <a:avLst/>
            </a:prstGeom>
            <a:gradFill rotWithShape="0">
              <a:gsLst>
                <a:gs pos="0">
                  <a:srgbClr val="E2C5B6"/>
                </a:gs>
                <a:gs pos="100000">
                  <a:srgbClr val="993300"/>
                </a:gs>
              </a:gsLst>
              <a:path path="shape">
                <a:fillToRect l="50000" t="50000" r="50000" b="50000"/>
              </a:path>
            </a:gradFill>
            <a:ln w="12700">
              <a:solidFill>
                <a:srgbClr val="800000"/>
              </a:solidFill>
              <a:round/>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1212" name="Line 80">
              <a:extLst>
                <a:ext uri="{FF2B5EF4-FFF2-40B4-BE49-F238E27FC236}">
                  <a16:creationId xmlns:a16="http://schemas.microsoft.com/office/drawing/2014/main" id="{41473A27-9F48-0478-1D63-35D1B0B45633}"/>
                </a:ext>
              </a:extLst>
            </p:cNvPr>
            <p:cNvSpPr>
              <a:spLocks noChangeShapeType="1"/>
            </p:cNvSpPr>
            <p:nvPr/>
          </p:nvSpPr>
          <p:spPr bwMode="auto">
            <a:xfrm>
              <a:off x="5232" y="2304"/>
              <a:ext cx="0" cy="480"/>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1213" name="Object 81">
              <a:extLst>
                <a:ext uri="{FF2B5EF4-FFF2-40B4-BE49-F238E27FC236}">
                  <a16:creationId xmlns:a16="http://schemas.microsoft.com/office/drawing/2014/main" id="{977C5829-CECB-91BF-B71A-80C43FAAEE37}"/>
                </a:ext>
              </a:extLst>
            </p:cNvPr>
            <p:cNvGraphicFramePr>
              <a:graphicFrameLocks noChangeAspect="1"/>
            </p:cNvGraphicFramePr>
            <p:nvPr/>
          </p:nvGraphicFramePr>
          <p:xfrm>
            <a:off x="5095" y="2736"/>
            <a:ext cx="329" cy="414"/>
          </p:xfrm>
          <a:graphic>
            <a:graphicData uri="http://schemas.openxmlformats.org/presentationml/2006/ole">
              <mc:AlternateContent xmlns:mc="http://schemas.openxmlformats.org/markup-compatibility/2006">
                <mc:Choice xmlns:v="urn:schemas-microsoft-com:vml" Requires="v">
                  <p:oleObj r:id="rId14" imgW="177646" imgH="228402" progId="Equation.DSMT4">
                    <p:embed/>
                  </p:oleObj>
                </mc:Choice>
                <mc:Fallback>
                  <p:oleObj r:id="rId14" imgW="177646" imgH="228402" progId="Equation.DSMT4">
                    <p:embed/>
                    <p:pic>
                      <p:nvPicPr>
                        <p:cNvPr id="0" name="Object 8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95" y="2736"/>
                          <a:ext cx="329"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14" name="Line 82">
              <a:extLst>
                <a:ext uri="{FF2B5EF4-FFF2-40B4-BE49-F238E27FC236}">
                  <a16:creationId xmlns:a16="http://schemas.microsoft.com/office/drawing/2014/main" id="{63AE2266-3F45-16D2-7055-01F9A8F09FAE}"/>
                </a:ext>
              </a:extLst>
            </p:cNvPr>
            <p:cNvSpPr>
              <a:spLocks noChangeShapeType="1"/>
            </p:cNvSpPr>
            <p:nvPr/>
          </p:nvSpPr>
          <p:spPr bwMode="auto">
            <a:xfrm flipH="1">
              <a:off x="4992" y="1536"/>
              <a:ext cx="0" cy="2304"/>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1215" name="Object 83">
              <a:extLst>
                <a:ext uri="{FF2B5EF4-FFF2-40B4-BE49-F238E27FC236}">
                  <a16:creationId xmlns:a16="http://schemas.microsoft.com/office/drawing/2014/main" id="{8B98AC4E-CAD7-0681-7FD1-DC9C5DC90C82}"/>
                </a:ext>
              </a:extLst>
            </p:cNvPr>
            <p:cNvGraphicFramePr>
              <a:graphicFrameLocks noChangeAspect="1"/>
            </p:cNvGraphicFramePr>
            <p:nvPr/>
          </p:nvGraphicFramePr>
          <p:xfrm>
            <a:off x="5040" y="3504"/>
            <a:ext cx="255" cy="310"/>
          </p:xfrm>
          <a:graphic>
            <a:graphicData uri="http://schemas.openxmlformats.org/presentationml/2006/ole">
              <mc:AlternateContent xmlns:mc="http://schemas.openxmlformats.org/markup-compatibility/2006">
                <mc:Choice xmlns:v="urn:schemas-microsoft-com:vml" Requires="v">
                  <p:oleObj r:id="rId16" imgW="190417" imgH="241195" progId="Equation.3">
                    <p:embed/>
                  </p:oleObj>
                </mc:Choice>
                <mc:Fallback>
                  <p:oleObj r:id="rId16" imgW="190417" imgH="241195" progId="Equation.3">
                    <p:embed/>
                    <p:pic>
                      <p:nvPicPr>
                        <p:cNvPr id="0" name="Object 8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40" y="3504"/>
                          <a:ext cx="25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16" name="Line 84">
              <a:extLst>
                <a:ext uri="{FF2B5EF4-FFF2-40B4-BE49-F238E27FC236}">
                  <a16:creationId xmlns:a16="http://schemas.microsoft.com/office/drawing/2014/main" id="{0098759F-780E-DC07-A51B-F5BD1D9FEDCF}"/>
                </a:ext>
              </a:extLst>
            </p:cNvPr>
            <p:cNvSpPr>
              <a:spLocks noChangeShapeType="1"/>
            </p:cNvSpPr>
            <p:nvPr/>
          </p:nvSpPr>
          <p:spPr bwMode="auto">
            <a:xfrm>
              <a:off x="4992" y="2064"/>
              <a:ext cx="19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1217" name="Object 85">
              <a:extLst>
                <a:ext uri="{FF2B5EF4-FFF2-40B4-BE49-F238E27FC236}">
                  <a16:creationId xmlns:a16="http://schemas.microsoft.com/office/drawing/2014/main" id="{AF3F4B63-2530-C11A-9E01-391F13A9C2FB}"/>
                </a:ext>
              </a:extLst>
            </p:cNvPr>
            <p:cNvGraphicFramePr>
              <a:graphicFrameLocks noChangeAspect="1"/>
            </p:cNvGraphicFramePr>
            <p:nvPr/>
          </p:nvGraphicFramePr>
          <p:xfrm>
            <a:off x="4743" y="1968"/>
            <a:ext cx="209" cy="240"/>
          </p:xfrm>
          <a:graphic>
            <a:graphicData uri="http://schemas.openxmlformats.org/presentationml/2006/ole">
              <mc:AlternateContent xmlns:mc="http://schemas.openxmlformats.org/markup-compatibility/2006">
                <mc:Choice xmlns:v="urn:schemas-microsoft-com:vml" Requires="v">
                  <p:oleObj r:id="rId18" imgW="164957" imgH="190335" progId="Equation.3">
                    <p:embed/>
                  </p:oleObj>
                </mc:Choice>
                <mc:Fallback>
                  <p:oleObj r:id="rId18" imgW="164957" imgH="190335" progId="Equation.3">
                    <p:embed/>
                    <p:pic>
                      <p:nvPicPr>
                        <p:cNvPr id="0" name="Object 8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43" y="1968"/>
                          <a:ext cx="20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7943"/>
                                        </p:tgtEl>
                                        <p:attrNameLst>
                                          <p:attrName>style.visibility</p:attrName>
                                        </p:attrNameLst>
                                      </p:cBhvr>
                                      <p:to>
                                        <p:strVal val="visible"/>
                                      </p:to>
                                    </p:set>
                                    <p:animEffect transition="in" filter="blinds(horizontal)">
                                      <p:cBhvr>
                                        <p:cTn id="7" dur="500"/>
                                        <p:tgtEl>
                                          <p:spTgt spid="167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16794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67987"/>
                                        </p:tgtEl>
                                        <p:attrNameLst>
                                          <p:attrName>style.visibility</p:attrName>
                                        </p:attrNameLst>
                                      </p:cBhvr>
                                      <p:to>
                                        <p:strVal val="visible"/>
                                      </p:to>
                                    </p:set>
                                    <p:animEffect transition="in" filter="blinds(horizontal)">
                                      <p:cBhvr>
                                        <p:cTn id="16" dur="500"/>
                                        <p:tgtEl>
                                          <p:spTgt spid="16798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6798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67991"/>
                                        </p:tgtEl>
                                        <p:attrNameLst>
                                          <p:attrName>style.visibility</p:attrName>
                                        </p:attrNameLst>
                                      </p:cBhvr>
                                      <p:to>
                                        <p:strVal val="visible"/>
                                      </p:to>
                                    </p:set>
                                    <p:animEffect transition="in" filter="blinds(horizontal)">
                                      <p:cBhvr>
                                        <p:cTn id="25" dur="500"/>
                                        <p:tgtEl>
                                          <p:spTgt spid="167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9" name="Text Box 3" descr="再生纸">
            <a:extLst>
              <a:ext uri="{FF2B5EF4-FFF2-40B4-BE49-F238E27FC236}">
                <a16:creationId xmlns:a16="http://schemas.microsoft.com/office/drawing/2014/main" id="{3C825F33-7466-E26D-9174-D3CE439AC01E}"/>
              </a:ext>
            </a:extLst>
          </p:cNvPr>
          <p:cNvSpPr txBox="1">
            <a:spLocks noChangeArrowheads="1"/>
          </p:cNvSpPr>
          <p:nvPr/>
        </p:nvSpPr>
        <p:spPr bwMode="auto">
          <a:xfrm>
            <a:off x="714375" y="1143000"/>
            <a:ext cx="7278688" cy="584200"/>
          </a:xfrm>
          <a:prstGeom prst="rect">
            <a:avLst/>
          </a:prstGeom>
          <a:noFill/>
          <a:ln>
            <a:noFill/>
          </a:ln>
          <a:effectLst>
            <a:prstShdw prst="shdw13" dist="53882" dir="135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200" b="1">
                <a:solidFill>
                  <a:srgbClr val="333333"/>
                </a:solidFill>
                <a:latin typeface="Times New Roman" panose="02020603050405020304" pitchFamily="18" charset="0"/>
              </a:rPr>
              <a:t>1-1  </a:t>
            </a:r>
            <a:r>
              <a:rPr lang="zh-CN" altLang="en-US" sz="3200" b="1">
                <a:solidFill>
                  <a:srgbClr val="333333"/>
                </a:solidFill>
                <a:latin typeface="Times New Roman" panose="02020603050405020304" pitchFamily="18" charset="0"/>
              </a:rPr>
              <a:t>质点运动的描述</a:t>
            </a:r>
            <a:endParaRPr lang="zh-CN" altLang="en-US" sz="3200" b="1">
              <a:solidFill>
                <a:srgbClr val="000000"/>
              </a:solidFill>
              <a:latin typeface="Times New Roman" panose="02020603050405020304" pitchFamily="18" charset="0"/>
            </a:endParaRPr>
          </a:p>
        </p:txBody>
      </p:sp>
      <p:sp>
        <p:nvSpPr>
          <p:cNvPr id="10243" name="Rectangle 9">
            <a:extLst>
              <a:ext uri="{FF2B5EF4-FFF2-40B4-BE49-F238E27FC236}">
                <a16:creationId xmlns:a16="http://schemas.microsoft.com/office/drawing/2014/main" id="{EA82FEF6-E441-537D-2F1C-EE47CBA866EB}"/>
              </a:ext>
            </a:extLst>
          </p:cNvPr>
          <p:cNvSpPr>
            <a:spLocks noChangeArrowheads="1"/>
          </p:cNvSpPr>
          <p:nvPr/>
        </p:nvSpPr>
        <p:spPr bwMode="auto">
          <a:xfrm>
            <a:off x="1187450" y="231775"/>
            <a:ext cx="5572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latin typeface="宋体" panose="02010600030101010101" pitchFamily="2" charset="-122"/>
              </a:rPr>
              <a:t>基本要求　</a:t>
            </a:r>
            <a:r>
              <a:rPr lang="zh-CN" altLang="en-US" sz="3600" b="1">
                <a:latin typeface="宋体" panose="02010600030101010101" pitchFamily="2" charset="-122"/>
              </a:rPr>
              <a:t> </a:t>
            </a:r>
          </a:p>
        </p:txBody>
      </p:sp>
      <p:sp>
        <p:nvSpPr>
          <p:cNvPr id="49" name="Text Box 3" descr="再生纸">
            <a:extLst>
              <a:ext uri="{FF2B5EF4-FFF2-40B4-BE49-F238E27FC236}">
                <a16:creationId xmlns:a16="http://schemas.microsoft.com/office/drawing/2014/main" id="{A524E6FA-CF32-9404-0067-13542FADD14C}"/>
              </a:ext>
            </a:extLst>
          </p:cNvPr>
          <p:cNvSpPr txBox="1">
            <a:spLocks noChangeArrowheads="1"/>
          </p:cNvSpPr>
          <p:nvPr/>
        </p:nvSpPr>
        <p:spPr bwMode="auto">
          <a:xfrm>
            <a:off x="714375" y="3016107"/>
            <a:ext cx="2786062" cy="584200"/>
          </a:xfrm>
          <a:prstGeom prst="rect">
            <a:avLst/>
          </a:prstGeom>
          <a:noFill/>
          <a:ln>
            <a:noFill/>
          </a:ln>
          <a:effectLst>
            <a:prstShdw prst="shdw13" dist="53882" dir="135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200" b="1" dirty="0">
                <a:solidFill>
                  <a:srgbClr val="333333"/>
                </a:solidFill>
                <a:latin typeface="Times New Roman" panose="02020603050405020304" pitchFamily="18" charset="0"/>
              </a:rPr>
              <a:t>1-2  </a:t>
            </a:r>
            <a:r>
              <a:rPr lang="zh-CN" altLang="en-US" sz="3200" b="1" dirty="0">
                <a:solidFill>
                  <a:srgbClr val="333333"/>
                </a:solidFill>
                <a:latin typeface="Times New Roman" panose="02020603050405020304" pitchFamily="18" charset="0"/>
              </a:rPr>
              <a:t>圆周运动</a:t>
            </a:r>
            <a:endParaRPr lang="zh-CN" altLang="en-US" sz="3200" b="1" dirty="0">
              <a:solidFill>
                <a:srgbClr val="000000"/>
              </a:solidFill>
              <a:latin typeface="Times New Roman" panose="02020603050405020304" pitchFamily="18" charset="0"/>
            </a:endParaRPr>
          </a:p>
        </p:txBody>
      </p:sp>
      <p:sp>
        <p:nvSpPr>
          <p:cNvPr id="51" name="Text Box 3" descr="再生纸">
            <a:extLst>
              <a:ext uri="{FF2B5EF4-FFF2-40B4-BE49-F238E27FC236}">
                <a16:creationId xmlns:a16="http://schemas.microsoft.com/office/drawing/2014/main" id="{6A19EA30-51E3-ADA4-B767-6C734383E4EC}"/>
              </a:ext>
            </a:extLst>
          </p:cNvPr>
          <p:cNvSpPr txBox="1">
            <a:spLocks noChangeArrowheads="1"/>
          </p:cNvSpPr>
          <p:nvPr/>
        </p:nvSpPr>
        <p:spPr bwMode="auto">
          <a:xfrm>
            <a:off x="714375" y="4700588"/>
            <a:ext cx="2643187" cy="584200"/>
          </a:xfrm>
          <a:prstGeom prst="rect">
            <a:avLst/>
          </a:prstGeom>
          <a:noFill/>
          <a:ln>
            <a:noFill/>
          </a:ln>
          <a:effectLst>
            <a:prstShdw prst="shdw13" dist="53882" dir="135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200" b="1" dirty="0">
                <a:solidFill>
                  <a:srgbClr val="333333"/>
                </a:solidFill>
                <a:latin typeface="Times New Roman" panose="02020603050405020304" pitchFamily="18" charset="0"/>
              </a:rPr>
              <a:t>1-3  </a:t>
            </a:r>
            <a:r>
              <a:rPr lang="zh-CN" altLang="en-US" sz="3200" b="1" dirty="0">
                <a:solidFill>
                  <a:srgbClr val="333333"/>
                </a:solidFill>
                <a:latin typeface="Times New Roman" panose="02020603050405020304" pitchFamily="18" charset="0"/>
              </a:rPr>
              <a:t>相对运动</a:t>
            </a:r>
            <a:endParaRPr lang="zh-CN" altLang="en-US" sz="3200" b="1" dirty="0">
              <a:solidFill>
                <a:srgbClr val="000000"/>
              </a:solidFill>
              <a:latin typeface="Times New Roman" panose="02020603050405020304" pitchFamily="18" charset="0"/>
            </a:endParaRPr>
          </a:p>
        </p:txBody>
      </p:sp>
      <p:sp>
        <p:nvSpPr>
          <p:cNvPr id="52" name="Rectangle 4">
            <a:extLst>
              <a:ext uri="{FF2B5EF4-FFF2-40B4-BE49-F238E27FC236}">
                <a16:creationId xmlns:a16="http://schemas.microsoft.com/office/drawing/2014/main" id="{6541B5A2-4A38-8146-DE5E-020D64C9DB1B}"/>
              </a:ext>
            </a:extLst>
          </p:cNvPr>
          <p:cNvSpPr>
            <a:spLocks noChangeArrowheads="1"/>
          </p:cNvSpPr>
          <p:nvPr/>
        </p:nvSpPr>
        <p:spPr bwMode="auto">
          <a:xfrm>
            <a:off x="1285875" y="1857375"/>
            <a:ext cx="7510463"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2800" b="1">
                <a:solidFill>
                  <a:srgbClr val="FF0000"/>
                </a:solidFill>
                <a:latin typeface="楷体" panose="02010609060101010101" pitchFamily="49" charset="-122"/>
                <a:ea typeface="楷体" panose="02010609060101010101" pitchFamily="49" charset="-122"/>
              </a:rPr>
              <a:t>熟练掌握</a:t>
            </a:r>
            <a:r>
              <a:rPr lang="zh-CN" altLang="en-US" sz="2800" b="1">
                <a:latin typeface="楷体" panose="02010609060101010101" pitchFamily="49" charset="-122"/>
                <a:ea typeface="楷体" panose="02010609060101010101" pitchFamily="49" charset="-122"/>
              </a:rPr>
              <a:t>描述质点运动的四个物理量：位置矢量、位移、速度和加速度</a:t>
            </a:r>
            <a:r>
              <a:rPr lang="en-US" altLang="zh-CN" sz="2800" b="1">
                <a:latin typeface="楷体" panose="02010609060101010101" pitchFamily="49" charset="-122"/>
                <a:ea typeface="楷体" panose="02010609060101010101" pitchFamily="49" charset="-122"/>
              </a:rPr>
              <a:t>.</a:t>
            </a:r>
            <a:r>
              <a:rPr lang="zh-CN" altLang="en-US" sz="2800" b="1">
                <a:latin typeface="楷体" panose="02010609060101010101" pitchFamily="49" charset="-122"/>
                <a:ea typeface="楷体" panose="02010609060101010101" pitchFamily="49" charset="-122"/>
              </a:rPr>
              <a:t>会处理两类问题</a:t>
            </a:r>
            <a:r>
              <a:rPr lang="en-US" altLang="zh-CN" sz="2800" b="1">
                <a:latin typeface="楷体" panose="02010609060101010101" pitchFamily="49" charset="-122"/>
                <a:ea typeface="楷体" panose="02010609060101010101" pitchFamily="49" charset="-122"/>
              </a:rPr>
              <a:t>.</a:t>
            </a:r>
          </a:p>
        </p:txBody>
      </p:sp>
      <p:sp>
        <p:nvSpPr>
          <p:cNvPr id="53" name="Rectangle 4">
            <a:extLst>
              <a:ext uri="{FF2B5EF4-FFF2-40B4-BE49-F238E27FC236}">
                <a16:creationId xmlns:a16="http://schemas.microsoft.com/office/drawing/2014/main" id="{9AC549F3-F0C2-80EB-D14B-EC019CFF5C71}"/>
              </a:ext>
            </a:extLst>
          </p:cNvPr>
          <p:cNvSpPr>
            <a:spLocks noChangeArrowheads="1"/>
          </p:cNvSpPr>
          <p:nvPr/>
        </p:nvSpPr>
        <p:spPr bwMode="auto">
          <a:xfrm>
            <a:off x="1571625" y="3643313"/>
            <a:ext cx="714375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2800" b="1">
                <a:solidFill>
                  <a:srgbClr val="FF0000"/>
                </a:solidFill>
                <a:latin typeface="楷体" panose="02010609060101010101" pitchFamily="49" charset="-122"/>
                <a:ea typeface="楷体" panose="02010609060101010101" pitchFamily="49" charset="-122"/>
              </a:rPr>
              <a:t>掌握</a:t>
            </a:r>
            <a:r>
              <a:rPr lang="zh-CN" altLang="en-US" sz="2800" b="1">
                <a:latin typeface="楷体" panose="02010609060101010101" pitchFamily="49" charset="-122"/>
                <a:ea typeface="楷体" panose="02010609060101010101" pitchFamily="49" charset="-122"/>
              </a:rPr>
              <a:t>圆周运动的角速度、角加速度、切向加速度和法向加速度</a:t>
            </a:r>
            <a:r>
              <a:rPr lang="en-US" altLang="zh-CN" sz="2800" b="1">
                <a:latin typeface="楷体" panose="02010609060101010101" pitchFamily="49" charset="-122"/>
                <a:ea typeface="楷体" panose="02010609060101010101" pitchFamily="49" charset="-122"/>
              </a:rPr>
              <a:t>.</a:t>
            </a:r>
          </a:p>
        </p:txBody>
      </p:sp>
      <p:sp>
        <p:nvSpPr>
          <p:cNvPr id="54" name="Rectangle 4">
            <a:extLst>
              <a:ext uri="{FF2B5EF4-FFF2-40B4-BE49-F238E27FC236}">
                <a16:creationId xmlns:a16="http://schemas.microsoft.com/office/drawing/2014/main" id="{6E6E98C5-C75F-A605-5057-2111A8DEE705}"/>
              </a:ext>
            </a:extLst>
          </p:cNvPr>
          <p:cNvSpPr>
            <a:spLocks noChangeArrowheads="1"/>
          </p:cNvSpPr>
          <p:nvPr/>
        </p:nvSpPr>
        <p:spPr bwMode="auto">
          <a:xfrm>
            <a:off x="1571625" y="5357813"/>
            <a:ext cx="6500813"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2800" b="1">
                <a:solidFill>
                  <a:srgbClr val="FF0000"/>
                </a:solidFill>
                <a:latin typeface="楷体" panose="02010609060101010101" pitchFamily="49" charset="-122"/>
                <a:ea typeface="楷体" panose="02010609060101010101" pitchFamily="49" charset="-122"/>
              </a:rPr>
              <a:t>了解</a:t>
            </a:r>
            <a:r>
              <a:rPr lang="zh-CN" altLang="en-US" sz="2800" b="1">
                <a:latin typeface="楷体" panose="02010609060101010101" pitchFamily="49" charset="-122"/>
                <a:ea typeface="楷体" panose="02010609060101010101" pitchFamily="49" charset="-122"/>
              </a:rPr>
              <a:t>相对运动的位移关系和速度关系</a:t>
            </a:r>
            <a:r>
              <a:rPr lang="en-US" altLang="zh-CN" sz="2800" b="1">
                <a:latin typeface="楷体" panose="02010609060101010101" pitchFamily="49" charset="-122"/>
                <a:ea typeface="楷体" panose="02010609060101010101" pitchFamily="49" charset="-122"/>
              </a:rPr>
              <a:t>.</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9539"/>
                                        </p:tgtEl>
                                        <p:attrNameLst>
                                          <p:attrName>style.visibility</p:attrName>
                                        </p:attrNameLst>
                                      </p:cBhvr>
                                      <p:to>
                                        <p:strVal val="visible"/>
                                      </p:to>
                                    </p:set>
                                    <p:animEffect transition="in" filter="blinds(horizontal)">
                                      <p:cBhvr>
                                        <p:cTn id="7" dur="500"/>
                                        <p:tgtEl>
                                          <p:spTgt spid="449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linds(horizontal)">
                                      <p:cBhvr>
                                        <p:cTn id="12" dur="500"/>
                                        <p:tgtEl>
                                          <p:spTgt spid="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blinds(horizontal)">
                                      <p:cBhvr>
                                        <p:cTn id="17" dur="500"/>
                                        <p:tgtEl>
                                          <p:spTgt spid="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blinds(horizontal)">
                                      <p:cBhvr>
                                        <p:cTn id="22" dur="500"/>
                                        <p:tgtEl>
                                          <p:spTgt spid="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blinds(horizontal)">
                                      <p:cBhvr>
                                        <p:cTn id="27" dur="500"/>
                                        <p:tgtEl>
                                          <p:spTgt spid="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blinds(horizontal)">
                                      <p:cBhvr>
                                        <p:cTn id="3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p:bldP spid="49" grpId="0"/>
      <p:bldP spid="51" grpId="0"/>
      <p:bldP spid="52" grpId="0"/>
      <p:bldP spid="53" grpId="0"/>
      <p:bldP spid="5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C4E325FC-9CFD-977E-DBB8-87B1ED35E83F}"/>
              </a:ext>
            </a:extLst>
          </p:cNvPr>
          <p:cNvSpPr>
            <a:spLocks noChangeArrowheads="1"/>
          </p:cNvSpPr>
          <p:nvPr/>
        </p:nvSpPr>
        <p:spPr bwMode="auto">
          <a:xfrm>
            <a:off x="1143000" y="1590675"/>
            <a:ext cx="6781800" cy="2181225"/>
          </a:xfrm>
          <a:prstGeom prst="rect">
            <a:avLst/>
          </a:prstGeom>
          <a:solidFill>
            <a:srgbClr val="FFFFFF"/>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52227" name="Group 45">
            <a:extLst>
              <a:ext uri="{FF2B5EF4-FFF2-40B4-BE49-F238E27FC236}">
                <a16:creationId xmlns:a16="http://schemas.microsoft.com/office/drawing/2014/main" id="{B495A981-9C1A-12E6-8B92-A5A77DD6285F}"/>
              </a:ext>
            </a:extLst>
          </p:cNvPr>
          <p:cNvGrpSpPr>
            <a:grpSpLocks/>
          </p:cNvGrpSpPr>
          <p:nvPr/>
        </p:nvGrpSpPr>
        <p:grpSpPr bwMode="auto">
          <a:xfrm>
            <a:off x="4648200" y="1633538"/>
            <a:ext cx="3163888" cy="2082800"/>
            <a:chOff x="2928" y="1029"/>
            <a:chExt cx="1993" cy="1312"/>
          </a:xfrm>
        </p:grpSpPr>
        <p:sp>
          <p:nvSpPr>
            <p:cNvPr id="52248" name="Line 8">
              <a:extLst>
                <a:ext uri="{FF2B5EF4-FFF2-40B4-BE49-F238E27FC236}">
                  <a16:creationId xmlns:a16="http://schemas.microsoft.com/office/drawing/2014/main" id="{E6909695-B09E-5149-AC6A-4D0D09384004}"/>
                </a:ext>
              </a:extLst>
            </p:cNvPr>
            <p:cNvSpPr>
              <a:spLocks noChangeShapeType="1"/>
            </p:cNvSpPr>
            <p:nvPr/>
          </p:nvSpPr>
          <p:spPr bwMode="auto">
            <a:xfrm>
              <a:off x="3216" y="2229"/>
              <a:ext cx="1632" cy="0"/>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2249" name="Line 9">
              <a:extLst>
                <a:ext uri="{FF2B5EF4-FFF2-40B4-BE49-F238E27FC236}">
                  <a16:creationId xmlns:a16="http://schemas.microsoft.com/office/drawing/2014/main" id="{C1B11D50-EF78-FBBC-1BDD-34E8E0A3195C}"/>
                </a:ext>
              </a:extLst>
            </p:cNvPr>
            <p:cNvSpPr>
              <a:spLocks noChangeShapeType="1"/>
            </p:cNvSpPr>
            <p:nvPr/>
          </p:nvSpPr>
          <p:spPr bwMode="auto">
            <a:xfrm flipV="1">
              <a:off x="3216" y="1125"/>
              <a:ext cx="0" cy="1104"/>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2250" name="Object 10">
              <a:extLst>
                <a:ext uri="{FF2B5EF4-FFF2-40B4-BE49-F238E27FC236}">
                  <a16:creationId xmlns:a16="http://schemas.microsoft.com/office/drawing/2014/main" id="{BD63F9EA-BF1A-4EB0-B102-45547698025C}"/>
                </a:ext>
              </a:extLst>
            </p:cNvPr>
            <p:cNvGraphicFramePr>
              <a:graphicFrameLocks noChangeAspect="1"/>
            </p:cNvGraphicFramePr>
            <p:nvPr/>
          </p:nvGraphicFramePr>
          <p:xfrm>
            <a:off x="3016" y="2115"/>
            <a:ext cx="221" cy="226"/>
          </p:xfrm>
          <a:graphic>
            <a:graphicData uri="http://schemas.openxmlformats.org/presentationml/2006/ole">
              <mc:AlternateContent xmlns:mc="http://schemas.openxmlformats.org/markup-compatibility/2006">
                <mc:Choice xmlns:v="urn:schemas-microsoft-com:vml" Requires="v">
                  <p:oleObj r:id="rId2" imgW="152202" imgH="177569" progId="Equation.3">
                    <p:embed/>
                  </p:oleObj>
                </mc:Choice>
                <mc:Fallback>
                  <p:oleObj r:id="rId2" imgW="152202" imgH="177569" progId="Equation.3">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 y="2115"/>
                          <a:ext cx="22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51" name="Object 11">
              <a:extLst>
                <a:ext uri="{FF2B5EF4-FFF2-40B4-BE49-F238E27FC236}">
                  <a16:creationId xmlns:a16="http://schemas.microsoft.com/office/drawing/2014/main" id="{024FC131-E820-CEB4-AD6C-0F78245CA4B6}"/>
                </a:ext>
              </a:extLst>
            </p:cNvPr>
            <p:cNvGraphicFramePr>
              <a:graphicFrameLocks noChangeAspect="1"/>
            </p:cNvGraphicFramePr>
            <p:nvPr/>
          </p:nvGraphicFramePr>
          <p:xfrm>
            <a:off x="3253" y="1029"/>
            <a:ext cx="539" cy="326"/>
          </p:xfrm>
          <a:graphic>
            <a:graphicData uri="http://schemas.openxmlformats.org/presentationml/2006/ole">
              <mc:AlternateContent xmlns:mc="http://schemas.openxmlformats.org/markup-compatibility/2006">
                <mc:Choice xmlns:v="urn:schemas-microsoft-com:vml" Requires="v">
                  <p:oleObj r:id="rId4" imgW="291973" imgH="203112" progId="Equation.DSMT4">
                    <p:embed/>
                  </p:oleObj>
                </mc:Choice>
                <mc:Fallback>
                  <p:oleObj r:id="rId4" imgW="291973" imgH="203112"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3" y="1029"/>
                          <a:ext cx="53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52" name="Object 12">
              <a:extLst>
                <a:ext uri="{FF2B5EF4-FFF2-40B4-BE49-F238E27FC236}">
                  <a16:creationId xmlns:a16="http://schemas.microsoft.com/office/drawing/2014/main" id="{568EA560-6A1E-A93D-B7CF-D73F7A8ED217}"/>
                </a:ext>
              </a:extLst>
            </p:cNvPr>
            <p:cNvGraphicFramePr>
              <a:graphicFrameLocks noChangeAspect="1"/>
            </p:cNvGraphicFramePr>
            <p:nvPr/>
          </p:nvGraphicFramePr>
          <p:xfrm>
            <a:off x="4557" y="1957"/>
            <a:ext cx="364" cy="294"/>
          </p:xfrm>
          <a:graphic>
            <a:graphicData uri="http://schemas.openxmlformats.org/presentationml/2006/ole">
              <mc:AlternateContent xmlns:mc="http://schemas.openxmlformats.org/markup-compatibility/2006">
                <mc:Choice xmlns:v="urn:schemas-microsoft-com:vml" Requires="v">
                  <p:oleObj r:id="rId6" imgW="190335" imgH="177646" progId="Equation.DSMT4">
                    <p:embed/>
                  </p:oleObj>
                </mc:Choice>
                <mc:Fallback>
                  <p:oleObj r:id="rId6" imgW="190335" imgH="177646"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7" y="1957"/>
                          <a:ext cx="36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53" name="Line 13">
              <a:extLst>
                <a:ext uri="{FF2B5EF4-FFF2-40B4-BE49-F238E27FC236}">
                  <a16:creationId xmlns:a16="http://schemas.microsoft.com/office/drawing/2014/main" id="{FA0ADE57-0C41-DB4B-64C5-EAC57A12514C}"/>
                </a:ext>
              </a:extLst>
            </p:cNvPr>
            <p:cNvSpPr>
              <a:spLocks noChangeShapeType="1"/>
            </p:cNvSpPr>
            <p:nvPr/>
          </p:nvSpPr>
          <p:spPr bwMode="auto">
            <a:xfrm>
              <a:off x="3216" y="1413"/>
              <a:ext cx="1536" cy="0"/>
            </a:xfrm>
            <a:prstGeom prst="line">
              <a:avLst/>
            </a:prstGeom>
            <a:noFill/>
            <a:ln w="12700">
              <a:solidFill>
                <a:srgbClr val="3333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4" name="Freeform 14">
              <a:extLst>
                <a:ext uri="{FF2B5EF4-FFF2-40B4-BE49-F238E27FC236}">
                  <a16:creationId xmlns:a16="http://schemas.microsoft.com/office/drawing/2014/main" id="{CE480A78-B499-17E9-E4CC-B79124724754}"/>
                </a:ext>
              </a:extLst>
            </p:cNvPr>
            <p:cNvSpPr>
              <a:spLocks noChangeArrowheads="1"/>
            </p:cNvSpPr>
            <p:nvPr/>
          </p:nvSpPr>
          <p:spPr bwMode="auto">
            <a:xfrm>
              <a:off x="3216" y="1447"/>
              <a:ext cx="1419" cy="782"/>
            </a:xfrm>
            <a:custGeom>
              <a:avLst/>
              <a:gdLst>
                <a:gd name="T0" fmla="*/ 0 w 1419"/>
                <a:gd name="T1" fmla="*/ 782 h 782"/>
                <a:gd name="T2" fmla="*/ 144 w 1419"/>
                <a:gd name="T3" fmla="*/ 446 h 782"/>
                <a:gd name="T4" fmla="*/ 281 w 1419"/>
                <a:gd name="T5" fmla="*/ 233 h 782"/>
                <a:gd name="T6" fmla="*/ 459 w 1419"/>
                <a:gd name="T7" fmla="*/ 110 h 782"/>
                <a:gd name="T8" fmla="*/ 768 w 1419"/>
                <a:gd name="T9" fmla="*/ 41 h 782"/>
                <a:gd name="T10" fmla="*/ 1070 w 1419"/>
                <a:gd name="T11" fmla="*/ 14 h 782"/>
                <a:gd name="T12" fmla="*/ 1419 w 1419"/>
                <a:gd name="T13" fmla="*/ 0 h 7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19" h="782">
                  <a:moveTo>
                    <a:pt x="0" y="782"/>
                  </a:moveTo>
                  <a:cubicBezTo>
                    <a:pt x="48" y="662"/>
                    <a:pt x="97" y="537"/>
                    <a:pt x="144" y="446"/>
                  </a:cubicBezTo>
                  <a:cubicBezTo>
                    <a:pt x="191" y="355"/>
                    <a:pt x="229" y="289"/>
                    <a:pt x="281" y="233"/>
                  </a:cubicBezTo>
                  <a:cubicBezTo>
                    <a:pt x="333" y="177"/>
                    <a:pt x="378" y="142"/>
                    <a:pt x="459" y="110"/>
                  </a:cubicBezTo>
                  <a:cubicBezTo>
                    <a:pt x="540" y="78"/>
                    <a:pt x="666" y="57"/>
                    <a:pt x="768" y="41"/>
                  </a:cubicBezTo>
                  <a:cubicBezTo>
                    <a:pt x="870" y="25"/>
                    <a:pt x="962" y="21"/>
                    <a:pt x="1070" y="14"/>
                  </a:cubicBezTo>
                  <a:cubicBezTo>
                    <a:pt x="1178" y="7"/>
                    <a:pt x="1346" y="3"/>
                    <a:pt x="1419" y="0"/>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55" name="Text Box 15">
              <a:extLst>
                <a:ext uri="{FF2B5EF4-FFF2-40B4-BE49-F238E27FC236}">
                  <a16:creationId xmlns:a16="http://schemas.microsoft.com/office/drawing/2014/main" id="{D93B1BA4-98F0-2813-8B8B-694EBC264148}"/>
                </a:ext>
              </a:extLst>
            </p:cNvPr>
            <p:cNvSpPr txBox="1">
              <a:spLocks noChangeArrowheads="1"/>
            </p:cNvSpPr>
            <p:nvPr/>
          </p:nvSpPr>
          <p:spPr bwMode="auto">
            <a:xfrm>
              <a:off x="2928" y="1269"/>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400">
                  <a:solidFill>
                    <a:srgbClr val="1C1C1C"/>
                  </a:solidFill>
                  <a:latin typeface="Times New Roman" panose="02020603050405020304" pitchFamily="18" charset="0"/>
                </a:rPr>
                <a:t>10</a:t>
              </a:r>
            </a:p>
          </p:txBody>
        </p:sp>
      </p:grpSp>
      <p:grpSp>
        <p:nvGrpSpPr>
          <p:cNvPr id="52228" name="Group 44">
            <a:extLst>
              <a:ext uri="{FF2B5EF4-FFF2-40B4-BE49-F238E27FC236}">
                <a16:creationId xmlns:a16="http://schemas.microsoft.com/office/drawing/2014/main" id="{E9E9DCBB-D045-9447-1AA1-F4D53DC1A1DF}"/>
              </a:ext>
            </a:extLst>
          </p:cNvPr>
          <p:cNvGrpSpPr>
            <a:grpSpLocks/>
          </p:cNvGrpSpPr>
          <p:nvPr/>
        </p:nvGrpSpPr>
        <p:grpSpPr bwMode="auto">
          <a:xfrm>
            <a:off x="1295400" y="1557338"/>
            <a:ext cx="2916238" cy="2159000"/>
            <a:chOff x="816" y="981"/>
            <a:chExt cx="1837" cy="1360"/>
          </a:xfrm>
        </p:grpSpPr>
        <p:sp>
          <p:nvSpPr>
            <p:cNvPr id="52241" name="Line 17">
              <a:extLst>
                <a:ext uri="{FF2B5EF4-FFF2-40B4-BE49-F238E27FC236}">
                  <a16:creationId xmlns:a16="http://schemas.microsoft.com/office/drawing/2014/main" id="{8306B723-AC7D-2FF9-CD5A-D25BDDFD3437}"/>
                </a:ext>
              </a:extLst>
            </p:cNvPr>
            <p:cNvSpPr>
              <a:spLocks noChangeShapeType="1"/>
            </p:cNvSpPr>
            <p:nvPr/>
          </p:nvSpPr>
          <p:spPr bwMode="auto">
            <a:xfrm>
              <a:off x="1104" y="2229"/>
              <a:ext cx="1488" cy="0"/>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2242" name="Line 18">
              <a:extLst>
                <a:ext uri="{FF2B5EF4-FFF2-40B4-BE49-F238E27FC236}">
                  <a16:creationId xmlns:a16="http://schemas.microsoft.com/office/drawing/2014/main" id="{409C14CB-EA99-7AFA-1256-3D23037FF30E}"/>
                </a:ext>
              </a:extLst>
            </p:cNvPr>
            <p:cNvSpPr>
              <a:spLocks noChangeShapeType="1"/>
            </p:cNvSpPr>
            <p:nvPr/>
          </p:nvSpPr>
          <p:spPr bwMode="auto">
            <a:xfrm flipV="1">
              <a:off x="1104" y="1125"/>
              <a:ext cx="0" cy="1104"/>
            </a:xfrm>
            <a:prstGeom prst="line">
              <a:avLst/>
            </a:prstGeom>
            <a:noFill/>
            <a:ln w="1905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2243" name="Object 19">
              <a:extLst>
                <a:ext uri="{FF2B5EF4-FFF2-40B4-BE49-F238E27FC236}">
                  <a16:creationId xmlns:a16="http://schemas.microsoft.com/office/drawing/2014/main" id="{16110F68-D9A5-E40C-2CBC-BC1EB697D5C5}"/>
                </a:ext>
              </a:extLst>
            </p:cNvPr>
            <p:cNvGraphicFramePr>
              <a:graphicFrameLocks noChangeAspect="1"/>
            </p:cNvGraphicFramePr>
            <p:nvPr/>
          </p:nvGraphicFramePr>
          <p:xfrm>
            <a:off x="1152" y="981"/>
            <a:ext cx="756" cy="340"/>
          </p:xfrm>
          <a:graphic>
            <a:graphicData uri="http://schemas.openxmlformats.org/presentationml/2006/ole">
              <mc:AlternateContent xmlns:mc="http://schemas.openxmlformats.org/markup-compatibility/2006">
                <mc:Choice xmlns:v="urn:schemas-microsoft-com:vml" Requires="v">
                  <p:oleObj r:id="rId8" imgW="494870" imgH="203024" progId="Equation.DSMT4">
                    <p:embed/>
                  </p:oleObj>
                </mc:Choice>
                <mc:Fallback>
                  <p:oleObj r:id="rId8" imgW="494870" imgH="203024" progId="Equation.DSMT4">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2" y="981"/>
                          <a:ext cx="756"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44" name="Object 20">
              <a:extLst>
                <a:ext uri="{FF2B5EF4-FFF2-40B4-BE49-F238E27FC236}">
                  <a16:creationId xmlns:a16="http://schemas.microsoft.com/office/drawing/2014/main" id="{3157DEE2-2D6F-4F1C-F2B7-15703EB7FC50}"/>
                </a:ext>
              </a:extLst>
            </p:cNvPr>
            <p:cNvGraphicFramePr>
              <a:graphicFrameLocks noChangeAspect="1"/>
            </p:cNvGraphicFramePr>
            <p:nvPr/>
          </p:nvGraphicFramePr>
          <p:xfrm>
            <a:off x="816" y="1221"/>
            <a:ext cx="339" cy="384"/>
          </p:xfrm>
          <a:graphic>
            <a:graphicData uri="http://schemas.openxmlformats.org/presentationml/2006/ole">
              <mc:AlternateContent xmlns:mc="http://schemas.openxmlformats.org/markup-compatibility/2006">
                <mc:Choice xmlns:v="urn:schemas-microsoft-com:vml" Requires="v">
                  <p:oleObj r:id="rId10" imgW="177646" imgH="228402" progId="Equation.DSMT4">
                    <p:embed/>
                  </p:oleObj>
                </mc:Choice>
                <mc:Fallback>
                  <p:oleObj r:id="rId10" imgW="177646" imgH="228402" progId="Equation.DSMT4">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6" y="1221"/>
                          <a:ext cx="33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45" name="Object 21">
              <a:extLst>
                <a:ext uri="{FF2B5EF4-FFF2-40B4-BE49-F238E27FC236}">
                  <a16:creationId xmlns:a16="http://schemas.microsoft.com/office/drawing/2014/main" id="{589F6E43-1A75-1E67-0E51-4E9A539A6B48}"/>
                </a:ext>
              </a:extLst>
            </p:cNvPr>
            <p:cNvGraphicFramePr>
              <a:graphicFrameLocks noChangeAspect="1"/>
            </p:cNvGraphicFramePr>
            <p:nvPr/>
          </p:nvGraphicFramePr>
          <p:xfrm>
            <a:off x="918" y="2111"/>
            <a:ext cx="225" cy="230"/>
          </p:xfrm>
          <a:graphic>
            <a:graphicData uri="http://schemas.openxmlformats.org/presentationml/2006/ole">
              <mc:AlternateContent xmlns:mc="http://schemas.openxmlformats.org/markup-compatibility/2006">
                <mc:Choice xmlns:v="urn:schemas-microsoft-com:vml" Requires="v">
                  <p:oleObj r:id="rId12" imgW="152202" imgH="177569" progId="Equation.3">
                    <p:embed/>
                  </p:oleObj>
                </mc:Choice>
                <mc:Fallback>
                  <p:oleObj r:id="rId12" imgW="152202" imgH="177569" progId="Equation.3">
                    <p:embed/>
                    <p:pic>
                      <p:nvPicPr>
                        <p:cNvPr id="0"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8" y="2111"/>
                          <a:ext cx="22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46" name="Object 22">
              <a:extLst>
                <a:ext uri="{FF2B5EF4-FFF2-40B4-BE49-F238E27FC236}">
                  <a16:creationId xmlns:a16="http://schemas.microsoft.com/office/drawing/2014/main" id="{61ABEEB3-2AF5-A87D-C378-CF2D8DBCB0B3}"/>
                </a:ext>
              </a:extLst>
            </p:cNvPr>
            <p:cNvGraphicFramePr>
              <a:graphicFrameLocks noChangeAspect="1"/>
            </p:cNvGraphicFramePr>
            <p:nvPr/>
          </p:nvGraphicFramePr>
          <p:xfrm>
            <a:off x="2304" y="1965"/>
            <a:ext cx="349" cy="282"/>
          </p:xfrm>
          <a:graphic>
            <a:graphicData uri="http://schemas.openxmlformats.org/presentationml/2006/ole">
              <mc:AlternateContent xmlns:mc="http://schemas.openxmlformats.org/markup-compatibility/2006">
                <mc:Choice xmlns:v="urn:schemas-microsoft-com:vml" Requires="v">
                  <p:oleObj r:id="rId14" imgW="190335" imgH="177646" progId="Equation.DSMT4">
                    <p:embed/>
                  </p:oleObj>
                </mc:Choice>
                <mc:Fallback>
                  <p:oleObj r:id="rId14" imgW="190335" imgH="177646" progId="Equation.DSMT4">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4" y="1965"/>
                          <a:ext cx="34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47" name="Freeform 23">
              <a:extLst>
                <a:ext uri="{FF2B5EF4-FFF2-40B4-BE49-F238E27FC236}">
                  <a16:creationId xmlns:a16="http://schemas.microsoft.com/office/drawing/2014/main" id="{7D3A2625-D26C-61B5-1E0A-197BC17E150C}"/>
                </a:ext>
              </a:extLst>
            </p:cNvPr>
            <p:cNvSpPr>
              <a:spLocks noChangeArrowheads="1"/>
            </p:cNvSpPr>
            <p:nvPr/>
          </p:nvSpPr>
          <p:spPr bwMode="auto">
            <a:xfrm>
              <a:off x="1104" y="1365"/>
              <a:ext cx="1214" cy="837"/>
            </a:xfrm>
            <a:custGeom>
              <a:avLst/>
              <a:gdLst>
                <a:gd name="T0" fmla="*/ 0 w 1214"/>
                <a:gd name="T1" fmla="*/ 0 h 789"/>
                <a:gd name="T2" fmla="*/ 69 w 1214"/>
                <a:gd name="T3" fmla="*/ 320 h 789"/>
                <a:gd name="T4" fmla="*/ 137 w 1214"/>
                <a:gd name="T5" fmla="*/ 517 h 789"/>
                <a:gd name="T6" fmla="*/ 261 w 1214"/>
                <a:gd name="T7" fmla="*/ 669 h 789"/>
                <a:gd name="T8" fmla="*/ 514 w 1214"/>
                <a:gd name="T9" fmla="*/ 779 h 789"/>
                <a:gd name="T10" fmla="*/ 1214 w 1214"/>
                <a:gd name="T11" fmla="*/ 837 h 7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14" h="789">
                  <a:moveTo>
                    <a:pt x="0" y="0"/>
                  </a:moveTo>
                  <a:cubicBezTo>
                    <a:pt x="11" y="50"/>
                    <a:pt x="46" y="221"/>
                    <a:pt x="69" y="302"/>
                  </a:cubicBezTo>
                  <a:cubicBezTo>
                    <a:pt x="92" y="383"/>
                    <a:pt x="105" y="432"/>
                    <a:pt x="137" y="487"/>
                  </a:cubicBezTo>
                  <a:cubicBezTo>
                    <a:pt x="169" y="542"/>
                    <a:pt x="198" y="590"/>
                    <a:pt x="261" y="631"/>
                  </a:cubicBezTo>
                  <a:cubicBezTo>
                    <a:pt x="324" y="672"/>
                    <a:pt x="355" y="708"/>
                    <a:pt x="514" y="734"/>
                  </a:cubicBezTo>
                  <a:cubicBezTo>
                    <a:pt x="673" y="760"/>
                    <a:pt x="1068" y="778"/>
                    <a:pt x="1214" y="789"/>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52229" name="Object 42">
            <a:extLst>
              <a:ext uri="{FF2B5EF4-FFF2-40B4-BE49-F238E27FC236}">
                <a16:creationId xmlns:a16="http://schemas.microsoft.com/office/drawing/2014/main" id="{2613CE21-FC05-3CE5-29E8-22EF1DA70056}"/>
              </a:ext>
            </a:extLst>
          </p:cNvPr>
          <p:cNvGraphicFramePr>
            <a:graphicFrameLocks noChangeAspect="1"/>
          </p:cNvGraphicFramePr>
          <p:nvPr/>
        </p:nvGraphicFramePr>
        <p:xfrm>
          <a:off x="1209675" y="763588"/>
          <a:ext cx="2043113" cy="720725"/>
        </p:xfrm>
        <a:graphic>
          <a:graphicData uri="http://schemas.openxmlformats.org/presentationml/2006/ole">
            <mc:AlternateContent xmlns:mc="http://schemas.openxmlformats.org/markup-compatibility/2006">
              <mc:Choice xmlns:v="urn:schemas-microsoft-com:vml" Requires="v">
                <p:oleObj r:id="rId15" imgW="685800" imgH="241300" progId="Equation.3">
                  <p:embed/>
                </p:oleObj>
              </mc:Choice>
              <mc:Fallback>
                <p:oleObj r:id="rId15" imgW="685800" imgH="241300" progId="Equation.3">
                  <p:embed/>
                  <p:pic>
                    <p:nvPicPr>
                      <p:cNvPr id="0" name="Object 4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09675" y="763588"/>
                        <a:ext cx="20431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30" name="Object 43">
            <a:extLst>
              <a:ext uri="{FF2B5EF4-FFF2-40B4-BE49-F238E27FC236}">
                <a16:creationId xmlns:a16="http://schemas.microsoft.com/office/drawing/2014/main" id="{099C5C1E-5157-EC45-40BD-F1653A656856}"/>
              </a:ext>
            </a:extLst>
          </p:cNvPr>
          <p:cNvGraphicFramePr>
            <a:graphicFrameLocks noChangeAspect="1"/>
          </p:cNvGraphicFramePr>
          <p:nvPr/>
        </p:nvGraphicFramePr>
        <p:xfrm>
          <a:off x="5003800" y="755650"/>
          <a:ext cx="3035300" cy="703263"/>
        </p:xfrm>
        <a:graphic>
          <a:graphicData uri="http://schemas.openxmlformats.org/presentationml/2006/ole">
            <mc:AlternateContent xmlns:mc="http://schemas.openxmlformats.org/markup-compatibility/2006">
              <mc:Choice xmlns:v="urn:schemas-microsoft-com:vml" Requires="v">
                <p:oleObj r:id="rId17" imgW="990600" imgH="228600" progId="Equation.3">
                  <p:embed/>
                </p:oleObj>
              </mc:Choice>
              <mc:Fallback>
                <p:oleObj r:id="rId17" imgW="990600" imgH="228600" progId="Equation.3">
                  <p:embed/>
                  <p:pic>
                    <p:nvPicPr>
                      <p:cNvPr id="0" name="Object 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03800" y="755650"/>
                        <a:ext cx="30353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 name="Group 52">
            <a:extLst>
              <a:ext uri="{FF2B5EF4-FFF2-40B4-BE49-F238E27FC236}">
                <a16:creationId xmlns:a16="http://schemas.microsoft.com/office/drawing/2014/main" id="{138477F6-C262-A871-4651-E1CAE02984B7}"/>
              </a:ext>
            </a:extLst>
          </p:cNvPr>
          <p:cNvGrpSpPr>
            <a:grpSpLocks/>
          </p:cNvGrpSpPr>
          <p:nvPr/>
        </p:nvGrpSpPr>
        <p:grpSpPr bwMode="auto">
          <a:xfrm>
            <a:off x="900113" y="3860800"/>
            <a:ext cx="7315200" cy="2425700"/>
            <a:chOff x="567" y="2432"/>
            <a:chExt cx="4608" cy="1528"/>
          </a:xfrm>
        </p:grpSpPr>
        <p:graphicFrame>
          <p:nvGraphicFramePr>
            <p:cNvPr id="52232" name="Object 26">
              <a:extLst>
                <a:ext uri="{FF2B5EF4-FFF2-40B4-BE49-F238E27FC236}">
                  <a16:creationId xmlns:a16="http://schemas.microsoft.com/office/drawing/2014/main" id="{01C81FFF-69F5-11FA-A359-CB09C00079F1}"/>
                </a:ext>
              </a:extLst>
            </p:cNvPr>
            <p:cNvGraphicFramePr>
              <a:graphicFrameLocks noChangeAspect="1"/>
            </p:cNvGraphicFramePr>
            <p:nvPr/>
          </p:nvGraphicFramePr>
          <p:xfrm>
            <a:off x="567" y="2432"/>
            <a:ext cx="4608" cy="1353"/>
          </p:xfrm>
          <a:graphic>
            <a:graphicData uri="http://schemas.openxmlformats.org/presentationml/2006/ole">
              <mc:AlternateContent xmlns:mc="http://schemas.openxmlformats.org/markup-compatibility/2006">
                <mc:Choice xmlns:v="urn:schemas-microsoft-com:vml" Requires="v">
                  <p:oleObj r:id="rId19" imgW="7504200" imgH="2214360" progId="Word.Document.8">
                    <p:embed/>
                  </p:oleObj>
                </mc:Choice>
                <mc:Fallback>
                  <p:oleObj r:id="rId19" imgW="7504200" imgH="2214360" progId="Word.Document.8">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7" y="2432"/>
                          <a:ext cx="4608" cy="1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33" name="Object 27">
              <a:extLst>
                <a:ext uri="{FF2B5EF4-FFF2-40B4-BE49-F238E27FC236}">
                  <a16:creationId xmlns:a16="http://schemas.microsoft.com/office/drawing/2014/main" id="{2BB94CD5-603A-6C3C-9D15-D98FAE1B7E74}"/>
                </a:ext>
              </a:extLst>
            </p:cNvPr>
            <p:cNvGraphicFramePr>
              <a:graphicFrameLocks noChangeAspect="1"/>
            </p:cNvGraphicFramePr>
            <p:nvPr/>
          </p:nvGraphicFramePr>
          <p:xfrm>
            <a:off x="726" y="2527"/>
            <a:ext cx="266" cy="296"/>
          </p:xfrm>
          <a:graphic>
            <a:graphicData uri="http://schemas.openxmlformats.org/presentationml/2006/ole">
              <mc:AlternateContent xmlns:mc="http://schemas.openxmlformats.org/markup-compatibility/2006">
                <mc:Choice xmlns:v="urn:schemas-microsoft-com:vml" Requires="v">
                  <p:oleObj r:id="rId21" imgW="126835" imgH="139518" progId="Equation.DSMT4">
                    <p:embed/>
                  </p:oleObj>
                </mc:Choice>
                <mc:Fallback>
                  <p:oleObj r:id="rId21" imgW="126835" imgH="139518" progId="Equation.DSMT4">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6" y="2527"/>
                          <a:ext cx="266"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34" name="Object 28">
              <a:extLst>
                <a:ext uri="{FF2B5EF4-FFF2-40B4-BE49-F238E27FC236}">
                  <a16:creationId xmlns:a16="http://schemas.microsoft.com/office/drawing/2014/main" id="{1F27B456-C885-53A5-44EC-3C3D87152022}"/>
                </a:ext>
              </a:extLst>
            </p:cNvPr>
            <p:cNvGraphicFramePr>
              <a:graphicFrameLocks noChangeAspect="1"/>
            </p:cNvGraphicFramePr>
            <p:nvPr/>
          </p:nvGraphicFramePr>
          <p:xfrm>
            <a:off x="1472" y="2479"/>
            <a:ext cx="576" cy="356"/>
          </p:xfrm>
          <a:graphic>
            <a:graphicData uri="http://schemas.openxmlformats.org/presentationml/2006/ole">
              <mc:AlternateContent xmlns:mc="http://schemas.openxmlformats.org/markup-compatibility/2006">
                <mc:Choice xmlns:v="urn:schemas-microsoft-com:vml" Requires="v">
                  <p:oleObj r:id="rId23" imgW="368300" imgH="228600" progId="Equation.DSMT4">
                    <p:embed/>
                  </p:oleObj>
                </mc:Choice>
                <mc:Fallback>
                  <p:oleObj r:id="rId23" imgW="368300" imgH="228600" progId="Equation.DSMT4">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72" y="2479"/>
                          <a:ext cx="576"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35" name="Object 31">
              <a:extLst>
                <a:ext uri="{FF2B5EF4-FFF2-40B4-BE49-F238E27FC236}">
                  <a16:creationId xmlns:a16="http://schemas.microsoft.com/office/drawing/2014/main" id="{F50ED53A-D7A7-655A-FAFA-E9613AD5C36F}"/>
                </a:ext>
              </a:extLst>
            </p:cNvPr>
            <p:cNvGraphicFramePr>
              <a:graphicFrameLocks noChangeAspect="1"/>
            </p:cNvGraphicFramePr>
            <p:nvPr/>
          </p:nvGraphicFramePr>
          <p:xfrm>
            <a:off x="2288" y="2479"/>
            <a:ext cx="672" cy="344"/>
          </p:xfrm>
          <a:graphic>
            <a:graphicData uri="http://schemas.openxmlformats.org/presentationml/2006/ole">
              <mc:AlternateContent xmlns:mc="http://schemas.openxmlformats.org/markup-compatibility/2006">
                <mc:Choice xmlns:v="urn:schemas-microsoft-com:vml" Requires="v">
                  <p:oleObj r:id="rId25" imgW="444307" imgH="228501" progId="Equation.DSMT4">
                    <p:embed/>
                  </p:oleObj>
                </mc:Choice>
                <mc:Fallback>
                  <p:oleObj r:id="rId25" imgW="444307" imgH="228501" progId="Equation.DSMT4">
                    <p:embed/>
                    <p:pic>
                      <p:nvPicPr>
                        <p:cNvPr id="0" name="Object 3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88" y="2479"/>
                          <a:ext cx="672"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36" name="Object 46">
              <a:extLst>
                <a:ext uri="{FF2B5EF4-FFF2-40B4-BE49-F238E27FC236}">
                  <a16:creationId xmlns:a16="http://schemas.microsoft.com/office/drawing/2014/main" id="{56F37F20-CDBD-D6A0-F265-C20C58AADBC8}"/>
                </a:ext>
              </a:extLst>
            </p:cNvPr>
            <p:cNvGraphicFramePr>
              <a:graphicFrameLocks noChangeAspect="1"/>
            </p:cNvGraphicFramePr>
            <p:nvPr/>
          </p:nvGraphicFramePr>
          <p:xfrm>
            <a:off x="3089" y="2478"/>
            <a:ext cx="853" cy="334"/>
          </p:xfrm>
          <a:graphic>
            <a:graphicData uri="http://schemas.openxmlformats.org/presentationml/2006/ole">
              <mc:AlternateContent xmlns:mc="http://schemas.openxmlformats.org/markup-compatibility/2006">
                <mc:Choice xmlns:v="urn:schemas-microsoft-com:vml" Requires="v">
                  <p:oleObj r:id="rId27" imgW="583947" imgH="228501" progId="Equation.3">
                    <p:embed/>
                  </p:oleObj>
                </mc:Choice>
                <mc:Fallback>
                  <p:oleObj r:id="rId27" imgW="583947" imgH="228501" progId="Equation.3">
                    <p:embed/>
                    <p:pic>
                      <p:nvPicPr>
                        <p:cNvPr id="0" name="Object 4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089" y="2478"/>
                          <a:ext cx="853"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37" name="Object 47">
              <a:extLst>
                <a:ext uri="{FF2B5EF4-FFF2-40B4-BE49-F238E27FC236}">
                  <a16:creationId xmlns:a16="http://schemas.microsoft.com/office/drawing/2014/main" id="{37C7F215-5A3F-667F-0F3E-43599FD08D22}"/>
                </a:ext>
              </a:extLst>
            </p:cNvPr>
            <p:cNvGraphicFramePr>
              <a:graphicFrameLocks noChangeAspect="1"/>
            </p:cNvGraphicFramePr>
            <p:nvPr/>
          </p:nvGraphicFramePr>
          <p:xfrm>
            <a:off x="4074" y="2478"/>
            <a:ext cx="983" cy="334"/>
          </p:xfrm>
          <a:graphic>
            <a:graphicData uri="http://schemas.openxmlformats.org/presentationml/2006/ole">
              <mc:AlternateContent xmlns:mc="http://schemas.openxmlformats.org/markup-compatibility/2006">
                <mc:Choice xmlns:v="urn:schemas-microsoft-com:vml" Requires="v">
                  <p:oleObj r:id="rId29" imgW="672808" imgH="228501" progId="Equation.3">
                    <p:embed/>
                  </p:oleObj>
                </mc:Choice>
                <mc:Fallback>
                  <p:oleObj r:id="rId29" imgW="672808" imgH="228501" progId="Equation.3">
                    <p:embed/>
                    <p:pic>
                      <p:nvPicPr>
                        <p:cNvPr id="0" name="Object 4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74" y="2478"/>
                          <a:ext cx="983"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38" name="Object 48">
              <a:extLst>
                <a:ext uri="{FF2B5EF4-FFF2-40B4-BE49-F238E27FC236}">
                  <a16:creationId xmlns:a16="http://schemas.microsoft.com/office/drawing/2014/main" id="{6849BE6D-7480-F1D7-E096-D03D9E36F046}"/>
                </a:ext>
              </a:extLst>
            </p:cNvPr>
            <p:cNvGraphicFramePr>
              <a:graphicFrameLocks noChangeAspect="1"/>
            </p:cNvGraphicFramePr>
            <p:nvPr/>
          </p:nvGraphicFramePr>
          <p:xfrm>
            <a:off x="612" y="3203"/>
            <a:ext cx="590" cy="348"/>
          </p:xfrm>
          <a:graphic>
            <a:graphicData uri="http://schemas.openxmlformats.org/presentationml/2006/ole">
              <mc:AlternateContent xmlns:mc="http://schemas.openxmlformats.org/markup-compatibility/2006">
                <mc:Choice xmlns:v="urn:schemas-microsoft-com:vml" Requires="v">
                  <p:oleObj r:id="rId31" imgW="342751" imgH="203112" progId="Equation.3">
                    <p:embed/>
                  </p:oleObj>
                </mc:Choice>
                <mc:Fallback>
                  <p:oleObj r:id="rId31" imgW="342751" imgH="203112" progId="Equation.3">
                    <p:embed/>
                    <p:pic>
                      <p:nvPicPr>
                        <p:cNvPr id="0" name="Object 4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12" y="3203"/>
                          <a:ext cx="590"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39" name="Object 49">
              <a:extLst>
                <a:ext uri="{FF2B5EF4-FFF2-40B4-BE49-F238E27FC236}">
                  <a16:creationId xmlns:a16="http://schemas.microsoft.com/office/drawing/2014/main" id="{98F64443-6A5D-4A26-E650-230E5E4EFC5E}"/>
                </a:ext>
              </a:extLst>
            </p:cNvPr>
            <p:cNvGraphicFramePr>
              <a:graphicFrameLocks noChangeAspect="1"/>
            </p:cNvGraphicFramePr>
            <p:nvPr/>
          </p:nvGraphicFramePr>
          <p:xfrm>
            <a:off x="657" y="2811"/>
            <a:ext cx="503" cy="370"/>
          </p:xfrm>
          <a:graphic>
            <a:graphicData uri="http://schemas.openxmlformats.org/presentationml/2006/ole">
              <mc:AlternateContent xmlns:mc="http://schemas.openxmlformats.org/markup-compatibility/2006">
                <mc:Choice xmlns:v="urn:schemas-microsoft-com:vml" Requires="v">
                  <p:oleObj r:id="rId33" imgW="241091" imgH="177646" progId="Equation.3">
                    <p:embed/>
                  </p:oleObj>
                </mc:Choice>
                <mc:Fallback>
                  <p:oleObj r:id="rId33" imgW="241091" imgH="177646" progId="Equation.3">
                    <p:embed/>
                    <p:pic>
                      <p:nvPicPr>
                        <p:cNvPr id="0" name="Object 4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57" y="2811"/>
                          <a:ext cx="503"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40" name="Object 50">
              <a:extLst>
                <a:ext uri="{FF2B5EF4-FFF2-40B4-BE49-F238E27FC236}">
                  <a16:creationId xmlns:a16="http://schemas.microsoft.com/office/drawing/2014/main" id="{B5DD34DC-7BB1-1E6C-99A8-5A69654D2291}"/>
                </a:ext>
              </a:extLst>
            </p:cNvPr>
            <p:cNvGraphicFramePr>
              <a:graphicFrameLocks noChangeAspect="1"/>
            </p:cNvGraphicFramePr>
            <p:nvPr/>
          </p:nvGraphicFramePr>
          <p:xfrm>
            <a:off x="1644" y="3612"/>
            <a:ext cx="2710" cy="348"/>
          </p:xfrm>
          <a:graphic>
            <a:graphicData uri="http://schemas.openxmlformats.org/presentationml/2006/ole">
              <mc:AlternateContent xmlns:mc="http://schemas.openxmlformats.org/markup-compatibility/2006">
                <mc:Choice xmlns:v="urn:schemas-microsoft-com:vml" Requires="v">
                  <p:oleObj r:id="rId35" imgW="1574800" imgH="203200" progId="Equation.3">
                    <p:embed/>
                  </p:oleObj>
                </mc:Choice>
                <mc:Fallback>
                  <p:oleObj r:id="rId35" imgW="1574800" imgH="203200" progId="Equation.3">
                    <p:embed/>
                    <p:pic>
                      <p:nvPicPr>
                        <p:cNvPr id="0" name="Object 5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644" y="3612"/>
                          <a:ext cx="2710"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C2DEA0BC-D885-03B4-0D90-DE6C61A2ABD4}"/>
              </a:ext>
            </a:extLst>
          </p:cNvPr>
          <p:cNvSpPr txBox="1">
            <a:spLocks noChangeArrowheads="1"/>
          </p:cNvSpPr>
          <p:nvPr/>
        </p:nvSpPr>
        <p:spPr bwMode="auto">
          <a:xfrm>
            <a:off x="681038" y="1052513"/>
            <a:ext cx="4394200"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en-US" altLang="zh-CN" sz="3200" b="1">
                <a:latin typeface="Arial" panose="020B0604020202020204" pitchFamily="34" charset="0"/>
              </a:rPr>
              <a:t>              </a:t>
            </a:r>
            <a:r>
              <a:rPr lang="zh-CN" altLang="en-US" sz="3200" b="1">
                <a:latin typeface="Arial" panose="020B0604020202020204" pitchFamily="34" charset="0"/>
              </a:rPr>
              <a:t>如图一抛体在地球表面附近，从原点</a:t>
            </a:r>
            <a:r>
              <a:rPr lang="en-US" altLang="zh-CN" sz="3200" i="1">
                <a:latin typeface="Times New Roman" panose="02020603050405020304" pitchFamily="18" charset="0"/>
              </a:rPr>
              <a:t>O</a:t>
            </a:r>
            <a:r>
              <a:rPr lang="zh-CN" altLang="en-US" sz="3200" b="1">
                <a:latin typeface="Times New Roman" panose="02020603050405020304" pitchFamily="18" charset="0"/>
              </a:rPr>
              <a:t>以初速     沿与水平面上</a:t>
            </a:r>
            <a:r>
              <a:rPr lang="en-US" altLang="zh-CN" sz="3200" i="1">
                <a:latin typeface="Times New Roman" panose="02020603050405020304" pitchFamily="18" charset="0"/>
              </a:rPr>
              <a:t>Ox</a:t>
            </a:r>
            <a:r>
              <a:rPr lang="zh-CN" altLang="en-US" sz="3200" b="1">
                <a:latin typeface="Times New Roman" panose="02020603050405020304" pitchFamily="18" charset="0"/>
              </a:rPr>
              <a:t>轴的正向成   角抛出．如略去抛体在运动过程中空气的阻力作用，求</a:t>
            </a:r>
            <a:r>
              <a:rPr lang="zh-CN" altLang="en-US" sz="3200" b="1">
                <a:solidFill>
                  <a:srgbClr val="000000"/>
                </a:solidFill>
                <a:latin typeface="Arial" panose="020B0604020202020204" pitchFamily="34" charset="0"/>
              </a:rPr>
              <a:t>抛体运动的轨</a:t>
            </a:r>
          </a:p>
        </p:txBody>
      </p:sp>
      <p:sp>
        <p:nvSpPr>
          <p:cNvPr id="53251" name="Text Box 3">
            <a:extLst>
              <a:ext uri="{FF2B5EF4-FFF2-40B4-BE49-F238E27FC236}">
                <a16:creationId xmlns:a16="http://schemas.microsoft.com/office/drawing/2014/main" id="{EC0E947C-A967-8BF7-ED9D-7014976397E7}"/>
              </a:ext>
            </a:extLst>
          </p:cNvPr>
          <p:cNvSpPr txBox="1">
            <a:spLocks noChangeArrowheads="1"/>
          </p:cNvSpPr>
          <p:nvPr/>
        </p:nvSpPr>
        <p:spPr bwMode="auto">
          <a:xfrm>
            <a:off x="1401763" y="1130300"/>
            <a:ext cx="1514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solidFill>
                  <a:srgbClr val="CC0000"/>
                </a:solidFill>
                <a:latin typeface="Times New Roman" panose="02020603050405020304" pitchFamily="18" charset="0"/>
              </a:rPr>
              <a:t>例</a:t>
            </a:r>
            <a:r>
              <a:rPr lang="en-US" altLang="zh-CN" sz="3200" b="1">
                <a:solidFill>
                  <a:srgbClr val="CC0000"/>
                </a:solidFill>
                <a:latin typeface="Times New Roman" panose="02020603050405020304" pitchFamily="18" charset="0"/>
              </a:rPr>
              <a:t>4</a:t>
            </a:r>
            <a:r>
              <a:rPr lang="zh-CN" altLang="en-US" sz="3200" b="1">
                <a:solidFill>
                  <a:srgbClr val="CC0000"/>
                </a:solidFill>
                <a:latin typeface="Times New Roman" panose="02020603050405020304" pitchFamily="18" charset="0"/>
              </a:rPr>
              <a:t>　</a:t>
            </a:r>
            <a:endParaRPr lang="zh-CN" altLang="en-US" sz="3200" b="1">
              <a:solidFill>
                <a:srgbClr val="000000"/>
              </a:solidFill>
              <a:latin typeface="Times New Roman" panose="02020603050405020304" pitchFamily="18" charset="0"/>
            </a:endParaRPr>
          </a:p>
        </p:txBody>
      </p:sp>
      <p:graphicFrame>
        <p:nvGraphicFramePr>
          <p:cNvPr id="53252" name="Object 21">
            <a:extLst>
              <a:ext uri="{FF2B5EF4-FFF2-40B4-BE49-F238E27FC236}">
                <a16:creationId xmlns:a16="http://schemas.microsoft.com/office/drawing/2014/main" id="{7887717D-2EAF-A164-5493-C668787FE90D}"/>
              </a:ext>
            </a:extLst>
          </p:cNvPr>
          <p:cNvGraphicFramePr>
            <a:graphicFrameLocks noGrp="1" noChangeAspect="1"/>
          </p:cNvGraphicFramePr>
          <p:nvPr>
            <p:ph sz="half" idx="1"/>
          </p:nvPr>
        </p:nvGraphicFramePr>
        <p:xfrm>
          <a:off x="3708400" y="3068638"/>
          <a:ext cx="358775" cy="328612"/>
        </p:xfrm>
        <a:graphic>
          <a:graphicData uri="http://schemas.openxmlformats.org/presentationml/2006/ole">
            <mc:AlternateContent xmlns:mc="http://schemas.openxmlformats.org/markup-compatibility/2006">
              <mc:Choice xmlns:v="urn:schemas-microsoft-com:vml" Requires="v">
                <p:oleObj r:id="rId2" imgW="152334" imgH="139639" progId="Equation.3">
                  <p:embed/>
                </p:oleObj>
              </mc:Choice>
              <mc:Fallback>
                <p:oleObj r:id="rId2" imgW="152334" imgH="139639" progId="Equation.3">
                  <p:embed/>
                  <p:pic>
                    <p:nvPicPr>
                      <p:cNvPr id="0" name="Object 2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3068638"/>
                        <a:ext cx="3587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53" name="Object 22">
            <a:extLst>
              <a:ext uri="{FF2B5EF4-FFF2-40B4-BE49-F238E27FC236}">
                <a16:creationId xmlns:a16="http://schemas.microsoft.com/office/drawing/2014/main" id="{9B6E2163-5BA5-397A-FC7F-77159907815B}"/>
              </a:ext>
            </a:extLst>
          </p:cNvPr>
          <p:cNvGraphicFramePr>
            <a:graphicFrameLocks noChangeAspect="1"/>
          </p:cNvGraphicFramePr>
          <p:nvPr/>
        </p:nvGraphicFramePr>
        <p:xfrm>
          <a:off x="2297113" y="2276475"/>
          <a:ext cx="498475" cy="623888"/>
        </p:xfrm>
        <a:graphic>
          <a:graphicData uri="http://schemas.openxmlformats.org/presentationml/2006/ole">
            <mc:AlternateContent xmlns:mc="http://schemas.openxmlformats.org/markup-compatibility/2006">
              <mc:Choice xmlns:v="urn:schemas-microsoft-com:vml" Requires="v">
                <p:oleObj r:id="rId4" imgW="266584" imgH="330057" progId="Equation.3">
                  <p:embed/>
                </p:oleObj>
              </mc:Choice>
              <mc:Fallback>
                <p:oleObj r:id="rId4" imgW="266584" imgH="330057" progId="Equation.3">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7113" y="2276475"/>
                        <a:ext cx="498475"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254" name="Rectangle 23">
            <a:extLst>
              <a:ext uri="{FF2B5EF4-FFF2-40B4-BE49-F238E27FC236}">
                <a16:creationId xmlns:a16="http://schemas.microsoft.com/office/drawing/2014/main" id="{71E56538-A42B-1674-3C16-AEF4EBDD4F90}"/>
              </a:ext>
            </a:extLst>
          </p:cNvPr>
          <p:cNvSpPr>
            <a:spLocks noChangeArrowheads="1"/>
          </p:cNvSpPr>
          <p:nvPr/>
        </p:nvSpPr>
        <p:spPr bwMode="auto">
          <a:xfrm>
            <a:off x="3606800" y="4540250"/>
            <a:ext cx="40624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3200" b="1">
                <a:solidFill>
                  <a:srgbClr val="000000"/>
                </a:solidFill>
                <a:latin typeface="Arial" panose="020B0604020202020204" pitchFamily="34" charset="0"/>
              </a:rPr>
              <a:t>迹方程和最大射程．</a:t>
            </a:r>
          </a:p>
        </p:txBody>
      </p:sp>
      <p:graphicFrame>
        <p:nvGraphicFramePr>
          <p:cNvPr id="53255" name="Object 142">
            <a:extLst>
              <a:ext uri="{FF2B5EF4-FFF2-40B4-BE49-F238E27FC236}">
                <a16:creationId xmlns:a16="http://schemas.microsoft.com/office/drawing/2014/main" id="{014154CB-2540-7032-3FEF-3ABBF96E8079}"/>
              </a:ext>
            </a:extLst>
          </p:cNvPr>
          <p:cNvGraphicFramePr>
            <a:graphicFrameLocks noChangeAspect="1"/>
          </p:cNvGraphicFramePr>
          <p:nvPr/>
        </p:nvGraphicFramePr>
        <p:xfrm>
          <a:off x="6578600" y="3452813"/>
          <a:ext cx="177800" cy="228600"/>
        </p:xfrm>
        <a:graphic>
          <a:graphicData uri="http://schemas.openxmlformats.org/presentationml/2006/ole">
            <mc:AlternateContent xmlns:mc="http://schemas.openxmlformats.org/markup-compatibility/2006">
              <mc:Choice xmlns:v="urn:schemas-microsoft-com:vml" Requires="v">
                <p:oleObj r:id="rId6" imgW="177646" imgH="228402" progId="Equation.3">
                  <p:embed/>
                </p:oleObj>
              </mc:Choice>
              <mc:Fallback>
                <p:oleObj r:id="rId6" imgW="177646" imgH="228402" progId="Equation.3">
                  <p:embed/>
                  <p:pic>
                    <p:nvPicPr>
                      <p:cNvPr id="0" name="Object 1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8600" y="3452813"/>
                        <a:ext cx="177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256" name="Rectangle 143">
            <a:extLst>
              <a:ext uri="{FF2B5EF4-FFF2-40B4-BE49-F238E27FC236}">
                <a16:creationId xmlns:a16="http://schemas.microsoft.com/office/drawing/2014/main" id="{C6F2A3B3-1C71-876A-C8C4-EB24F461407C}"/>
              </a:ext>
            </a:extLst>
          </p:cNvPr>
          <p:cNvSpPr>
            <a:spLocks noChangeArrowheads="1"/>
          </p:cNvSpPr>
          <p:nvPr/>
        </p:nvSpPr>
        <p:spPr bwMode="auto">
          <a:xfrm>
            <a:off x="5094288" y="1333500"/>
            <a:ext cx="3581400" cy="3048000"/>
          </a:xfrm>
          <a:prstGeom prst="rect">
            <a:avLst/>
          </a:prstGeom>
          <a:solidFill>
            <a:srgbClr val="FFFFFF"/>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3257" name="Freeform 145">
            <a:extLst>
              <a:ext uri="{FF2B5EF4-FFF2-40B4-BE49-F238E27FC236}">
                <a16:creationId xmlns:a16="http://schemas.microsoft.com/office/drawing/2014/main" id="{12EA9F42-1365-E4CA-D0A9-A114A4F0B2E6}"/>
              </a:ext>
            </a:extLst>
          </p:cNvPr>
          <p:cNvSpPr>
            <a:spLocks noChangeArrowheads="1"/>
          </p:cNvSpPr>
          <p:nvPr/>
        </p:nvSpPr>
        <p:spPr bwMode="auto">
          <a:xfrm>
            <a:off x="5422900" y="2997200"/>
            <a:ext cx="804863" cy="998538"/>
          </a:xfrm>
          <a:custGeom>
            <a:avLst/>
            <a:gdLst>
              <a:gd name="T0" fmla="*/ 0 w 1184"/>
              <a:gd name="T1" fmla="*/ 998538 h 1427"/>
              <a:gd name="T2" fmla="*/ 804863 w 1184"/>
              <a:gd name="T3" fmla="*/ 0 h 1427"/>
              <a:gd name="T4" fmla="*/ 0 60000 65536"/>
              <a:gd name="T5" fmla="*/ 0 60000 65536"/>
            </a:gdLst>
            <a:ahLst/>
            <a:cxnLst>
              <a:cxn ang="T4">
                <a:pos x="T0" y="T1"/>
              </a:cxn>
              <a:cxn ang="T5">
                <a:pos x="T2" y="T3"/>
              </a:cxn>
            </a:cxnLst>
            <a:rect l="0" t="0" r="r" b="b"/>
            <a:pathLst>
              <a:path w="1184" h="1427">
                <a:moveTo>
                  <a:pt x="0" y="1427"/>
                </a:moveTo>
                <a:lnTo>
                  <a:pt x="1184" y="0"/>
                </a:lnTo>
              </a:path>
            </a:pathLst>
          </a:custGeom>
          <a:noFill/>
          <a:ln w="28575">
            <a:solidFill>
              <a:srgbClr val="D60093"/>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58" name="Line 147">
            <a:extLst>
              <a:ext uri="{FF2B5EF4-FFF2-40B4-BE49-F238E27FC236}">
                <a16:creationId xmlns:a16="http://schemas.microsoft.com/office/drawing/2014/main" id="{76614DEB-9DE7-8C9B-D0A2-EEE4B09C0582}"/>
              </a:ext>
            </a:extLst>
          </p:cNvPr>
          <p:cNvSpPr>
            <a:spLocks noChangeShapeType="1"/>
          </p:cNvSpPr>
          <p:nvPr/>
        </p:nvSpPr>
        <p:spPr bwMode="auto">
          <a:xfrm flipH="1" flipV="1">
            <a:off x="5437188" y="1436688"/>
            <a:ext cx="0" cy="2570162"/>
          </a:xfrm>
          <a:prstGeom prst="line">
            <a:avLst/>
          </a:prstGeom>
          <a:noFill/>
          <a:ln w="12700">
            <a:solidFill>
              <a:srgbClr val="1C1C1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3259" name="Line 148">
            <a:extLst>
              <a:ext uri="{FF2B5EF4-FFF2-40B4-BE49-F238E27FC236}">
                <a16:creationId xmlns:a16="http://schemas.microsoft.com/office/drawing/2014/main" id="{7E2A25A8-CD46-EA62-5929-22B3B63BACA2}"/>
              </a:ext>
            </a:extLst>
          </p:cNvPr>
          <p:cNvSpPr>
            <a:spLocks noChangeShapeType="1"/>
          </p:cNvSpPr>
          <p:nvPr/>
        </p:nvSpPr>
        <p:spPr bwMode="auto">
          <a:xfrm>
            <a:off x="5421313" y="3987800"/>
            <a:ext cx="3024187" cy="1588"/>
          </a:xfrm>
          <a:prstGeom prst="line">
            <a:avLst/>
          </a:prstGeom>
          <a:noFill/>
          <a:ln w="12700">
            <a:solidFill>
              <a:srgbClr val="1C1C1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3260" name="Object 149">
            <a:extLst>
              <a:ext uri="{FF2B5EF4-FFF2-40B4-BE49-F238E27FC236}">
                <a16:creationId xmlns:a16="http://schemas.microsoft.com/office/drawing/2014/main" id="{B24974CD-7759-2C48-86F0-74497CC69F68}"/>
              </a:ext>
            </a:extLst>
          </p:cNvPr>
          <p:cNvGraphicFramePr>
            <a:graphicFrameLocks noChangeAspect="1"/>
          </p:cNvGraphicFramePr>
          <p:nvPr/>
        </p:nvGraphicFramePr>
        <p:xfrm>
          <a:off x="8101013" y="3568700"/>
          <a:ext cx="354012" cy="381000"/>
        </p:xfrm>
        <a:graphic>
          <a:graphicData uri="http://schemas.openxmlformats.org/presentationml/2006/ole">
            <mc:AlternateContent xmlns:mc="http://schemas.openxmlformats.org/markup-compatibility/2006">
              <mc:Choice xmlns:v="urn:schemas-microsoft-com:vml" Requires="v">
                <p:oleObj r:id="rId8" imgW="177646" imgH="190335" progId="Equation.3">
                  <p:embed/>
                </p:oleObj>
              </mc:Choice>
              <mc:Fallback>
                <p:oleObj r:id="rId8" imgW="177646" imgH="190335" progId="Equation.3">
                  <p:embed/>
                  <p:pic>
                    <p:nvPicPr>
                      <p:cNvPr id="0" name="Object 1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01013" y="3568700"/>
                        <a:ext cx="3540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61" name="Object 150">
            <a:extLst>
              <a:ext uri="{FF2B5EF4-FFF2-40B4-BE49-F238E27FC236}">
                <a16:creationId xmlns:a16="http://schemas.microsoft.com/office/drawing/2014/main" id="{BC171EF8-263E-87BC-A449-D32862323C7F}"/>
              </a:ext>
            </a:extLst>
          </p:cNvPr>
          <p:cNvGraphicFramePr>
            <a:graphicFrameLocks noChangeAspect="1"/>
          </p:cNvGraphicFramePr>
          <p:nvPr/>
        </p:nvGraphicFramePr>
        <p:xfrm>
          <a:off x="5437188" y="1428750"/>
          <a:ext cx="450850" cy="452438"/>
        </p:xfrm>
        <a:graphic>
          <a:graphicData uri="http://schemas.openxmlformats.org/presentationml/2006/ole">
            <mc:AlternateContent xmlns:mc="http://schemas.openxmlformats.org/markup-compatibility/2006">
              <mc:Choice xmlns:v="urn:schemas-microsoft-com:vml" Requires="v">
                <p:oleObj r:id="rId10" imgW="190417" imgH="241195" progId="Equation.3">
                  <p:embed/>
                </p:oleObj>
              </mc:Choice>
              <mc:Fallback>
                <p:oleObj r:id="rId10" imgW="190417" imgH="241195" progId="Equation.3">
                  <p:embed/>
                  <p:pic>
                    <p:nvPicPr>
                      <p:cNvPr id="0" name="Object 1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37188" y="1428750"/>
                        <a:ext cx="45085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62" name="Object 152">
            <a:extLst>
              <a:ext uri="{FF2B5EF4-FFF2-40B4-BE49-F238E27FC236}">
                <a16:creationId xmlns:a16="http://schemas.microsoft.com/office/drawing/2014/main" id="{5F135227-3C90-CC91-6E93-6767778AC084}"/>
              </a:ext>
            </a:extLst>
          </p:cNvPr>
          <p:cNvGraphicFramePr>
            <a:graphicFrameLocks noChangeAspect="1"/>
          </p:cNvGraphicFramePr>
          <p:nvPr/>
        </p:nvGraphicFramePr>
        <p:xfrm>
          <a:off x="6516688" y="3373438"/>
          <a:ext cx="366712" cy="444500"/>
        </p:xfrm>
        <a:graphic>
          <a:graphicData uri="http://schemas.openxmlformats.org/presentationml/2006/ole">
            <mc:AlternateContent xmlns:mc="http://schemas.openxmlformats.org/markup-compatibility/2006">
              <mc:Choice xmlns:v="urn:schemas-microsoft-com:vml" Requires="v">
                <p:oleObj r:id="rId12" imgW="177569" imgH="215619" progId="Equation.3">
                  <p:embed/>
                </p:oleObj>
              </mc:Choice>
              <mc:Fallback>
                <p:oleObj r:id="rId12" imgW="177569" imgH="215619" progId="Equation.3">
                  <p:embed/>
                  <p:pic>
                    <p:nvPicPr>
                      <p:cNvPr id="0" name="Object 15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16688" y="3373438"/>
                        <a:ext cx="366712"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63" name="Object 153">
            <a:extLst>
              <a:ext uri="{FF2B5EF4-FFF2-40B4-BE49-F238E27FC236}">
                <a16:creationId xmlns:a16="http://schemas.microsoft.com/office/drawing/2014/main" id="{589BB777-2462-C3C3-2713-4DE85E11241B}"/>
              </a:ext>
            </a:extLst>
          </p:cNvPr>
          <p:cNvGraphicFramePr>
            <a:graphicFrameLocks noChangeAspect="1"/>
          </p:cNvGraphicFramePr>
          <p:nvPr/>
        </p:nvGraphicFramePr>
        <p:xfrm>
          <a:off x="5795963" y="2349500"/>
          <a:ext cx="536575" cy="690563"/>
        </p:xfrm>
        <a:graphic>
          <a:graphicData uri="http://schemas.openxmlformats.org/presentationml/2006/ole">
            <mc:AlternateContent xmlns:mc="http://schemas.openxmlformats.org/markup-compatibility/2006">
              <mc:Choice xmlns:v="urn:schemas-microsoft-com:vml" Requires="v">
                <p:oleObj r:id="rId14" imgW="177646" imgH="228402" progId="Equation.DSMT4">
                  <p:embed/>
                </p:oleObj>
              </mc:Choice>
              <mc:Fallback>
                <p:oleObj r:id="rId14" imgW="177646" imgH="228402" progId="Equation.DSMT4">
                  <p:embed/>
                  <p:pic>
                    <p:nvPicPr>
                      <p:cNvPr id="0" name="Object 15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95963" y="2349500"/>
                        <a:ext cx="53657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264" name="Freeform 154">
            <a:extLst>
              <a:ext uri="{FF2B5EF4-FFF2-40B4-BE49-F238E27FC236}">
                <a16:creationId xmlns:a16="http://schemas.microsoft.com/office/drawing/2014/main" id="{E6CA48DD-7F11-65FB-9184-4A783286D1A6}"/>
              </a:ext>
            </a:extLst>
          </p:cNvPr>
          <p:cNvSpPr>
            <a:spLocks noChangeArrowheads="1"/>
          </p:cNvSpPr>
          <p:nvPr/>
        </p:nvSpPr>
        <p:spPr bwMode="auto">
          <a:xfrm>
            <a:off x="5468938" y="2859088"/>
            <a:ext cx="2735262" cy="1152525"/>
          </a:xfrm>
          <a:custGeom>
            <a:avLst/>
            <a:gdLst>
              <a:gd name="T0" fmla="*/ 0 w 1723"/>
              <a:gd name="T1" fmla="*/ 1095781 h 914"/>
              <a:gd name="T2" fmla="*/ 1439862 w 1723"/>
              <a:gd name="T3" fmla="*/ 8827 h 914"/>
              <a:gd name="T4" fmla="*/ 2735262 w 1723"/>
              <a:gd name="T5" fmla="*/ 1152525 h 914"/>
              <a:gd name="T6" fmla="*/ 0 60000 65536"/>
              <a:gd name="T7" fmla="*/ 0 60000 65536"/>
              <a:gd name="T8" fmla="*/ 0 60000 65536"/>
            </a:gdLst>
            <a:ahLst/>
            <a:cxnLst>
              <a:cxn ang="T6">
                <a:pos x="T0" y="T1"/>
              </a:cxn>
              <a:cxn ang="T7">
                <a:pos x="T2" y="T3"/>
              </a:cxn>
              <a:cxn ang="T8">
                <a:pos x="T4" y="T5"/>
              </a:cxn>
            </a:cxnLst>
            <a:rect l="0" t="0" r="r" b="b"/>
            <a:pathLst>
              <a:path w="1723" h="914">
                <a:moveTo>
                  <a:pt x="0" y="869"/>
                </a:moveTo>
                <a:cubicBezTo>
                  <a:pt x="310" y="434"/>
                  <a:pt x="620" y="0"/>
                  <a:pt x="907" y="7"/>
                </a:cubicBezTo>
                <a:cubicBezTo>
                  <a:pt x="1194" y="14"/>
                  <a:pt x="1587" y="763"/>
                  <a:pt x="1723" y="91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65" name="Freeform 155">
            <a:extLst>
              <a:ext uri="{FF2B5EF4-FFF2-40B4-BE49-F238E27FC236}">
                <a16:creationId xmlns:a16="http://schemas.microsoft.com/office/drawing/2014/main" id="{AFFE20DF-7A92-0D97-0BFF-0743E8A3B8B7}"/>
              </a:ext>
            </a:extLst>
          </p:cNvPr>
          <p:cNvSpPr>
            <a:spLocks noChangeArrowheads="1"/>
          </p:cNvSpPr>
          <p:nvPr/>
        </p:nvSpPr>
        <p:spPr bwMode="auto">
          <a:xfrm>
            <a:off x="5664200" y="3695700"/>
            <a:ext cx="203200" cy="288925"/>
          </a:xfrm>
          <a:custGeom>
            <a:avLst/>
            <a:gdLst>
              <a:gd name="T0" fmla="*/ 0 w 128"/>
              <a:gd name="T1" fmla="*/ 0 h 182"/>
              <a:gd name="T2" fmla="*/ 146050 w 128"/>
              <a:gd name="T3" fmla="*/ 101600 h 182"/>
              <a:gd name="T4" fmla="*/ 203200 w 128"/>
              <a:gd name="T5" fmla="*/ 288925 h 182"/>
              <a:gd name="T6" fmla="*/ 0 60000 65536"/>
              <a:gd name="T7" fmla="*/ 0 60000 65536"/>
              <a:gd name="T8" fmla="*/ 0 60000 65536"/>
            </a:gdLst>
            <a:ahLst/>
            <a:cxnLst>
              <a:cxn ang="T6">
                <a:pos x="T0" y="T1"/>
              </a:cxn>
              <a:cxn ang="T7">
                <a:pos x="T2" y="T3"/>
              </a:cxn>
              <a:cxn ang="T8">
                <a:pos x="T4" y="T5"/>
              </a:cxn>
            </a:cxnLst>
            <a:rect l="0" t="0" r="r" b="b"/>
            <a:pathLst>
              <a:path w="128" h="182">
                <a:moveTo>
                  <a:pt x="0" y="0"/>
                </a:moveTo>
                <a:cubicBezTo>
                  <a:pt x="15" y="11"/>
                  <a:pt x="71" y="34"/>
                  <a:pt x="92" y="64"/>
                </a:cubicBezTo>
                <a:cubicBezTo>
                  <a:pt x="113" y="94"/>
                  <a:pt x="121" y="158"/>
                  <a:pt x="128" y="18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53266" name="Object 156">
            <a:extLst>
              <a:ext uri="{FF2B5EF4-FFF2-40B4-BE49-F238E27FC236}">
                <a16:creationId xmlns:a16="http://schemas.microsoft.com/office/drawing/2014/main" id="{55809D53-AC37-4CB4-7A7D-8311CAE05732}"/>
              </a:ext>
            </a:extLst>
          </p:cNvPr>
          <p:cNvGraphicFramePr>
            <a:graphicFrameLocks noChangeAspect="1"/>
          </p:cNvGraphicFramePr>
          <p:nvPr/>
        </p:nvGraphicFramePr>
        <p:xfrm>
          <a:off x="5857875" y="3679825"/>
          <a:ext cx="357188" cy="327025"/>
        </p:xfrm>
        <a:graphic>
          <a:graphicData uri="http://schemas.openxmlformats.org/presentationml/2006/ole">
            <mc:AlternateContent xmlns:mc="http://schemas.openxmlformats.org/markup-compatibility/2006">
              <mc:Choice xmlns:v="urn:schemas-microsoft-com:vml" Requires="v">
                <p:oleObj r:id="rId16" imgW="152334" imgH="139639" progId="Equation.3">
                  <p:embed/>
                </p:oleObj>
              </mc:Choice>
              <mc:Fallback>
                <p:oleObj r:id="rId16" imgW="152334" imgH="139639" progId="Equation.3">
                  <p:embed/>
                  <p:pic>
                    <p:nvPicPr>
                      <p:cNvPr id="0" name="Object 1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75" y="3679825"/>
                        <a:ext cx="35718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267" name="Text Box 158">
            <a:extLst>
              <a:ext uri="{FF2B5EF4-FFF2-40B4-BE49-F238E27FC236}">
                <a16:creationId xmlns:a16="http://schemas.microsoft.com/office/drawing/2014/main" id="{61199EA2-45A8-425E-070E-A66DAA030076}"/>
              </a:ext>
            </a:extLst>
          </p:cNvPr>
          <p:cNvSpPr txBox="1">
            <a:spLocks noChangeArrowheads="1"/>
          </p:cNvSpPr>
          <p:nvPr/>
        </p:nvSpPr>
        <p:spPr bwMode="auto">
          <a:xfrm>
            <a:off x="5133975" y="3930650"/>
            <a:ext cx="503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800" i="1">
                <a:latin typeface="Times New Roman" panose="02020603050405020304" pitchFamily="18" charset="0"/>
              </a:rPr>
              <a:t>O</a:t>
            </a:r>
          </a:p>
        </p:txBody>
      </p:sp>
      <p:sp>
        <p:nvSpPr>
          <p:cNvPr id="40" name="Freeform 6">
            <a:extLst>
              <a:ext uri="{FF2B5EF4-FFF2-40B4-BE49-F238E27FC236}">
                <a16:creationId xmlns:a16="http://schemas.microsoft.com/office/drawing/2014/main" id="{7ECE4D91-8666-748D-C02F-1D6F24478E28}"/>
              </a:ext>
            </a:extLst>
          </p:cNvPr>
          <p:cNvSpPr>
            <a:spLocks noChangeArrowheads="1"/>
          </p:cNvSpPr>
          <p:nvPr/>
        </p:nvSpPr>
        <p:spPr bwMode="auto">
          <a:xfrm>
            <a:off x="5445125" y="3071813"/>
            <a:ext cx="1858963" cy="914400"/>
          </a:xfrm>
          <a:custGeom>
            <a:avLst/>
            <a:gdLst>
              <a:gd name="T0" fmla="*/ 1858963 w 1171"/>
              <a:gd name="T1" fmla="*/ 0 h 576"/>
              <a:gd name="T2" fmla="*/ 0 w 1171"/>
              <a:gd name="T3" fmla="*/ 914400 h 576"/>
              <a:gd name="T4" fmla="*/ 0 60000 65536"/>
              <a:gd name="T5" fmla="*/ 0 60000 65536"/>
            </a:gdLst>
            <a:ahLst/>
            <a:cxnLst>
              <a:cxn ang="T4">
                <a:pos x="T0" y="T1"/>
              </a:cxn>
              <a:cxn ang="T5">
                <a:pos x="T2" y="T3"/>
              </a:cxn>
            </a:cxnLst>
            <a:rect l="0" t="0" r="r" b="b"/>
            <a:pathLst>
              <a:path w="1171" h="576">
                <a:moveTo>
                  <a:pt x="1171" y="0"/>
                </a:moveTo>
                <a:lnTo>
                  <a:pt x="0" y="576"/>
                </a:lnTo>
              </a:path>
            </a:pathLst>
          </a:custGeom>
          <a:noFill/>
          <a:ln w="28575">
            <a:solidFill>
              <a:srgbClr val="FF3300"/>
            </a:solidFill>
            <a:round/>
            <a:headEnd type="triangle" w="sm" len="lg"/>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53269" name="Object 14">
            <a:extLst>
              <a:ext uri="{FF2B5EF4-FFF2-40B4-BE49-F238E27FC236}">
                <a16:creationId xmlns:a16="http://schemas.microsoft.com/office/drawing/2014/main" id="{FD87EAD3-68CD-F5B5-9CE5-44D8E6F88F4D}"/>
              </a:ext>
            </a:extLst>
          </p:cNvPr>
          <p:cNvGraphicFramePr>
            <a:graphicFrameLocks noChangeAspect="1"/>
          </p:cNvGraphicFramePr>
          <p:nvPr/>
        </p:nvGraphicFramePr>
        <p:xfrm>
          <a:off x="6518275" y="3379788"/>
          <a:ext cx="366713" cy="444500"/>
        </p:xfrm>
        <a:graphic>
          <a:graphicData uri="http://schemas.openxmlformats.org/presentationml/2006/ole">
            <mc:AlternateContent xmlns:mc="http://schemas.openxmlformats.org/markup-compatibility/2006">
              <mc:Choice xmlns:v="urn:schemas-microsoft-com:vml" Requires="v">
                <p:oleObj r:id="rId17" imgW="177569" imgH="215619" progId="Equation.3">
                  <p:embed/>
                </p:oleObj>
              </mc:Choice>
              <mc:Fallback>
                <p:oleObj r:id="rId17" imgW="177569" imgH="215619"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18275" y="3379788"/>
                        <a:ext cx="3667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Group 160">
            <a:extLst>
              <a:ext uri="{FF2B5EF4-FFF2-40B4-BE49-F238E27FC236}">
                <a16:creationId xmlns:a16="http://schemas.microsoft.com/office/drawing/2014/main" id="{7E71B026-AB0C-0EAB-F092-6C1A2760C2B7}"/>
              </a:ext>
            </a:extLst>
          </p:cNvPr>
          <p:cNvGrpSpPr>
            <a:grpSpLocks/>
          </p:cNvGrpSpPr>
          <p:nvPr/>
        </p:nvGrpSpPr>
        <p:grpSpPr bwMode="auto">
          <a:xfrm>
            <a:off x="4000500" y="928688"/>
            <a:ext cx="5143500" cy="2736850"/>
            <a:chOff x="849" y="2160"/>
            <a:chExt cx="4070" cy="1724"/>
          </a:xfrm>
        </p:grpSpPr>
        <p:sp>
          <p:nvSpPr>
            <p:cNvPr id="54290" name="Rectangle 114">
              <a:extLst>
                <a:ext uri="{FF2B5EF4-FFF2-40B4-BE49-F238E27FC236}">
                  <a16:creationId xmlns:a16="http://schemas.microsoft.com/office/drawing/2014/main" id="{E04847CE-4D24-431A-0CE6-23E627B00592}"/>
                </a:ext>
              </a:extLst>
            </p:cNvPr>
            <p:cNvSpPr>
              <a:spLocks noChangeArrowheads="1"/>
            </p:cNvSpPr>
            <p:nvPr/>
          </p:nvSpPr>
          <p:spPr bwMode="auto">
            <a:xfrm>
              <a:off x="849" y="2160"/>
              <a:ext cx="4070" cy="1724"/>
            </a:xfrm>
            <a:prstGeom prst="rect">
              <a:avLst/>
            </a:prstGeom>
            <a:solidFill>
              <a:srgbClr val="FFFFFF"/>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54291" name="Group 115">
              <a:extLst>
                <a:ext uri="{FF2B5EF4-FFF2-40B4-BE49-F238E27FC236}">
                  <a16:creationId xmlns:a16="http://schemas.microsoft.com/office/drawing/2014/main" id="{1595A677-1410-4BD2-F7E5-1E21ED91C304}"/>
                </a:ext>
              </a:extLst>
            </p:cNvPr>
            <p:cNvGrpSpPr>
              <a:grpSpLocks/>
            </p:cNvGrpSpPr>
            <p:nvPr/>
          </p:nvGrpSpPr>
          <p:grpSpPr bwMode="auto">
            <a:xfrm>
              <a:off x="2245" y="2281"/>
              <a:ext cx="800" cy="931"/>
              <a:chOff x="2298" y="1949"/>
              <a:chExt cx="800" cy="931"/>
            </a:xfrm>
          </p:grpSpPr>
          <p:sp>
            <p:nvSpPr>
              <p:cNvPr id="54323" name="Line 116">
                <a:extLst>
                  <a:ext uri="{FF2B5EF4-FFF2-40B4-BE49-F238E27FC236}">
                    <a16:creationId xmlns:a16="http://schemas.microsoft.com/office/drawing/2014/main" id="{64572D65-C32A-195F-C9BE-2153F13698EA}"/>
                  </a:ext>
                </a:extLst>
              </p:cNvPr>
              <p:cNvSpPr>
                <a:spLocks noChangeShapeType="1"/>
              </p:cNvSpPr>
              <p:nvPr/>
            </p:nvSpPr>
            <p:spPr bwMode="auto">
              <a:xfrm>
                <a:off x="2400" y="2352"/>
                <a:ext cx="480" cy="0"/>
              </a:xfrm>
              <a:prstGeom prst="line">
                <a:avLst/>
              </a:prstGeom>
              <a:noFill/>
              <a:ln w="9525">
                <a:solidFill>
                  <a:srgbClr val="3333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24" name="Line 117">
                <a:extLst>
                  <a:ext uri="{FF2B5EF4-FFF2-40B4-BE49-F238E27FC236}">
                    <a16:creationId xmlns:a16="http://schemas.microsoft.com/office/drawing/2014/main" id="{F28345F2-BB80-778F-6BA7-D4E20DC06CFC}"/>
                  </a:ext>
                </a:extLst>
              </p:cNvPr>
              <p:cNvSpPr>
                <a:spLocks noChangeShapeType="1"/>
              </p:cNvSpPr>
              <p:nvPr/>
            </p:nvSpPr>
            <p:spPr bwMode="auto">
              <a:xfrm>
                <a:off x="2880" y="2352"/>
                <a:ext cx="0" cy="192"/>
              </a:xfrm>
              <a:prstGeom prst="line">
                <a:avLst/>
              </a:prstGeom>
              <a:noFill/>
              <a:ln w="9525">
                <a:solidFill>
                  <a:srgbClr val="3333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25" name="Line 118">
                <a:extLst>
                  <a:ext uri="{FF2B5EF4-FFF2-40B4-BE49-F238E27FC236}">
                    <a16:creationId xmlns:a16="http://schemas.microsoft.com/office/drawing/2014/main" id="{DE06C9E4-0874-BB22-707D-1B8DE61F023F}"/>
                  </a:ext>
                </a:extLst>
              </p:cNvPr>
              <p:cNvSpPr>
                <a:spLocks noChangeShapeType="1"/>
              </p:cNvSpPr>
              <p:nvPr/>
            </p:nvSpPr>
            <p:spPr bwMode="auto">
              <a:xfrm>
                <a:off x="2400" y="2544"/>
                <a:ext cx="480" cy="0"/>
              </a:xfrm>
              <a:prstGeom prst="line">
                <a:avLst/>
              </a:prstGeom>
              <a:noFill/>
              <a:ln w="28575">
                <a:solidFill>
                  <a:srgbClr val="CC00C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4326" name="Line 119">
                <a:extLst>
                  <a:ext uri="{FF2B5EF4-FFF2-40B4-BE49-F238E27FC236}">
                    <a16:creationId xmlns:a16="http://schemas.microsoft.com/office/drawing/2014/main" id="{26A1D416-1FA0-3608-8D83-6F58BAD78E9B}"/>
                  </a:ext>
                </a:extLst>
              </p:cNvPr>
              <p:cNvSpPr>
                <a:spLocks noChangeShapeType="1"/>
              </p:cNvSpPr>
              <p:nvPr/>
            </p:nvSpPr>
            <p:spPr bwMode="auto">
              <a:xfrm flipV="1">
                <a:off x="2400" y="2352"/>
                <a:ext cx="0" cy="192"/>
              </a:xfrm>
              <a:prstGeom prst="line">
                <a:avLst/>
              </a:prstGeom>
              <a:noFill/>
              <a:ln w="28575">
                <a:solidFill>
                  <a:srgbClr val="CC00C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4327" name="Line 120">
                <a:extLst>
                  <a:ext uri="{FF2B5EF4-FFF2-40B4-BE49-F238E27FC236}">
                    <a16:creationId xmlns:a16="http://schemas.microsoft.com/office/drawing/2014/main" id="{C16B7B90-548A-8D6A-2478-1B868574D0BE}"/>
                  </a:ext>
                </a:extLst>
              </p:cNvPr>
              <p:cNvSpPr>
                <a:spLocks noChangeShapeType="1"/>
              </p:cNvSpPr>
              <p:nvPr/>
            </p:nvSpPr>
            <p:spPr bwMode="auto">
              <a:xfrm flipV="1">
                <a:off x="2400" y="2352"/>
                <a:ext cx="480" cy="192"/>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4328" name="Object 121">
                <a:extLst>
                  <a:ext uri="{FF2B5EF4-FFF2-40B4-BE49-F238E27FC236}">
                    <a16:creationId xmlns:a16="http://schemas.microsoft.com/office/drawing/2014/main" id="{72FA5B9C-903B-C47B-863A-1B7B46B94FB3}"/>
                  </a:ext>
                </a:extLst>
              </p:cNvPr>
              <p:cNvGraphicFramePr>
                <a:graphicFrameLocks noChangeAspect="1"/>
              </p:cNvGraphicFramePr>
              <p:nvPr/>
            </p:nvGraphicFramePr>
            <p:xfrm>
              <a:off x="2640" y="2544"/>
              <a:ext cx="271" cy="336"/>
            </p:xfrm>
            <a:graphic>
              <a:graphicData uri="http://schemas.openxmlformats.org/presentationml/2006/ole">
                <mc:AlternateContent xmlns:mc="http://schemas.openxmlformats.org/markup-compatibility/2006">
                  <mc:Choice xmlns:v="urn:schemas-microsoft-com:vml" Requires="v">
                    <p:oleObj r:id="rId2" imgW="266584" imgH="330057" progId="Equation.3">
                      <p:embed/>
                    </p:oleObj>
                  </mc:Choice>
                  <mc:Fallback>
                    <p:oleObj r:id="rId2" imgW="266584" imgH="330057" progId="Equation.3">
                      <p:embed/>
                      <p:pic>
                        <p:nvPicPr>
                          <p:cNvPr id="0" name="Object 1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 y="2544"/>
                            <a:ext cx="27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329" name="Object 122">
                <a:extLst>
                  <a:ext uri="{FF2B5EF4-FFF2-40B4-BE49-F238E27FC236}">
                    <a16:creationId xmlns:a16="http://schemas.microsoft.com/office/drawing/2014/main" id="{07D5A36D-8D9C-88D2-6E50-6A12BED58130}"/>
                  </a:ext>
                </a:extLst>
              </p:cNvPr>
              <p:cNvGraphicFramePr>
                <a:graphicFrameLocks noChangeAspect="1"/>
              </p:cNvGraphicFramePr>
              <p:nvPr/>
            </p:nvGraphicFramePr>
            <p:xfrm>
              <a:off x="2298" y="1949"/>
              <a:ext cx="284" cy="375"/>
            </p:xfrm>
            <a:graphic>
              <a:graphicData uri="http://schemas.openxmlformats.org/presentationml/2006/ole">
                <mc:AlternateContent xmlns:mc="http://schemas.openxmlformats.org/markup-compatibility/2006">
                  <mc:Choice xmlns:v="urn:schemas-microsoft-com:vml" Requires="v">
                    <p:oleObj r:id="rId4" imgW="279400" imgH="368300" progId="Equation.3">
                      <p:embed/>
                    </p:oleObj>
                  </mc:Choice>
                  <mc:Fallback>
                    <p:oleObj r:id="rId4" imgW="279400" imgH="368300" progId="Equation.3">
                      <p:embed/>
                      <p:pic>
                        <p:nvPicPr>
                          <p:cNvPr id="0" name="Object 1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8" y="1949"/>
                            <a:ext cx="284"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330" name="Object 123">
                <a:extLst>
                  <a:ext uri="{FF2B5EF4-FFF2-40B4-BE49-F238E27FC236}">
                    <a16:creationId xmlns:a16="http://schemas.microsoft.com/office/drawing/2014/main" id="{DAF454FD-B8DF-8CEB-3E62-7EFA0130A81D}"/>
                  </a:ext>
                </a:extLst>
              </p:cNvPr>
              <p:cNvGraphicFramePr>
                <a:graphicFrameLocks noChangeAspect="1"/>
              </p:cNvGraphicFramePr>
              <p:nvPr/>
            </p:nvGraphicFramePr>
            <p:xfrm>
              <a:off x="2880" y="2112"/>
              <a:ext cx="218" cy="281"/>
            </p:xfrm>
            <a:graphic>
              <a:graphicData uri="http://schemas.openxmlformats.org/presentationml/2006/ole">
                <mc:AlternateContent xmlns:mc="http://schemas.openxmlformats.org/markup-compatibility/2006">
                  <mc:Choice xmlns:v="urn:schemas-microsoft-com:vml" Requires="v">
                    <p:oleObj r:id="rId6" imgW="177646" imgH="228402" progId="Equation.3">
                      <p:embed/>
                    </p:oleObj>
                  </mc:Choice>
                  <mc:Fallback>
                    <p:oleObj r:id="rId6" imgW="177646" imgH="228402" progId="Equation.3">
                      <p:embed/>
                      <p:pic>
                        <p:nvPicPr>
                          <p:cNvPr id="0" name="Object 1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0" y="2112"/>
                            <a:ext cx="21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54292" name="Group 124">
              <a:extLst>
                <a:ext uri="{FF2B5EF4-FFF2-40B4-BE49-F238E27FC236}">
                  <a16:creationId xmlns:a16="http://schemas.microsoft.com/office/drawing/2014/main" id="{F397C731-C38D-E46D-755D-5BED527F7A88}"/>
                </a:ext>
              </a:extLst>
            </p:cNvPr>
            <p:cNvGrpSpPr>
              <a:grpSpLocks/>
            </p:cNvGrpSpPr>
            <p:nvPr/>
          </p:nvGrpSpPr>
          <p:grpSpPr bwMode="auto">
            <a:xfrm>
              <a:off x="3599" y="2932"/>
              <a:ext cx="1041" cy="904"/>
              <a:chOff x="3652" y="2592"/>
              <a:chExt cx="1041" cy="904"/>
            </a:xfrm>
          </p:grpSpPr>
          <p:sp>
            <p:nvSpPr>
              <p:cNvPr id="54314" name="Line 125">
                <a:extLst>
                  <a:ext uri="{FF2B5EF4-FFF2-40B4-BE49-F238E27FC236}">
                    <a16:creationId xmlns:a16="http://schemas.microsoft.com/office/drawing/2014/main" id="{43E458B8-E82A-F63D-FDDE-B3FD956C9B06}"/>
                  </a:ext>
                </a:extLst>
              </p:cNvPr>
              <p:cNvSpPr>
                <a:spLocks noChangeShapeType="1"/>
              </p:cNvSpPr>
              <p:nvPr/>
            </p:nvSpPr>
            <p:spPr bwMode="auto">
              <a:xfrm>
                <a:off x="3984" y="2928"/>
                <a:ext cx="0" cy="384"/>
              </a:xfrm>
              <a:prstGeom prst="line">
                <a:avLst/>
              </a:prstGeom>
              <a:noFill/>
              <a:ln w="28575">
                <a:solidFill>
                  <a:srgbClr val="CC00C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54315" name="Group 126">
                <a:extLst>
                  <a:ext uri="{FF2B5EF4-FFF2-40B4-BE49-F238E27FC236}">
                    <a16:creationId xmlns:a16="http://schemas.microsoft.com/office/drawing/2014/main" id="{07C90F3B-754A-8E33-0B86-8F39573DEB83}"/>
                  </a:ext>
                </a:extLst>
              </p:cNvPr>
              <p:cNvGrpSpPr>
                <a:grpSpLocks/>
              </p:cNvGrpSpPr>
              <p:nvPr/>
            </p:nvGrpSpPr>
            <p:grpSpPr bwMode="auto">
              <a:xfrm>
                <a:off x="3652" y="2592"/>
                <a:ext cx="1041" cy="904"/>
                <a:chOff x="3652" y="2592"/>
                <a:chExt cx="1041" cy="904"/>
              </a:xfrm>
            </p:grpSpPr>
            <p:graphicFrame>
              <p:nvGraphicFramePr>
                <p:cNvPr id="54316" name="Object 127">
                  <a:extLst>
                    <a:ext uri="{FF2B5EF4-FFF2-40B4-BE49-F238E27FC236}">
                      <a16:creationId xmlns:a16="http://schemas.microsoft.com/office/drawing/2014/main" id="{A172D792-FBF3-759D-3367-1664339CD1D2}"/>
                    </a:ext>
                  </a:extLst>
                </p:cNvPr>
                <p:cNvGraphicFramePr>
                  <a:graphicFrameLocks noChangeAspect="1"/>
                </p:cNvGraphicFramePr>
                <p:nvPr/>
              </p:nvGraphicFramePr>
              <p:xfrm>
                <a:off x="4272" y="2592"/>
                <a:ext cx="271" cy="336"/>
              </p:xfrm>
              <a:graphic>
                <a:graphicData uri="http://schemas.openxmlformats.org/presentationml/2006/ole">
                  <mc:AlternateContent xmlns:mc="http://schemas.openxmlformats.org/markup-compatibility/2006">
                    <mc:Choice xmlns:v="urn:schemas-microsoft-com:vml" Requires="v">
                      <p:oleObj r:id="rId8" imgW="266584" imgH="330057" progId="Equation.3">
                        <p:embed/>
                      </p:oleObj>
                    </mc:Choice>
                    <mc:Fallback>
                      <p:oleObj r:id="rId8" imgW="266584" imgH="330057" progId="Equation.3">
                        <p:embed/>
                        <p:pic>
                          <p:nvPicPr>
                            <p:cNvPr id="0" name="Object 1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2592"/>
                              <a:ext cx="27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317" name="Object 128">
                  <a:extLst>
                    <a:ext uri="{FF2B5EF4-FFF2-40B4-BE49-F238E27FC236}">
                      <a16:creationId xmlns:a16="http://schemas.microsoft.com/office/drawing/2014/main" id="{C3CD421A-77DB-6135-AB90-5E091F49CA4E}"/>
                    </a:ext>
                  </a:extLst>
                </p:cNvPr>
                <p:cNvGraphicFramePr>
                  <a:graphicFrameLocks noChangeAspect="1"/>
                </p:cNvGraphicFramePr>
                <p:nvPr/>
              </p:nvGraphicFramePr>
              <p:xfrm>
                <a:off x="3652" y="3120"/>
                <a:ext cx="284" cy="375"/>
              </p:xfrm>
              <a:graphic>
                <a:graphicData uri="http://schemas.openxmlformats.org/presentationml/2006/ole">
                  <mc:AlternateContent xmlns:mc="http://schemas.openxmlformats.org/markup-compatibility/2006">
                    <mc:Choice xmlns:v="urn:schemas-microsoft-com:vml" Requires="v">
                      <p:oleObj r:id="rId9" imgW="279400" imgH="368300" progId="Equation.3">
                        <p:embed/>
                      </p:oleObj>
                    </mc:Choice>
                    <mc:Fallback>
                      <p:oleObj r:id="rId9" imgW="279400" imgH="368300" progId="Equation.3">
                        <p:embed/>
                        <p:pic>
                          <p:nvPicPr>
                            <p:cNvPr id="0" name="Object 1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2" y="3120"/>
                              <a:ext cx="284"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318" name="Object 129">
                  <a:extLst>
                    <a:ext uri="{FF2B5EF4-FFF2-40B4-BE49-F238E27FC236}">
                      <a16:creationId xmlns:a16="http://schemas.microsoft.com/office/drawing/2014/main" id="{7FFADE1D-1B6A-FFA4-2C4E-BC6E6B45F150}"/>
                    </a:ext>
                  </a:extLst>
                </p:cNvPr>
                <p:cNvGraphicFramePr>
                  <a:graphicFrameLocks noChangeAspect="1"/>
                </p:cNvGraphicFramePr>
                <p:nvPr/>
              </p:nvGraphicFramePr>
              <p:xfrm>
                <a:off x="4512" y="3264"/>
                <a:ext cx="181" cy="232"/>
              </p:xfrm>
              <a:graphic>
                <a:graphicData uri="http://schemas.openxmlformats.org/presentationml/2006/ole">
                  <mc:AlternateContent xmlns:mc="http://schemas.openxmlformats.org/markup-compatibility/2006">
                    <mc:Choice xmlns:v="urn:schemas-microsoft-com:vml" Requires="v">
                      <p:oleObj r:id="rId11" imgW="177646" imgH="228402" progId="Equation.3">
                        <p:embed/>
                      </p:oleObj>
                    </mc:Choice>
                    <mc:Fallback>
                      <p:oleObj r:id="rId11" imgW="177646" imgH="228402" progId="Equation.3">
                        <p:embed/>
                        <p:pic>
                          <p:nvPicPr>
                            <p:cNvPr id="0" name="Object 1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2" y="3264"/>
                              <a:ext cx="18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319" name="Line 130">
                  <a:extLst>
                    <a:ext uri="{FF2B5EF4-FFF2-40B4-BE49-F238E27FC236}">
                      <a16:creationId xmlns:a16="http://schemas.microsoft.com/office/drawing/2014/main" id="{66B8017A-29EA-271D-86EC-D6BB00A457D8}"/>
                    </a:ext>
                  </a:extLst>
                </p:cNvPr>
                <p:cNvSpPr>
                  <a:spLocks noChangeShapeType="1"/>
                </p:cNvSpPr>
                <p:nvPr/>
              </p:nvSpPr>
              <p:spPr bwMode="auto">
                <a:xfrm>
                  <a:off x="3984" y="2928"/>
                  <a:ext cx="480" cy="384"/>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4320" name="Line 131">
                  <a:extLst>
                    <a:ext uri="{FF2B5EF4-FFF2-40B4-BE49-F238E27FC236}">
                      <a16:creationId xmlns:a16="http://schemas.microsoft.com/office/drawing/2014/main" id="{AD0678D9-5925-056C-9195-47CA2E3BB341}"/>
                    </a:ext>
                  </a:extLst>
                </p:cNvPr>
                <p:cNvSpPr>
                  <a:spLocks noChangeShapeType="1"/>
                </p:cNvSpPr>
                <p:nvPr/>
              </p:nvSpPr>
              <p:spPr bwMode="auto">
                <a:xfrm>
                  <a:off x="3984" y="2928"/>
                  <a:ext cx="480" cy="0"/>
                </a:xfrm>
                <a:prstGeom prst="line">
                  <a:avLst/>
                </a:prstGeom>
                <a:noFill/>
                <a:ln w="28575">
                  <a:solidFill>
                    <a:srgbClr val="CC00C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4321" name="Line 132">
                  <a:extLst>
                    <a:ext uri="{FF2B5EF4-FFF2-40B4-BE49-F238E27FC236}">
                      <a16:creationId xmlns:a16="http://schemas.microsoft.com/office/drawing/2014/main" id="{95DEE98C-6713-6D8A-39A7-5C91A92DBFB1}"/>
                    </a:ext>
                  </a:extLst>
                </p:cNvPr>
                <p:cNvSpPr>
                  <a:spLocks noChangeShapeType="1"/>
                </p:cNvSpPr>
                <p:nvPr/>
              </p:nvSpPr>
              <p:spPr bwMode="auto">
                <a:xfrm>
                  <a:off x="4464" y="2928"/>
                  <a:ext cx="0" cy="384"/>
                </a:xfrm>
                <a:prstGeom prst="line">
                  <a:avLst/>
                </a:prstGeom>
                <a:noFill/>
                <a:ln w="12700">
                  <a:solidFill>
                    <a:srgbClr val="3333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22" name="Line 133">
                  <a:extLst>
                    <a:ext uri="{FF2B5EF4-FFF2-40B4-BE49-F238E27FC236}">
                      <a16:creationId xmlns:a16="http://schemas.microsoft.com/office/drawing/2014/main" id="{FDCA3DD1-ED96-5864-B3F7-B0B1A547E318}"/>
                    </a:ext>
                  </a:extLst>
                </p:cNvPr>
                <p:cNvSpPr>
                  <a:spLocks noChangeShapeType="1"/>
                </p:cNvSpPr>
                <p:nvPr/>
              </p:nvSpPr>
              <p:spPr bwMode="auto">
                <a:xfrm>
                  <a:off x="3984" y="3312"/>
                  <a:ext cx="480" cy="0"/>
                </a:xfrm>
                <a:prstGeom prst="line">
                  <a:avLst/>
                </a:prstGeom>
                <a:noFill/>
                <a:ln w="12700">
                  <a:solidFill>
                    <a:srgbClr val="3333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4293" name="Group 134">
              <a:extLst>
                <a:ext uri="{FF2B5EF4-FFF2-40B4-BE49-F238E27FC236}">
                  <a16:creationId xmlns:a16="http://schemas.microsoft.com/office/drawing/2014/main" id="{A52CFA4F-F2BB-65CF-4158-7BD0918E378E}"/>
                </a:ext>
              </a:extLst>
            </p:cNvPr>
            <p:cNvGrpSpPr>
              <a:grpSpLocks/>
            </p:cNvGrpSpPr>
            <p:nvPr/>
          </p:nvGrpSpPr>
          <p:grpSpPr bwMode="auto">
            <a:xfrm>
              <a:off x="1243" y="3475"/>
              <a:ext cx="2928" cy="384"/>
              <a:chOff x="1296" y="3168"/>
              <a:chExt cx="2928" cy="384"/>
            </a:xfrm>
          </p:grpSpPr>
          <p:graphicFrame>
            <p:nvGraphicFramePr>
              <p:cNvPr id="54310" name="Object 135">
                <a:extLst>
                  <a:ext uri="{FF2B5EF4-FFF2-40B4-BE49-F238E27FC236}">
                    <a16:creationId xmlns:a16="http://schemas.microsoft.com/office/drawing/2014/main" id="{170EB856-2B4A-F0B7-FFE4-190859D70A15}"/>
                  </a:ext>
                </a:extLst>
              </p:cNvPr>
              <p:cNvGraphicFramePr>
                <a:graphicFrameLocks noChangeAspect="1"/>
              </p:cNvGraphicFramePr>
              <p:nvPr/>
            </p:nvGraphicFramePr>
            <p:xfrm>
              <a:off x="2736" y="3168"/>
              <a:ext cx="294" cy="384"/>
            </p:xfrm>
            <a:graphic>
              <a:graphicData uri="http://schemas.openxmlformats.org/presentationml/2006/ole">
                <mc:AlternateContent xmlns:mc="http://schemas.openxmlformats.org/markup-compatibility/2006">
                  <mc:Choice xmlns:v="urn:schemas-microsoft-com:vml" Requires="v">
                    <p:oleObj r:id="rId12" imgW="253890" imgH="330057" progId="Equation.3">
                      <p:embed/>
                    </p:oleObj>
                  </mc:Choice>
                  <mc:Fallback>
                    <p:oleObj r:id="rId12" imgW="253890" imgH="330057" progId="Equation.3">
                      <p:embed/>
                      <p:pic>
                        <p:nvPicPr>
                          <p:cNvPr id="0" name="Object 1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36" y="3168"/>
                            <a:ext cx="29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311" name="Line 136">
                <a:extLst>
                  <a:ext uri="{FF2B5EF4-FFF2-40B4-BE49-F238E27FC236}">
                    <a16:creationId xmlns:a16="http://schemas.microsoft.com/office/drawing/2014/main" id="{64516A9E-9AF2-D040-5DF4-0C22104CC8BD}"/>
                  </a:ext>
                </a:extLst>
              </p:cNvPr>
              <p:cNvSpPr>
                <a:spLocks noChangeShapeType="1"/>
              </p:cNvSpPr>
              <p:nvPr/>
            </p:nvSpPr>
            <p:spPr bwMode="auto">
              <a:xfrm>
                <a:off x="1296" y="3168"/>
                <a:ext cx="0" cy="336"/>
              </a:xfrm>
              <a:prstGeom prst="line">
                <a:avLst/>
              </a:prstGeom>
              <a:noFill/>
              <a:ln w="19050">
                <a:solidFill>
                  <a:srgbClr val="3333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12" name="Line 137">
                <a:extLst>
                  <a:ext uri="{FF2B5EF4-FFF2-40B4-BE49-F238E27FC236}">
                    <a16:creationId xmlns:a16="http://schemas.microsoft.com/office/drawing/2014/main" id="{287F63D1-8EE9-4F1B-9876-6508C5872B9B}"/>
                  </a:ext>
                </a:extLst>
              </p:cNvPr>
              <p:cNvSpPr>
                <a:spLocks noChangeShapeType="1"/>
              </p:cNvSpPr>
              <p:nvPr/>
            </p:nvSpPr>
            <p:spPr bwMode="auto">
              <a:xfrm>
                <a:off x="4224" y="3168"/>
                <a:ext cx="0" cy="336"/>
              </a:xfrm>
              <a:prstGeom prst="line">
                <a:avLst/>
              </a:prstGeom>
              <a:noFill/>
              <a:ln w="19050">
                <a:solidFill>
                  <a:srgbClr val="3333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13" name="Line 138">
                <a:extLst>
                  <a:ext uri="{FF2B5EF4-FFF2-40B4-BE49-F238E27FC236}">
                    <a16:creationId xmlns:a16="http://schemas.microsoft.com/office/drawing/2014/main" id="{C489619C-31E4-C8B2-C462-2DD56EC3B82E}"/>
                  </a:ext>
                </a:extLst>
              </p:cNvPr>
              <p:cNvSpPr>
                <a:spLocks noChangeShapeType="1"/>
              </p:cNvSpPr>
              <p:nvPr/>
            </p:nvSpPr>
            <p:spPr bwMode="auto">
              <a:xfrm>
                <a:off x="1296" y="3504"/>
                <a:ext cx="2928" cy="0"/>
              </a:xfrm>
              <a:prstGeom prst="line">
                <a:avLst/>
              </a:prstGeom>
              <a:noFill/>
              <a:ln w="19050">
                <a:solidFill>
                  <a:srgbClr val="FF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54294" name="Line 139">
              <a:extLst>
                <a:ext uri="{FF2B5EF4-FFF2-40B4-BE49-F238E27FC236}">
                  <a16:creationId xmlns:a16="http://schemas.microsoft.com/office/drawing/2014/main" id="{4727B01D-B135-1DCA-E8D8-29E6965EEC2C}"/>
                </a:ext>
              </a:extLst>
            </p:cNvPr>
            <p:cNvSpPr>
              <a:spLocks noChangeShapeType="1"/>
            </p:cNvSpPr>
            <p:nvPr/>
          </p:nvSpPr>
          <p:spPr bwMode="auto">
            <a:xfrm>
              <a:off x="1233" y="3491"/>
              <a:ext cx="3456" cy="0"/>
            </a:xfrm>
            <a:prstGeom prst="line">
              <a:avLst/>
            </a:prstGeom>
            <a:noFill/>
            <a:ln w="1270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4295" name="Line 140">
              <a:extLst>
                <a:ext uri="{FF2B5EF4-FFF2-40B4-BE49-F238E27FC236}">
                  <a16:creationId xmlns:a16="http://schemas.microsoft.com/office/drawing/2014/main" id="{C36F6C88-FF31-6776-96D0-C3F20A0C5F91}"/>
                </a:ext>
              </a:extLst>
            </p:cNvPr>
            <p:cNvSpPr>
              <a:spLocks noChangeShapeType="1"/>
            </p:cNvSpPr>
            <p:nvPr/>
          </p:nvSpPr>
          <p:spPr bwMode="auto">
            <a:xfrm flipV="1">
              <a:off x="1233" y="2205"/>
              <a:ext cx="0" cy="1295"/>
            </a:xfrm>
            <a:prstGeom prst="line">
              <a:avLst/>
            </a:prstGeom>
            <a:noFill/>
            <a:ln w="1270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4296" name="Freeform 141">
              <a:extLst>
                <a:ext uri="{FF2B5EF4-FFF2-40B4-BE49-F238E27FC236}">
                  <a16:creationId xmlns:a16="http://schemas.microsoft.com/office/drawing/2014/main" id="{5C3F7C96-458C-BBD7-2A6C-5ADA6F32EA30}"/>
                </a:ext>
              </a:extLst>
            </p:cNvPr>
            <p:cNvSpPr>
              <a:spLocks noChangeArrowheads="1"/>
            </p:cNvSpPr>
            <p:nvPr/>
          </p:nvSpPr>
          <p:spPr bwMode="auto">
            <a:xfrm>
              <a:off x="1233" y="2827"/>
              <a:ext cx="2928" cy="674"/>
            </a:xfrm>
            <a:custGeom>
              <a:avLst/>
              <a:gdLst>
                <a:gd name="T0" fmla="*/ 0 w 2393"/>
                <a:gd name="T1" fmla="*/ 674 h 674"/>
                <a:gd name="T2" fmla="*/ 255 w 2393"/>
                <a:gd name="T3" fmla="*/ 434 h 674"/>
                <a:gd name="T4" fmla="*/ 772 w 2393"/>
                <a:gd name="T5" fmla="*/ 138 h 674"/>
                <a:gd name="T6" fmla="*/ 1468 w 2393"/>
                <a:gd name="T7" fmla="*/ 2 h 674"/>
                <a:gd name="T8" fmla="*/ 2106 w 2393"/>
                <a:gd name="T9" fmla="*/ 124 h 674"/>
                <a:gd name="T10" fmla="*/ 2584 w 2393"/>
                <a:gd name="T11" fmla="*/ 364 h 674"/>
                <a:gd name="T12" fmla="*/ 2928 w 2393"/>
                <a:gd name="T13" fmla="*/ 666 h 6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93" h="674">
                  <a:moveTo>
                    <a:pt x="0" y="674"/>
                  </a:moveTo>
                  <a:cubicBezTo>
                    <a:pt x="35" y="634"/>
                    <a:pt x="103" y="523"/>
                    <a:pt x="208" y="434"/>
                  </a:cubicBezTo>
                  <a:cubicBezTo>
                    <a:pt x="313" y="345"/>
                    <a:pt x="466" y="210"/>
                    <a:pt x="631" y="138"/>
                  </a:cubicBezTo>
                  <a:cubicBezTo>
                    <a:pt x="796" y="66"/>
                    <a:pt x="1018" y="4"/>
                    <a:pt x="1200" y="2"/>
                  </a:cubicBezTo>
                  <a:cubicBezTo>
                    <a:pt x="1382" y="0"/>
                    <a:pt x="1569" y="64"/>
                    <a:pt x="1721" y="124"/>
                  </a:cubicBezTo>
                  <a:cubicBezTo>
                    <a:pt x="1873" y="184"/>
                    <a:pt x="2000" y="274"/>
                    <a:pt x="2112" y="364"/>
                  </a:cubicBezTo>
                  <a:cubicBezTo>
                    <a:pt x="2224" y="454"/>
                    <a:pt x="2335" y="603"/>
                    <a:pt x="2393" y="666"/>
                  </a:cubicBez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54297" name="Object 142">
              <a:extLst>
                <a:ext uri="{FF2B5EF4-FFF2-40B4-BE49-F238E27FC236}">
                  <a16:creationId xmlns:a16="http://schemas.microsoft.com/office/drawing/2014/main" id="{3A03A5CE-A5D8-9943-F5D5-46AB79778597}"/>
                </a:ext>
              </a:extLst>
            </p:cNvPr>
            <p:cNvGraphicFramePr>
              <a:graphicFrameLocks noChangeAspect="1"/>
            </p:cNvGraphicFramePr>
            <p:nvPr/>
          </p:nvGraphicFramePr>
          <p:xfrm>
            <a:off x="4497" y="3294"/>
            <a:ext cx="202" cy="218"/>
          </p:xfrm>
          <a:graphic>
            <a:graphicData uri="http://schemas.openxmlformats.org/presentationml/2006/ole">
              <mc:AlternateContent xmlns:mc="http://schemas.openxmlformats.org/markup-compatibility/2006">
                <mc:Choice xmlns:v="urn:schemas-microsoft-com:vml" Requires="v">
                  <p:oleObj r:id="rId14" imgW="177646" imgH="190335" progId="Equation.3">
                    <p:embed/>
                  </p:oleObj>
                </mc:Choice>
                <mc:Fallback>
                  <p:oleObj r:id="rId14" imgW="177646" imgH="190335" progId="Equation.3">
                    <p:embed/>
                    <p:pic>
                      <p:nvPicPr>
                        <p:cNvPr id="0" name="Object 1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97" y="3294"/>
                          <a:ext cx="20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298" name="Object 143">
              <a:extLst>
                <a:ext uri="{FF2B5EF4-FFF2-40B4-BE49-F238E27FC236}">
                  <a16:creationId xmlns:a16="http://schemas.microsoft.com/office/drawing/2014/main" id="{E7FCF2D4-BEB6-31AC-7126-840503FADFC1}"/>
                </a:ext>
              </a:extLst>
            </p:cNvPr>
            <p:cNvGraphicFramePr>
              <a:graphicFrameLocks noChangeAspect="1"/>
            </p:cNvGraphicFramePr>
            <p:nvPr/>
          </p:nvGraphicFramePr>
          <p:xfrm>
            <a:off x="955" y="2205"/>
            <a:ext cx="216" cy="272"/>
          </p:xfrm>
          <a:graphic>
            <a:graphicData uri="http://schemas.openxmlformats.org/presentationml/2006/ole">
              <mc:AlternateContent xmlns:mc="http://schemas.openxmlformats.org/markup-compatibility/2006">
                <mc:Choice xmlns:v="urn:schemas-microsoft-com:vml" Requires="v">
                  <p:oleObj r:id="rId16" imgW="190417" imgH="241195" progId="Equation.3">
                    <p:embed/>
                  </p:oleObj>
                </mc:Choice>
                <mc:Fallback>
                  <p:oleObj r:id="rId16" imgW="190417" imgH="241195" progId="Equation.3">
                    <p:embed/>
                    <p:pic>
                      <p:nvPicPr>
                        <p:cNvPr id="0" name="Object 1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55" y="2205"/>
                          <a:ext cx="21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299" name="Object 144">
              <a:extLst>
                <a:ext uri="{FF2B5EF4-FFF2-40B4-BE49-F238E27FC236}">
                  <a16:creationId xmlns:a16="http://schemas.microsoft.com/office/drawing/2014/main" id="{63E363AE-9A1B-B1A8-68AE-923F08710A44}"/>
                </a:ext>
              </a:extLst>
            </p:cNvPr>
            <p:cNvGraphicFramePr>
              <a:graphicFrameLocks noChangeAspect="1"/>
            </p:cNvGraphicFramePr>
            <p:nvPr/>
          </p:nvGraphicFramePr>
          <p:xfrm>
            <a:off x="978" y="3475"/>
            <a:ext cx="248" cy="273"/>
          </p:xfrm>
          <a:graphic>
            <a:graphicData uri="http://schemas.openxmlformats.org/presentationml/2006/ole">
              <mc:AlternateContent xmlns:mc="http://schemas.openxmlformats.org/markup-compatibility/2006">
                <mc:Choice xmlns:v="urn:schemas-microsoft-com:vml" Requires="v">
                  <p:oleObj r:id="rId18" imgW="126835" imgH="139518" progId="Equation.3">
                    <p:embed/>
                  </p:oleObj>
                </mc:Choice>
                <mc:Fallback>
                  <p:oleObj r:id="rId18" imgW="126835" imgH="139518" progId="Equation.3">
                    <p:embed/>
                    <p:pic>
                      <p:nvPicPr>
                        <p:cNvPr id="0" name="Object 1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78" y="3475"/>
                          <a:ext cx="24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4300" name="Group 145">
              <a:extLst>
                <a:ext uri="{FF2B5EF4-FFF2-40B4-BE49-F238E27FC236}">
                  <a16:creationId xmlns:a16="http://schemas.microsoft.com/office/drawing/2014/main" id="{8C48CEB9-C2D4-F94C-AF32-C6645F9D1BB2}"/>
                </a:ext>
              </a:extLst>
            </p:cNvPr>
            <p:cNvGrpSpPr>
              <a:grpSpLocks/>
            </p:cNvGrpSpPr>
            <p:nvPr/>
          </p:nvGrpSpPr>
          <p:grpSpPr bwMode="auto">
            <a:xfrm>
              <a:off x="1238" y="2671"/>
              <a:ext cx="740" cy="821"/>
              <a:chOff x="1291" y="2339"/>
              <a:chExt cx="740" cy="821"/>
            </a:xfrm>
          </p:grpSpPr>
          <p:sp>
            <p:nvSpPr>
              <p:cNvPr id="54308" name="Line 146">
                <a:extLst>
                  <a:ext uri="{FF2B5EF4-FFF2-40B4-BE49-F238E27FC236}">
                    <a16:creationId xmlns:a16="http://schemas.microsoft.com/office/drawing/2014/main" id="{A812E250-4336-87BC-5242-7D759E1D83FA}"/>
                  </a:ext>
                </a:extLst>
              </p:cNvPr>
              <p:cNvSpPr>
                <a:spLocks noChangeShapeType="1"/>
              </p:cNvSpPr>
              <p:nvPr/>
            </p:nvSpPr>
            <p:spPr bwMode="auto">
              <a:xfrm flipV="1">
                <a:off x="1291" y="2675"/>
                <a:ext cx="485" cy="485"/>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4309" name="Object 147">
                <a:extLst>
                  <a:ext uri="{FF2B5EF4-FFF2-40B4-BE49-F238E27FC236}">
                    <a16:creationId xmlns:a16="http://schemas.microsoft.com/office/drawing/2014/main" id="{225A498F-9260-6A54-876A-D0C0583D78B5}"/>
                  </a:ext>
                </a:extLst>
              </p:cNvPr>
              <p:cNvGraphicFramePr>
                <a:graphicFrameLocks noChangeAspect="1"/>
              </p:cNvGraphicFramePr>
              <p:nvPr/>
            </p:nvGraphicFramePr>
            <p:xfrm>
              <a:off x="1714" y="2339"/>
              <a:ext cx="317" cy="397"/>
            </p:xfrm>
            <a:graphic>
              <a:graphicData uri="http://schemas.openxmlformats.org/presentationml/2006/ole">
                <mc:AlternateContent xmlns:mc="http://schemas.openxmlformats.org/markup-compatibility/2006">
                  <mc:Choice xmlns:v="urn:schemas-microsoft-com:vml" Requires="v">
                    <p:oleObj r:id="rId20" imgW="266584" imgH="330057" progId="Equation.3">
                      <p:embed/>
                    </p:oleObj>
                  </mc:Choice>
                  <mc:Fallback>
                    <p:oleObj r:id="rId20" imgW="266584" imgH="330057" progId="Equation.3">
                      <p:embed/>
                      <p:pic>
                        <p:nvPicPr>
                          <p:cNvPr id="0" name="Object 14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14" y="2339"/>
                            <a:ext cx="317"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54301" name="Line 148">
              <a:extLst>
                <a:ext uri="{FF2B5EF4-FFF2-40B4-BE49-F238E27FC236}">
                  <a16:creationId xmlns:a16="http://schemas.microsoft.com/office/drawing/2014/main" id="{2E84EC46-2A86-30F6-625D-EA87FDBEE890}"/>
                </a:ext>
              </a:extLst>
            </p:cNvPr>
            <p:cNvSpPr>
              <a:spLocks noChangeShapeType="1"/>
            </p:cNvSpPr>
            <p:nvPr/>
          </p:nvSpPr>
          <p:spPr bwMode="auto">
            <a:xfrm>
              <a:off x="1723" y="3020"/>
              <a:ext cx="0" cy="480"/>
            </a:xfrm>
            <a:prstGeom prst="line">
              <a:avLst/>
            </a:prstGeom>
            <a:noFill/>
            <a:ln w="9525">
              <a:solidFill>
                <a:srgbClr val="3333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2" name="Line 149">
              <a:extLst>
                <a:ext uri="{FF2B5EF4-FFF2-40B4-BE49-F238E27FC236}">
                  <a16:creationId xmlns:a16="http://schemas.microsoft.com/office/drawing/2014/main" id="{613CD9D3-13C8-E455-4FC2-CCD4D74B04CB}"/>
                </a:ext>
              </a:extLst>
            </p:cNvPr>
            <p:cNvSpPr>
              <a:spLocks noChangeShapeType="1"/>
            </p:cNvSpPr>
            <p:nvPr/>
          </p:nvSpPr>
          <p:spPr bwMode="auto">
            <a:xfrm flipH="1">
              <a:off x="1234" y="3007"/>
              <a:ext cx="480" cy="0"/>
            </a:xfrm>
            <a:prstGeom prst="line">
              <a:avLst/>
            </a:prstGeom>
            <a:noFill/>
            <a:ln w="9525">
              <a:solidFill>
                <a:srgbClr val="3333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3" name="Line 150">
              <a:extLst>
                <a:ext uri="{FF2B5EF4-FFF2-40B4-BE49-F238E27FC236}">
                  <a16:creationId xmlns:a16="http://schemas.microsoft.com/office/drawing/2014/main" id="{CB446528-4B5F-876D-6145-1E4ECC93DC86}"/>
                </a:ext>
              </a:extLst>
            </p:cNvPr>
            <p:cNvSpPr>
              <a:spLocks noChangeShapeType="1"/>
            </p:cNvSpPr>
            <p:nvPr/>
          </p:nvSpPr>
          <p:spPr bwMode="auto">
            <a:xfrm>
              <a:off x="1243" y="3487"/>
              <a:ext cx="480" cy="0"/>
            </a:xfrm>
            <a:prstGeom prst="line">
              <a:avLst/>
            </a:prstGeom>
            <a:noFill/>
            <a:ln w="28575">
              <a:solidFill>
                <a:srgbClr val="CC00C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4304" name="Line 151">
              <a:extLst>
                <a:ext uri="{FF2B5EF4-FFF2-40B4-BE49-F238E27FC236}">
                  <a16:creationId xmlns:a16="http://schemas.microsoft.com/office/drawing/2014/main" id="{52BBF709-ABC4-A969-8A48-3D9FE3C8B113}"/>
                </a:ext>
              </a:extLst>
            </p:cNvPr>
            <p:cNvSpPr>
              <a:spLocks noChangeShapeType="1"/>
            </p:cNvSpPr>
            <p:nvPr/>
          </p:nvSpPr>
          <p:spPr bwMode="auto">
            <a:xfrm flipV="1">
              <a:off x="1234" y="3007"/>
              <a:ext cx="0" cy="480"/>
            </a:xfrm>
            <a:prstGeom prst="line">
              <a:avLst/>
            </a:prstGeom>
            <a:noFill/>
            <a:ln w="28575">
              <a:solidFill>
                <a:srgbClr val="CC00C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4305" name="Object 152">
              <a:extLst>
                <a:ext uri="{FF2B5EF4-FFF2-40B4-BE49-F238E27FC236}">
                  <a16:creationId xmlns:a16="http://schemas.microsoft.com/office/drawing/2014/main" id="{F1979B95-F7BE-800B-07F0-70A80AFF242E}"/>
                </a:ext>
              </a:extLst>
            </p:cNvPr>
            <p:cNvGraphicFramePr>
              <a:graphicFrameLocks noChangeAspect="1"/>
            </p:cNvGraphicFramePr>
            <p:nvPr/>
          </p:nvGraphicFramePr>
          <p:xfrm>
            <a:off x="1575" y="3430"/>
            <a:ext cx="417" cy="445"/>
          </p:xfrm>
          <a:graphic>
            <a:graphicData uri="http://schemas.openxmlformats.org/presentationml/2006/ole">
              <mc:AlternateContent xmlns:mc="http://schemas.openxmlformats.org/markup-compatibility/2006">
                <mc:Choice xmlns:v="urn:schemas-microsoft-com:vml" Requires="v">
                  <p:oleObj r:id="rId22" imgW="215806" imgH="228501" progId="Equation.3">
                    <p:embed/>
                  </p:oleObj>
                </mc:Choice>
                <mc:Fallback>
                  <p:oleObj r:id="rId22" imgW="215806" imgH="228501" progId="Equation.3">
                    <p:embed/>
                    <p:pic>
                      <p:nvPicPr>
                        <p:cNvPr id="0" name="Object 15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75" y="3430"/>
                          <a:ext cx="417"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306" name="Object 153">
              <a:extLst>
                <a:ext uri="{FF2B5EF4-FFF2-40B4-BE49-F238E27FC236}">
                  <a16:creationId xmlns:a16="http://schemas.microsoft.com/office/drawing/2014/main" id="{C1F443DE-1587-5C17-E7A8-72D3386659D3}"/>
                </a:ext>
              </a:extLst>
            </p:cNvPr>
            <p:cNvGraphicFramePr>
              <a:graphicFrameLocks noChangeAspect="1"/>
            </p:cNvGraphicFramePr>
            <p:nvPr/>
          </p:nvGraphicFramePr>
          <p:xfrm>
            <a:off x="867" y="2650"/>
            <a:ext cx="407" cy="454"/>
          </p:xfrm>
          <a:graphic>
            <a:graphicData uri="http://schemas.openxmlformats.org/presentationml/2006/ole">
              <mc:AlternateContent xmlns:mc="http://schemas.openxmlformats.org/markup-compatibility/2006">
                <mc:Choice xmlns:v="urn:schemas-microsoft-com:vml" Requires="v">
                  <p:oleObj r:id="rId24" imgW="215713" imgH="241091" progId="Equation.3">
                    <p:embed/>
                  </p:oleObj>
                </mc:Choice>
                <mc:Fallback>
                  <p:oleObj r:id="rId24" imgW="215713" imgH="241091" progId="Equation.3">
                    <p:embed/>
                    <p:pic>
                      <p:nvPicPr>
                        <p:cNvPr id="0" name="Object 15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67" y="2650"/>
                          <a:ext cx="407"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307" name="Text Box 154">
              <a:extLst>
                <a:ext uri="{FF2B5EF4-FFF2-40B4-BE49-F238E27FC236}">
                  <a16:creationId xmlns:a16="http://schemas.microsoft.com/office/drawing/2014/main" id="{F6179F29-924F-3C8C-67BC-68F91B1ADD80}"/>
                </a:ext>
              </a:extLst>
            </p:cNvPr>
            <p:cNvSpPr txBox="1">
              <a:spLocks noChangeArrowheads="1"/>
            </p:cNvSpPr>
            <p:nvPr/>
          </p:nvSpPr>
          <p:spPr bwMode="auto">
            <a:xfrm>
              <a:off x="1302" y="3198"/>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800" i="1">
                  <a:latin typeface="Arial" panose="020B0604020202020204" pitchFamily="34" charset="0"/>
                </a:rPr>
                <a:t>α</a:t>
              </a:r>
            </a:p>
          </p:txBody>
        </p:sp>
      </p:grpSp>
      <p:sp>
        <p:nvSpPr>
          <p:cNvPr id="50" name="Text Box 117">
            <a:extLst>
              <a:ext uri="{FF2B5EF4-FFF2-40B4-BE49-F238E27FC236}">
                <a16:creationId xmlns:a16="http://schemas.microsoft.com/office/drawing/2014/main" id="{24FEDC8D-6875-6D94-0144-520514E55763}"/>
              </a:ext>
            </a:extLst>
          </p:cNvPr>
          <p:cNvSpPr txBox="1">
            <a:spLocks noChangeArrowheads="1"/>
          </p:cNvSpPr>
          <p:nvPr/>
        </p:nvSpPr>
        <p:spPr bwMode="auto">
          <a:xfrm>
            <a:off x="500063" y="3929063"/>
            <a:ext cx="46815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latin typeface="Arial" panose="020B0604020202020204" pitchFamily="34" charset="0"/>
              </a:rPr>
              <a:t>按已知条件，</a:t>
            </a:r>
            <a:r>
              <a:rPr lang="en-US" altLang="zh-CN" sz="3200" i="1">
                <a:latin typeface="Times New Roman" panose="02020603050405020304" pitchFamily="18" charset="0"/>
              </a:rPr>
              <a:t>t</a:t>
            </a:r>
            <a:r>
              <a:rPr lang="en-US" altLang="zh-CN" sz="3200" b="1" i="1">
                <a:latin typeface="Times New Roman" panose="02020603050405020304" pitchFamily="18" charset="0"/>
              </a:rPr>
              <a:t>=</a:t>
            </a:r>
            <a:r>
              <a:rPr lang="en-US" altLang="zh-CN" sz="3200">
                <a:latin typeface="Times New Roman" panose="02020603050405020304" pitchFamily="18" charset="0"/>
              </a:rPr>
              <a:t>0</a:t>
            </a:r>
            <a:r>
              <a:rPr lang="zh-CN" altLang="en-US" sz="3200" b="1">
                <a:latin typeface="Arial" panose="020B0604020202020204" pitchFamily="34" charset="0"/>
              </a:rPr>
              <a:t>时，有</a:t>
            </a:r>
          </a:p>
        </p:txBody>
      </p:sp>
      <p:grpSp>
        <p:nvGrpSpPr>
          <p:cNvPr id="8" name="Group 121">
            <a:extLst>
              <a:ext uri="{FF2B5EF4-FFF2-40B4-BE49-F238E27FC236}">
                <a16:creationId xmlns:a16="http://schemas.microsoft.com/office/drawing/2014/main" id="{97E911D6-DBF2-7B7F-D913-C4F150F069D8}"/>
              </a:ext>
            </a:extLst>
          </p:cNvPr>
          <p:cNvGrpSpPr>
            <a:grpSpLocks/>
          </p:cNvGrpSpPr>
          <p:nvPr/>
        </p:nvGrpSpPr>
        <p:grpSpPr bwMode="auto">
          <a:xfrm>
            <a:off x="1214438" y="4714875"/>
            <a:ext cx="1598612" cy="1498600"/>
            <a:chOff x="358" y="1719"/>
            <a:chExt cx="1007" cy="944"/>
          </a:xfrm>
        </p:grpSpPr>
        <p:graphicFrame>
          <p:nvGraphicFramePr>
            <p:cNvPr id="54287" name="Object 18">
              <a:extLst>
                <a:ext uri="{FF2B5EF4-FFF2-40B4-BE49-F238E27FC236}">
                  <a16:creationId xmlns:a16="http://schemas.microsoft.com/office/drawing/2014/main" id="{A3F0D273-A13D-4B88-80F1-F37185AECE74}"/>
                </a:ext>
              </a:extLst>
            </p:cNvPr>
            <p:cNvGraphicFramePr>
              <a:graphicFrameLocks noChangeAspect="1"/>
            </p:cNvGraphicFramePr>
            <p:nvPr/>
          </p:nvGraphicFramePr>
          <p:xfrm>
            <a:off x="583" y="1719"/>
            <a:ext cx="717" cy="444"/>
          </p:xfrm>
          <a:graphic>
            <a:graphicData uri="http://schemas.openxmlformats.org/presentationml/2006/ole">
              <mc:AlternateContent xmlns:mc="http://schemas.openxmlformats.org/markup-compatibility/2006">
                <mc:Choice xmlns:v="urn:schemas-microsoft-com:vml" Requires="v">
                  <p:oleObj r:id="rId26" imgW="406224" imgH="228501" progId="Equation.3">
                    <p:embed/>
                  </p:oleObj>
                </mc:Choice>
                <mc:Fallback>
                  <p:oleObj r:id="rId26" imgW="406224" imgH="228501" progId="Equation.3">
                    <p:embed/>
                    <p:pic>
                      <p:nvPicPr>
                        <p:cNvPr id="0" name="Object 1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83" y="1719"/>
                          <a:ext cx="717"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288" name="Object 19">
              <a:extLst>
                <a:ext uri="{FF2B5EF4-FFF2-40B4-BE49-F238E27FC236}">
                  <a16:creationId xmlns:a16="http://schemas.microsoft.com/office/drawing/2014/main" id="{0947A8D4-488E-6128-4711-76B3DBC1646A}"/>
                </a:ext>
              </a:extLst>
            </p:cNvPr>
            <p:cNvGraphicFramePr>
              <a:graphicFrameLocks noChangeAspect="1"/>
            </p:cNvGraphicFramePr>
            <p:nvPr/>
          </p:nvGraphicFramePr>
          <p:xfrm>
            <a:off x="583" y="2214"/>
            <a:ext cx="782" cy="449"/>
          </p:xfrm>
          <a:graphic>
            <a:graphicData uri="http://schemas.openxmlformats.org/presentationml/2006/ole">
              <mc:AlternateContent xmlns:mc="http://schemas.openxmlformats.org/markup-compatibility/2006">
                <mc:Choice xmlns:v="urn:schemas-microsoft-com:vml" Requires="v">
                  <p:oleObj r:id="rId28" imgW="419100" imgH="228600" progId="Equation.3">
                    <p:embed/>
                  </p:oleObj>
                </mc:Choice>
                <mc:Fallback>
                  <p:oleObj r:id="rId28" imgW="419100" imgH="228600" progId="Equation.3">
                    <p:embed/>
                    <p:pic>
                      <p:nvPicPr>
                        <p:cNvPr id="0" name="Object 1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83" y="2214"/>
                          <a:ext cx="782"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289" name="AutoShape 124">
              <a:extLst>
                <a:ext uri="{FF2B5EF4-FFF2-40B4-BE49-F238E27FC236}">
                  <a16:creationId xmlns:a16="http://schemas.microsoft.com/office/drawing/2014/main" id="{FC5EC6FD-A937-CD53-8C30-5B92AEE79426}"/>
                </a:ext>
              </a:extLst>
            </p:cNvPr>
            <p:cNvSpPr>
              <a:spLocks/>
            </p:cNvSpPr>
            <p:nvPr/>
          </p:nvSpPr>
          <p:spPr bwMode="auto">
            <a:xfrm>
              <a:off x="358" y="1933"/>
              <a:ext cx="136" cy="499"/>
            </a:xfrm>
            <a:prstGeom prst="leftBrace">
              <a:avLst>
                <a:gd name="adj1" fmla="val 30508"/>
                <a:gd name="adj2" fmla="val 48296"/>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sp>
        <p:nvSpPr>
          <p:cNvPr id="54277" name="Text Box 9">
            <a:extLst>
              <a:ext uri="{FF2B5EF4-FFF2-40B4-BE49-F238E27FC236}">
                <a16:creationId xmlns:a16="http://schemas.microsoft.com/office/drawing/2014/main" id="{D2CB7832-D0EB-1A43-19F4-388392217BAB}"/>
              </a:ext>
            </a:extLst>
          </p:cNvPr>
          <p:cNvSpPr txBox="1">
            <a:spLocks noChangeArrowheads="1"/>
          </p:cNvSpPr>
          <p:nvPr/>
        </p:nvSpPr>
        <p:spPr bwMode="auto">
          <a:xfrm>
            <a:off x="500063" y="1143000"/>
            <a:ext cx="1368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solidFill>
                  <a:srgbClr val="CC0000"/>
                </a:solidFill>
                <a:latin typeface="Arial" panose="020B0604020202020204" pitchFamily="34" charset="0"/>
              </a:rPr>
              <a:t>解</a:t>
            </a:r>
            <a:endParaRPr lang="zh-CN" altLang="en-US" sz="3200" b="1">
              <a:latin typeface="Arial" panose="020B0604020202020204" pitchFamily="34" charset="0"/>
            </a:endParaRPr>
          </a:p>
        </p:txBody>
      </p:sp>
      <p:grpSp>
        <p:nvGrpSpPr>
          <p:cNvPr id="9" name="Group 121">
            <a:extLst>
              <a:ext uri="{FF2B5EF4-FFF2-40B4-BE49-F238E27FC236}">
                <a16:creationId xmlns:a16="http://schemas.microsoft.com/office/drawing/2014/main" id="{54076021-A9B1-D1CA-162C-9ED8C4DD2082}"/>
              </a:ext>
            </a:extLst>
          </p:cNvPr>
          <p:cNvGrpSpPr>
            <a:grpSpLocks/>
          </p:cNvGrpSpPr>
          <p:nvPr/>
        </p:nvGrpSpPr>
        <p:grpSpPr bwMode="auto">
          <a:xfrm>
            <a:off x="3429000" y="4643438"/>
            <a:ext cx="2706688" cy="1509712"/>
            <a:chOff x="358" y="1719"/>
            <a:chExt cx="1705" cy="951"/>
          </a:xfrm>
        </p:grpSpPr>
        <p:graphicFrame>
          <p:nvGraphicFramePr>
            <p:cNvPr id="54284" name="Object 20">
              <a:extLst>
                <a:ext uri="{FF2B5EF4-FFF2-40B4-BE49-F238E27FC236}">
                  <a16:creationId xmlns:a16="http://schemas.microsoft.com/office/drawing/2014/main" id="{1D03BDB9-2289-4273-C100-30C695B3B233}"/>
                </a:ext>
              </a:extLst>
            </p:cNvPr>
            <p:cNvGraphicFramePr>
              <a:graphicFrameLocks noChangeAspect="1"/>
            </p:cNvGraphicFramePr>
            <p:nvPr/>
          </p:nvGraphicFramePr>
          <p:xfrm>
            <a:off x="473" y="1719"/>
            <a:ext cx="1545" cy="444"/>
          </p:xfrm>
          <a:graphic>
            <a:graphicData uri="http://schemas.openxmlformats.org/presentationml/2006/ole">
              <mc:AlternateContent xmlns:mc="http://schemas.openxmlformats.org/markup-compatibility/2006">
                <mc:Choice xmlns:v="urn:schemas-microsoft-com:vml" Requires="v">
                  <p:oleObj r:id="rId30" imgW="876300" imgH="228600" progId="Equation.3">
                    <p:embed/>
                  </p:oleObj>
                </mc:Choice>
                <mc:Fallback>
                  <p:oleObj r:id="rId30" imgW="876300" imgH="228600" progId="Equation.3">
                    <p:embed/>
                    <p:pic>
                      <p:nvPicPr>
                        <p:cNvPr id="0" name="Object 2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3" y="1719"/>
                          <a:ext cx="1545"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285" name="Object 21">
              <a:extLst>
                <a:ext uri="{FF2B5EF4-FFF2-40B4-BE49-F238E27FC236}">
                  <a16:creationId xmlns:a16="http://schemas.microsoft.com/office/drawing/2014/main" id="{F0618C1E-3646-AA55-74B9-7281CFB866B1}"/>
                </a:ext>
              </a:extLst>
            </p:cNvPr>
            <p:cNvGraphicFramePr>
              <a:graphicFrameLocks noChangeAspect="1"/>
            </p:cNvGraphicFramePr>
            <p:nvPr/>
          </p:nvGraphicFramePr>
          <p:xfrm>
            <a:off x="476" y="2196"/>
            <a:ext cx="1587" cy="474"/>
          </p:xfrm>
          <a:graphic>
            <a:graphicData uri="http://schemas.openxmlformats.org/presentationml/2006/ole">
              <mc:AlternateContent xmlns:mc="http://schemas.openxmlformats.org/markup-compatibility/2006">
                <mc:Choice xmlns:v="urn:schemas-microsoft-com:vml" Requires="v">
                  <p:oleObj r:id="rId32" imgW="850531" imgH="241195" progId="Equation.3">
                    <p:embed/>
                  </p:oleObj>
                </mc:Choice>
                <mc:Fallback>
                  <p:oleObj r:id="rId32" imgW="850531" imgH="241195" progId="Equation.3">
                    <p:embed/>
                    <p:pic>
                      <p:nvPicPr>
                        <p:cNvPr id="0" name="Object 2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76" y="2196"/>
                          <a:ext cx="1587"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286" name="AutoShape 124">
              <a:extLst>
                <a:ext uri="{FF2B5EF4-FFF2-40B4-BE49-F238E27FC236}">
                  <a16:creationId xmlns:a16="http://schemas.microsoft.com/office/drawing/2014/main" id="{AF41F9B8-CA22-6BCB-5561-21941BF0DC28}"/>
                </a:ext>
              </a:extLst>
            </p:cNvPr>
            <p:cNvSpPr>
              <a:spLocks/>
            </p:cNvSpPr>
            <p:nvPr/>
          </p:nvSpPr>
          <p:spPr bwMode="auto">
            <a:xfrm>
              <a:off x="358" y="1933"/>
              <a:ext cx="136" cy="499"/>
            </a:xfrm>
            <a:prstGeom prst="leftBrace">
              <a:avLst>
                <a:gd name="adj1" fmla="val 30508"/>
                <a:gd name="adj2" fmla="val 48296"/>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pSp>
        <p:nvGrpSpPr>
          <p:cNvPr id="10" name="Group 118">
            <a:extLst>
              <a:ext uri="{FF2B5EF4-FFF2-40B4-BE49-F238E27FC236}">
                <a16:creationId xmlns:a16="http://schemas.microsoft.com/office/drawing/2014/main" id="{3F6D42EC-22D2-4D4D-DD06-2FA7BACBA871}"/>
              </a:ext>
            </a:extLst>
          </p:cNvPr>
          <p:cNvGrpSpPr>
            <a:grpSpLocks/>
          </p:cNvGrpSpPr>
          <p:nvPr/>
        </p:nvGrpSpPr>
        <p:grpSpPr bwMode="auto">
          <a:xfrm>
            <a:off x="1285875" y="1000125"/>
            <a:ext cx="1785938" cy="1476375"/>
            <a:chOff x="2118" y="1720"/>
            <a:chExt cx="1125" cy="930"/>
          </a:xfrm>
        </p:grpSpPr>
        <p:graphicFrame>
          <p:nvGraphicFramePr>
            <p:cNvPr id="54282" name="Object 119">
              <a:extLst>
                <a:ext uri="{FF2B5EF4-FFF2-40B4-BE49-F238E27FC236}">
                  <a16:creationId xmlns:a16="http://schemas.microsoft.com/office/drawing/2014/main" id="{C9BC1094-2B73-D98D-024E-433447ED2D77}"/>
                </a:ext>
              </a:extLst>
            </p:cNvPr>
            <p:cNvGraphicFramePr>
              <a:graphicFrameLocks noChangeAspect="1"/>
            </p:cNvGraphicFramePr>
            <p:nvPr/>
          </p:nvGraphicFramePr>
          <p:xfrm>
            <a:off x="2245" y="1720"/>
            <a:ext cx="998" cy="930"/>
          </p:xfrm>
          <a:graphic>
            <a:graphicData uri="http://schemas.openxmlformats.org/presentationml/2006/ole">
              <mc:AlternateContent xmlns:mc="http://schemas.openxmlformats.org/markup-compatibility/2006">
                <mc:Choice xmlns:v="urn:schemas-microsoft-com:vml" Requires="v">
                  <p:oleObj r:id="rId34" imgW="533169" imgH="457002" progId="Equation.3">
                    <p:embed/>
                  </p:oleObj>
                </mc:Choice>
                <mc:Fallback>
                  <p:oleObj r:id="rId34" imgW="533169" imgH="457002" progId="Equation.3">
                    <p:embed/>
                    <p:pic>
                      <p:nvPicPr>
                        <p:cNvPr id="0" name="Object 119"/>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245" y="1720"/>
                          <a:ext cx="998" cy="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283" name="AutoShape 120">
              <a:extLst>
                <a:ext uri="{FF2B5EF4-FFF2-40B4-BE49-F238E27FC236}">
                  <a16:creationId xmlns:a16="http://schemas.microsoft.com/office/drawing/2014/main" id="{D0E95BD7-FC2F-439C-384D-3F1ECFF48548}"/>
                </a:ext>
              </a:extLst>
            </p:cNvPr>
            <p:cNvSpPr>
              <a:spLocks/>
            </p:cNvSpPr>
            <p:nvPr/>
          </p:nvSpPr>
          <p:spPr bwMode="auto">
            <a:xfrm>
              <a:off x="2118" y="1933"/>
              <a:ext cx="136" cy="499"/>
            </a:xfrm>
            <a:prstGeom prst="leftBrace">
              <a:avLst>
                <a:gd name="adj1" fmla="val 30508"/>
                <a:gd name="adj2" fmla="val 48296"/>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graphicFrame>
        <p:nvGraphicFramePr>
          <p:cNvPr id="59415" name="Object 10">
            <a:extLst>
              <a:ext uri="{FF2B5EF4-FFF2-40B4-BE49-F238E27FC236}">
                <a16:creationId xmlns:a16="http://schemas.microsoft.com/office/drawing/2014/main" id="{1EEE5B3E-14D5-73FB-D001-5A3E47AF072B}"/>
              </a:ext>
            </a:extLst>
          </p:cNvPr>
          <p:cNvGraphicFramePr>
            <a:graphicFrameLocks noGrp="1" noChangeAspect="1"/>
          </p:cNvGraphicFramePr>
          <p:nvPr/>
        </p:nvGraphicFramePr>
        <p:xfrm>
          <a:off x="500063" y="2500313"/>
          <a:ext cx="3313112" cy="723900"/>
        </p:xfrm>
        <a:graphic>
          <a:graphicData uri="http://schemas.openxmlformats.org/presentationml/2006/ole">
            <mc:AlternateContent xmlns:mc="http://schemas.openxmlformats.org/markup-compatibility/2006">
              <mc:Choice xmlns:v="urn:schemas-microsoft-com:vml" Requires="v">
                <p:oleObj r:id="rId36" imgW="1104900" imgH="241300" progId="Equation.3">
                  <p:embed/>
                </p:oleObj>
              </mc:Choice>
              <mc:Fallback>
                <p:oleObj r:id="rId36" imgW="1104900" imgH="241300" progId="Equation.3">
                  <p:embed/>
                  <p:pic>
                    <p:nvPicPr>
                      <p:cNvPr id="0" name="Object 10"/>
                      <p:cNvPicPr>
                        <a:picLocks noGrp="1"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00063" y="2500313"/>
                        <a:ext cx="3313112"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9416" name="Object 12">
            <a:extLst>
              <a:ext uri="{FF2B5EF4-FFF2-40B4-BE49-F238E27FC236}">
                <a16:creationId xmlns:a16="http://schemas.microsoft.com/office/drawing/2014/main" id="{73A19735-CFB5-DD51-F0D4-A456F58E05F8}"/>
              </a:ext>
            </a:extLst>
          </p:cNvPr>
          <p:cNvGraphicFramePr>
            <a:graphicFrameLocks noGrp="1" noChangeAspect="1"/>
          </p:cNvGraphicFramePr>
          <p:nvPr/>
        </p:nvGraphicFramePr>
        <p:xfrm>
          <a:off x="714375" y="3143250"/>
          <a:ext cx="1152525" cy="628650"/>
        </p:xfrm>
        <a:graphic>
          <a:graphicData uri="http://schemas.openxmlformats.org/presentationml/2006/ole">
            <mc:AlternateContent xmlns:mc="http://schemas.openxmlformats.org/markup-compatibility/2006">
              <mc:Choice xmlns:v="urn:schemas-microsoft-com:vml" Requires="v">
                <p:oleObj r:id="rId38" imgW="419100" imgH="228600" progId="Equation.3">
                  <p:embed/>
                </p:oleObj>
              </mc:Choice>
              <mc:Fallback>
                <p:oleObj r:id="rId38" imgW="419100" imgH="228600" progId="Equation.3">
                  <p:embed/>
                  <p:pic>
                    <p:nvPicPr>
                      <p:cNvPr id="0" name="Object 12"/>
                      <p:cNvPicPr>
                        <a:picLocks noGrp="1"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714375" y="3143250"/>
                        <a:ext cx="11525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59415"/>
                                        </p:tgtEl>
                                        <p:attrNameLst>
                                          <p:attrName>style.visibility</p:attrName>
                                        </p:attrNameLst>
                                      </p:cBhvr>
                                      <p:to>
                                        <p:strVal val="visible"/>
                                      </p:to>
                                    </p:set>
                                    <p:animEffect transition="in" filter="blinds(horizontal)">
                                      <p:cBhvr>
                                        <p:cTn id="11" dur="500"/>
                                        <p:tgtEl>
                                          <p:spTgt spid="5941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59416"/>
                                        </p:tgtEl>
                                        <p:attrNameLst>
                                          <p:attrName>style.visibility</p:attrName>
                                        </p:attrNameLst>
                                      </p:cBhvr>
                                      <p:to>
                                        <p:strVal val="visible"/>
                                      </p:to>
                                    </p:set>
                                    <p:animEffect transition="in" filter="blinds(horizontal)">
                                      <p:cBhvr>
                                        <p:cTn id="16" dur="500"/>
                                        <p:tgtEl>
                                          <p:spTgt spid="594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box(in)">
                                      <p:cBhvr>
                                        <p:cTn id="21" dur="500"/>
                                        <p:tgtEl>
                                          <p:spTgt spid="5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12">
            <a:extLst>
              <a:ext uri="{FF2B5EF4-FFF2-40B4-BE49-F238E27FC236}">
                <a16:creationId xmlns:a16="http://schemas.microsoft.com/office/drawing/2014/main" id="{20CC746F-88F7-FA4E-6D0F-CD393107B1CF}"/>
              </a:ext>
            </a:extLst>
          </p:cNvPr>
          <p:cNvGraphicFramePr>
            <a:graphicFrameLocks noChangeAspect="1"/>
          </p:cNvGraphicFramePr>
          <p:nvPr/>
        </p:nvGraphicFramePr>
        <p:xfrm>
          <a:off x="2643188" y="785813"/>
          <a:ext cx="2886075" cy="693737"/>
        </p:xfrm>
        <a:graphic>
          <a:graphicData uri="http://schemas.openxmlformats.org/presentationml/2006/ole">
            <mc:AlternateContent xmlns:mc="http://schemas.openxmlformats.org/markup-compatibility/2006">
              <mc:Choice xmlns:v="urn:schemas-microsoft-com:vml" Requires="v">
                <p:oleObj r:id="rId2" imgW="1040948" imgH="228501" progId="Equation.3">
                  <p:embed/>
                </p:oleObj>
              </mc:Choice>
              <mc:Fallback>
                <p:oleObj r:id="rId2" imgW="1040948" imgH="228501" progId="Equation.3">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8" y="785813"/>
                        <a:ext cx="288607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299" name="Object 13">
            <a:extLst>
              <a:ext uri="{FF2B5EF4-FFF2-40B4-BE49-F238E27FC236}">
                <a16:creationId xmlns:a16="http://schemas.microsoft.com/office/drawing/2014/main" id="{89A02CA2-B99A-5173-F1C2-F29F0C3A4169}"/>
              </a:ext>
            </a:extLst>
          </p:cNvPr>
          <p:cNvGraphicFramePr>
            <a:graphicFrameLocks noChangeAspect="1"/>
          </p:cNvGraphicFramePr>
          <p:nvPr/>
        </p:nvGraphicFramePr>
        <p:xfrm>
          <a:off x="2571750" y="1428750"/>
          <a:ext cx="4359275" cy="1143000"/>
        </p:xfrm>
        <a:graphic>
          <a:graphicData uri="http://schemas.openxmlformats.org/presentationml/2006/ole">
            <mc:AlternateContent xmlns:mc="http://schemas.openxmlformats.org/markup-compatibility/2006">
              <mc:Choice xmlns:v="urn:schemas-microsoft-com:vml" Requires="v">
                <p:oleObj r:id="rId4" imgW="1473200" imgH="393700" progId="Equation.3">
                  <p:embed/>
                </p:oleObj>
              </mc:Choice>
              <mc:Fallback>
                <p:oleObj r:id="rId4" imgW="1473200" imgH="39370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750" y="1428750"/>
                        <a:ext cx="43592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5300" name="Group 160">
            <a:extLst>
              <a:ext uri="{FF2B5EF4-FFF2-40B4-BE49-F238E27FC236}">
                <a16:creationId xmlns:a16="http://schemas.microsoft.com/office/drawing/2014/main" id="{4A4E8249-9565-5576-348D-7A5AE0F7C045}"/>
              </a:ext>
            </a:extLst>
          </p:cNvPr>
          <p:cNvGrpSpPr>
            <a:grpSpLocks/>
          </p:cNvGrpSpPr>
          <p:nvPr/>
        </p:nvGrpSpPr>
        <p:grpSpPr bwMode="auto">
          <a:xfrm>
            <a:off x="1357313" y="3571875"/>
            <a:ext cx="6461125" cy="2736850"/>
            <a:chOff x="849" y="2160"/>
            <a:chExt cx="4070" cy="1724"/>
          </a:xfrm>
        </p:grpSpPr>
        <p:sp>
          <p:nvSpPr>
            <p:cNvPr id="55307" name="Rectangle 114">
              <a:extLst>
                <a:ext uri="{FF2B5EF4-FFF2-40B4-BE49-F238E27FC236}">
                  <a16:creationId xmlns:a16="http://schemas.microsoft.com/office/drawing/2014/main" id="{AB2994D9-47CA-4604-2D87-6D269542719D}"/>
                </a:ext>
              </a:extLst>
            </p:cNvPr>
            <p:cNvSpPr>
              <a:spLocks noChangeArrowheads="1"/>
            </p:cNvSpPr>
            <p:nvPr/>
          </p:nvSpPr>
          <p:spPr bwMode="auto">
            <a:xfrm>
              <a:off x="849" y="2160"/>
              <a:ext cx="4070" cy="1724"/>
            </a:xfrm>
            <a:prstGeom prst="rect">
              <a:avLst/>
            </a:prstGeom>
            <a:solidFill>
              <a:srgbClr val="FFFFFF"/>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55308" name="Group 115">
              <a:extLst>
                <a:ext uri="{FF2B5EF4-FFF2-40B4-BE49-F238E27FC236}">
                  <a16:creationId xmlns:a16="http://schemas.microsoft.com/office/drawing/2014/main" id="{689A365A-0F34-5534-D48B-F07E208378DD}"/>
                </a:ext>
              </a:extLst>
            </p:cNvPr>
            <p:cNvGrpSpPr>
              <a:grpSpLocks/>
            </p:cNvGrpSpPr>
            <p:nvPr/>
          </p:nvGrpSpPr>
          <p:grpSpPr bwMode="auto">
            <a:xfrm>
              <a:off x="2245" y="2281"/>
              <a:ext cx="800" cy="931"/>
              <a:chOff x="2298" y="1949"/>
              <a:chExt cx="800" cy="931"/>
            </a:xfrm>
          </p:grpSpPr>
          <p:sp>
            <p:nvSpPr>
              <p:cNvPr id="55340" name="Line 116">
                <a:extLst>
                  <a:ext uri="{FF2B5EF4-FFF2-40B4-BE49-F238E27FC236}">
                    <a16:creationId xmlns:a16="http://schemas.microsoft.com/office/drawing/2014/main" id="{4B4D0687-0896-A236-08A5-C6BDF7F25667}"/>
                  </a:ext>
                </a:extLst>
              </p:cNvPr>
              <p:cNvSpPr>
                <a:spLocks noChangeShapeType="1"/>
              </p:cNvSpPr>
              <p:nvPr/>
            </p:nvSpPr>
            <p:spPr bwMode="auto">
              <a:xfrm>
                <a:off x="2400" y="2352"/>
                <a:ext cx="480" cy="0"/>
              </a:xfrm>
              <a:prstGeom prst="line">
                <a:avLst/>
              </a:prstGeom>
              <a:noFill/>
              <a:ln w="9525">
                <a:solidFill>
                  <a:srgbClr val="3333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1" name="Line 117">
                <a:extLst>
                  <a:ext uri="{FF2B5EF4-FFF2-40B4-BE49-F238E27FC236}">
                    <a16:creationId xmlns:a16="http://schemas.microsoft.com/office/drawing/2014/main" id="{E408F49F-9E2E-3381-3FD4-D3438F3F6077}"/>
                  </a:ext>
                </a:extLst>
              </p:cNvPr>
              <p:cNvSpPr>
                <a:spLocks noChangeShapeType="1"/>
              </p:cNvSpPr>
              <p:nvPr/>
            </p:nvSpPr>
            <p:spPr bwMode="auto">
              <a:xfrm>
                <a:off x="2880" y="2352"/>
                <a:ext cx="0" cy="192"/>
              </a:xfrm>
              <a:prstGeom prst="line">
                <a:avLst/>
              </a:prstGeom>
              <a:noFill/>
              <a:ln w="9525">
                <a:solidFill>
                  <a:srgbClr val="3333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2" name="Line 118">
                <a:extLst>
                  <a:ext uri="{FF2B5EF4-FFF2-40B4-BE49-F238E27FC236}">
                    <a16:creationId xmlns:a16="http://schemas.microsoft.com/office/drawing/2014/main" id="{02E54F04-A6B3-001D-5A7B-7F725CCCAD88}"/>
                  </a:ext>
                </a:extLst>
              </p:cNvPr>
              <p:cNvSpPr>
                <a:spLocks noChangeShapeType="1"/>
              </p:cNvSpPr>
              <p:nvPr/>
            </p:nvSpPr>
            <p:spPr bwMode="auto">
              <a:xfrm>
                <a:off x="2400" y="2544"/>
                <a:ext cx="480" cy="0"/>
              </a:xfrm>
              <a:prstGeom prst="line">
                <a:avLst/>
              </a:prstGeom>
              <a:noFill/>
              <a:ln w="28575">
                <a:solidFill>
                  <a:srgbClr val="CC00C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5343" name="Line 119">
                <a:extLst>
                  <a:ext uri="{FF2B5EF4-FFF2-40B4-BE49-F238E27FC236}">
                    <a16:creationId xmlns:a16="http://schemas.microsoft.com/office/drawing/2014/main" id="{671889E1-C401-39D5-98C7-31F398B42FD0}"/>
                  </a:ext>
                </a:extLst>
              </p:cNvPr>
              <p:cNvSpPr>
                <a:spLocks noChangeShapeType="1"/>
              </p:cNvSpPr>
              <p:nvPr/>
            </p:nvSpPr>
            <p:spPr bwMode="auto">
              <a:xfrm flipV="1">
                <a:off x="2400" y="2352"/>
                <a:ext cx="0" cy="192"/>
              </a:xfrm>
              <a:prstGeom prst="line">
                <a:avLst/>
              </a:prstGeom>
              <a:noFill/>
              <a:ln w="28575">
                <a:solidFill>
                  <a:srgbClr val="CC00C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5344" name="Line 120">
                <a:extLst>
                  <a:ext uri="{FF2B5EF4-FFF2-40B4-BE49-F238E27FC236}">
                    <a16:creationId xmlns:a16="http://schemas.microsoft.com/office/drawing/2014/main" id="{EB69E34F-8DEF-FE7F-551A-613B559E5A8C}"/>
                  </a:ext>
                </a:extLst>
              </p:cNvPr>
              <p:cNvSpPr>
                <a:spLocks noChangeShapeType="1"/>
              </p:cNvSpPr>
              <p:nvPr/>
            </p:nvSpPr>
            <p:spPr bwMode="auto">
              <a:xfrm flipV="1">
                <a:off x="2400" y="2352"/>
                <a:ext cx="480" cy="192"/>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5345" name="Object 121">
                <a:extLst>
                  <a:ext uri="{FF2B5EF4-FFF2-40B4-BE49-F238E27FC236}">
                    <a16:creationId xmlns:a16="http://schemas.microsoft.com/office/drawing/2014/main" id="{18039447-0F8E-9F5A-C898-027A8107FBCA}"/>
                  </a:ext>
                </a:extLst>
              </p:cNvPr>
              <p:cNvGraphicFramePr>
                <a:graphicFrameLocks noChangeAspect="1"/>
              </p:cNvGraphicFramePr>
              <p:nvPr/>
            </p:nvGraphicFramePr>
            <p:xfrm>
              <a:off x="2640" y="2544"/>
              <a:ext cx="271" cy="336"/>
            </p:xfrm>
            <a:graphic>
              <a:graphicData uri="http://schemas.openxmlformats.org/presentationml/2006/ole">
                <mc:AlternateContent xmlns:mc="http://schemas.openxmlformats.org/markup-compatibility/2006">
                  <mc:Choice xmlns:v="urn:schemas-microsoft-com:vml" Requires="v">
                    <p:oleObj r:id="rId6" imgW="266584" imgH="330057" progId="Equation.3">
                      <p:embed/>
                    </p:oleObj>
                  </mc:Choice>
                  <mc:Fallback>
                    <p:oleObj r:id="rId6" imgW="266584" imgH="330057" progId="Equation.3">
                      <p:embed/>
                      <p:pic>
                        <p:nvPicPr>
                          <p:cNvPr id="0" name="Object 1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0" y="2544"/>
                            <a:ext cx="27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46" name="Object 122">
                <a:extLst>
                  <a:ext uri="{FF2B5EF4-FFF2-40B4-BE49-F238E27FC236}">
                    <a16:creationId xmlns:a16="http://schemas.microsoft.com/office/drawing/2014/main" id="{B14D5C26-E224-6F3D-A3D8-FB75AC5A1110}"/>
                  </a:ext>
                </a:extLst>
              </p:cNvPr>
              <p:cNvGraphicFramePr>
                <a:graphicFrameLocks noChangeAspect="1"/>
              </p:cNvGraphicFramePr>
              <p:nvPr/>
            </p:nvGraphicFramePr>
            <p:xfrm>
              <a:off x="2298" y="1949"/>
              <a:ext cx="284" cy="375"/>
            </p:xfrm>
            <a:graphic>
              <a:graphicData uri="http://schemas.openxmlformats.org/presentationml/2006/ole">
                <mc:AlternateContent xmlns:mc="http://schemas.openxmlformats.org/markup-compatibility/2006">
                  <mc:Choice xmlns:v="urn:schemas-microsoft-com:vml" Requires="v">
                    <p:oleObj r:id="rId8" imgW="279400" imgH="368300" progId="Equation.3">
                      <p:embed/>
                    </p:oleObj>
                  </mc:Choice>
                  <mc:Fallback>
                    <p:oleObj r:id="rId8" imgW="279400" imgH="368300" progId="Equation.3">
                      <p:embed/>
                      <p:pic>
                        <p:nvPicPr>
                          <p:cNvPr id="0" name="Object 1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8" y="1949"/>
                            <a:ext cx="284"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47" name="Object 123">
                <a:extLst>
                  <a:ext uri="{FF2B5EF4-FFF2-40B4-BE49-F238E27FC236}">
                    <a16:creationId xmlns:a16="http://schemas.microsoft.com/office/drawing/2014/main" id="{FD8CD7D0-790A-9122-A3FB-C17A9F3638FC}"/>
                  </a:ext>
                </a:extLst>
              </p:cNvPr>
              <p:cNvGraphicFramePr>
                <a:graphicFrameLocks noChangeAspect="1"/>
              </p:cNvGraphicFramePr>
              <p:nvPr/>
            </p:nvGraphicFramePr>
            <p:xfrm>
              <a:off x="2880" y="2112"/>
              <a:ext cx="218" cy="281"/>
            </p:xfrm>
            <a:graphic>
              <a:graphicData uri="http://schemas.openxmlformats.org/presentationml/2006/ole">
                <mc:AlternateContent xmlns:mc="http://schemas.openxmlformats.org/markup-compatibility/2006">
                  <mc:Choice xmlns:v="urn:schemas-microsoft-com:vml" Requires="v">
                    <p:oleObj r:id="rId10" imgW="177646" imgH="228402" progId="Equation.3">
                      <p:embed/>
                    </p:oleObj>
                  </mc:Choice>
                  <mc:Fallback>
                    <p:oleObj r:id="rId10" imgW="177646" imgH="228402" progId="Equation.3">
                      <p:embed/>
                      <p:pic>
                        <p:nvPicPr>
                          <p:cNvPr id="0" name="Object 1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0" y="2112"/>
                            <a:ext cx="21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55309" name="Group 124">
              <a:extLst>
                <a:ext uri="{FF2B5EF4-FFF2-40B4-BE49-F238E27FC236}">
                  <a16:creationId xmlns:a16="http://schemas.microsoft.com/office/drawing/2014/main" id="{BD507F14-773E-64CE-4365-3A9D41B378B5}"/>
                </a:ext>
              </a:extLst>
            </p:cNvPr>
            <p:cNvGrpSpPr>
              <a:grpSpLocks/>
            </p:cNvGrpSpPr>
            <p:nvPr/>
          </p:nvGrpSpPr>
          <p:grpSpPr bwMode="auto">
            <a:xfrm>
              <a:off x="3599" y="2932"/>
              <a:ext cx="1041" cy="904"/>
              <a:chOff x="3652" y="2592"/>
              <a:chExt cx="1041" cy="904"/>
            </a:xfrm>
          </p:grpSpPr>
          <p:sp>
            <p:nvSpPr>
              <p:cNvPr id="55331" name="Line 125">
                <a:extLst>
                  <a:ext uri="{FF2B5EF4-FFF2-40B4-BE49-F238E27FC236}">
                    <a16:creationId xmlns:a16="http://schemas.microsoft.com/office/drawing/2014/main" id="{8E35092A-F425-6B10-89D7-CF745F2FB218}"/>
                  </a:ext>
                </a:extLst>
              </p:cNvPr>
              <p:cNvSpPr>
                <a:spLocks noChangeShapeType="1"/>
              </p:cNvSpPr>
              <p:nvPr/>
            </p:nvSpPr>
            <p:spPr bwMode="auto">
              <a:xfrm>
                <a:off x="3984" y="2928"/>
                <a:ext cx="0" cy="384"/>
              </a:xfrm>
              <a:prstGeom prst="line">
                <a:avLst/>
              </a:prstGeom>
              <a:noFill/>
              <a:ln w="28575">
                <a:solidFill>
                  <a:srgbClr val="CC00C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55332" name="Group 126">
                <a:extLst>
                  <a:ext uri="{FF2B5EF4-FFF2-40B4-BE49-F238E27FC236}">
                    <a16:creationId xmlns:a16="http://schemas.microsoft.com/office/drawing/2014/main" id="{04105BB5-E7FB-DC61-E255-9C2BA6CCD4CB}"/>
                  </a:ext>
                </a:extLst>
              </p:cNvPr>
              <p:cNvGrpSpPr>
                <a:grpSpLocks/>
              </p:cNvGrpSpPr>
              <p:nvPr/>
            </p:nvGrpSpPr>
            <p:grpSpPr bwMode="auto">
              <a:xfrm>
                <a:off x="3652" y="2592"/>
                <a:ext cx="1041" cy="904"/>
                <a:chOff x="3652" y="2592"/>
                <a:chExt cx="1041" cy="904"/>
              </a:xfrm>
            </p:grpSpPr>
            <p:graphicFrame>
              <p:nvGraphicFramePr>
                <p:cNvPr id="55333" name="Object 127">
                  <a:extLst>
                    <a:ext uri="{FF2B5EF4-FFF2-40B4-BE49-F238E27FC236}">
                      <a16:creationId xmlns:a16="http://schemas.microsoft.com/office/drawing/2014/main" id="{43802628-AA42-75BB-190C-8F1A68A284B1}"/>
                    </a:ext>
                  </a:extLst>
                </p:cNvPr>
                <p:cNvGraphicFramePr>
                  <a:graphicFrameLocks noChangeAspect="1"/>
                </p:cNvGraphicFramePr>
                <p:nvPr/>
              </p:nvGraphicFramePr>
              <p:xfrm>
                <a:off x="4272" y="2592"/>
                <a:ext cx="271" cy="336"/>
              </p:xfrm>
              <a:graphic>
                <a:graphicData uri="http://schemas.openxmlformats.org/presentationml/2006/ole">
                  <mc:AlternateContent xmlns:mc="http://schemas.openxmlformats.org/markup-compatibility/2006">
                    <mc:Choice xmlns:v="urn:schemas-microsoft-com:vml" Requires="v">
                      <p:oleObj r:id="rId12" imgW="266584" imgH="330057" progId="Equation.3">
                        <p:embed/>
                      </p:oleObj>
                    </mc:Choice>
                    <mc:Fallback>
                      <p:oleObj r:id="rId12" imgW="266584" imgH="330057" progId="Equation.3">
                        <p:embed/>
                        <p:pic>
                          <p:nvPicPr>
                            <p:cNvPr id="0" name="Object 1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2" y="2592"/>
                              <a:ext cx="27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34" name="Object 128">
                  <a:extLst>
                    <a:ext uri="{FF2B5EF4-FFF2-40B4-BE49-F238E27FC236}">
                      <a16:creationId xmlns:a16="http://schemas.microsoft.com/office/drawing/2014/main" id="{4A63500F-4C87-4F59-8866-916EC98B01EA}"/>
                    </a:ext>
                  </a:extLst>
                </p:cNvPr>
                <p:cNvGraphicFramePr>
                  <a:graphicFrameLocks noChangeAspect="1"/>
                </p:cNvGraphicFramePr>
                <p:nvPr/>
              </p:nvGraphicFramePr>
              <p:xfrm>
                <a:off x="3652" y="3120"/>
                <a:ext cx="284" cy="375"/>
              </p:xfrm>
              <a:graphic>
                <a:graphicData uri="http://schemas.openxmlformats.org/presentationml/2006/ole">
                  <mc:AlternateContent xmlns:mc="http://schemas.openxmlformats.org/markup-compatibility/2006">
                    <mc:Choice xmlns:v="urn:schemas-microsoft-com:vml" Requires="v">
                      <p:oleObj r:id="rId13" imgW="279400" imgH="368300" progId="Equation.3">
                        <p:embed/>
                      </p:oleObj>
                    </mc:Choice>
                    <mc:Fallback>
                      <p:oleObj r:id="rId13" imgW="279400" imgH="368300" progId="Equation.3">
                        <p:embed/>
                        <p:pic>
                          <p:nvPicPr>
                            <p:cNvPr id="0" name="Object 1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52" y="3120"/>
                              <a:ext cx="284"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35" name="Object 129">
                  <a:extLst>
                    <a:ext uri="{FF2B5EF4-FFF2-40B4-BE49-F238E27FC236}">
                      <a16:creationId xmlns:a16="http://schemas.microsoft.com/office/drawing/2014/main" id="{62E3B65E-02E3-091E-0E7B-38FBBDD72E34}"/>
                    </a:ext>
                  </a:extLst>
                </p:cNvPr>
                <p:cNvGraphicFramePr>
                  <a:graphicFrameLocks noChangeAspect="1"/>
                </p:cNvGraphicFramePr>
                <p:nvPr/>
              </p:nvGraphicFramePr>
              <p:xfrm>
                <a:off x="4512" y="3264"/>
                <a:ext cx="181" cy="232"/>
              </p:xfrm>
              <a:graphic>
                <a:graphicData uri="http://schemas.openxmlformats.org/presentationml/2006/ole">
                  <mc:AlternateContent xmlns:mc="http://schemas.openxmlformats.org/markup-compatibility/2006">
                    <mc:Choice xmlns:v="urn:schemas-microsoft-com:vml" Requires="v">
                      <p:oleObj r:id="rId15" imgW="177646" imgH="228402" progId="Equation.3">
                        <p:embed/>
                      </p:oleObj>
                    </mc:Choice>
                    <mc:Fallback>
                      <p:oleObj r:id="rId15" imgW="177646" imgH="228402" progId="Equation.3">
                        <p:embed/>
                        <p:pic>
                          <p:nvPicPr>
                            <p:cNvPr id="0" name="Object 1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2" y="3264"/>
                              <a:ext cx="18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336" name="Line 130">
                  <a:extLst>
                    <a:ext uri="{FF2B5EF4-FFF2-40B4-BE49-F238E27FC236}">
                      <a16:creationId xmlns:a16="http://schemas.microsoft.com/office/drawing/2014/main" id="{61913CA0-C55B-AF9E-1FB5-B7917BCF1A3E}"/>
                    </a:ext>
                  </a:extLst>
                </p:cNvPr>
                <p:cNvSpPr>
                  <a:spLocks noChangeShapeType="1"/>
                </p:cNvSpPr>
                <p:nvPr/>
              </p:nvSpPr>
              <p:spPr bwMode="auto">
                <a:xfrm>
                  <a:off x="3984" y="2928"/>
                  <a:ext cx="480" cy="384"/>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5337" name="Line 131">
                  <a:extLst>
                    <a:ext uri="{FF2B5EF4-FFF2-40B4-BE49-F238E27FC236}">
                      <a16:creationId xmlns:a16="http://schemas.microsoft.com/office/drawing/2014/main" id="{595B0144-B1B1-878C-D7A8-AAAFB6A82486}"/>
                    </a:ext>
                  </a:extLst>
                </p:cNvPr>
                <p:cNvSpPr>
                  <a:spLocks noChangeShapeType="1"/>
                </p:cNvSpPr>
                <p:nvPr/>
              </p:nvSpPr>
              <p:spPr bwMode="auto">
                <a:xfrm>
                  <a:off x="3984" y="2928"/>
                  <a:ext cx="480" cy="0"/>
                </a:xfrm>
                <a:prstGeom prst="line">
                  <a:avLst/>
                </a:prstGeom>
                <a:noFill/>
                <a:ln w="28575">
                  <a:solidFill>
                    <a:srgbClr val="CC00C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5338" name="Line 132">
                  <a:extLst>
                    <a:ext uri="{FF2B5EF4-FFF2-40B4-BE49-F238E27FC236}">
                      <a16:creationId xmlns:a16="http://schemas.microsoft.com/office/drawing/2014/main" id="{4ADBDBB4-39F2-2BB9-7B7B-6178589571C3}"/>
                    </a:ext>
                  </a:extLst>
                </p:cNvPr>
                <p:cNvSpPr>
                  <a:spLocks noChangeShapeType="1"/>
                </p:cNvSpPr>
                <p:nvPr/>
              </p:nvSpPr>
              <p:spPr bwMode="auto">
                <a:xfrm>
                  <a:off x="4464" y="2928"/>
                  <a:ext cx="0" cy="384"/>
                </a:xfrm>
                <a:prstGeom prst="line">
                  <a:avLst/>
                </a:prstGeom>
                <a:noFill/>
                <a:ln w="12700">
                  <a:solidFill>
                    <a:srgbClr val="3333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9" name="Line 133">
                  <a:extLst>
                    <a:ext uri="{FF2B5EF4-FFF2-40B4-BE49-F238E27FC236}">
                      <a16:creationId xmlns:a16="http://schemas.microsoft.com/office/drawing/2014/main" id="{DE0C0776-CE53-193F-F6A9-7367DA37082C}"/>
                    </a:ext>
                  </a:extLst>
                </p:cNvPr>
                <p:cNvSpPr>
                  <a:spLocks noChangeShapeType="1"/>
                </p:cNvSpPr>
                <p:nvPr/>
              </p:nvSpPr>
              <p:spPr bwMode="auto">
                <a:xfrm>
                  <a:off x="3984" y="3312"/>
                  <a:ext cx="480" cy="0"/>
                </a:xfrm>
                <a:prstGeom prst="line">
                  <a:avLst/>
                </a:prstGeom>
                <a:noFill/>
                <a:ln w="12700">
                  <a:solidFill>
                    <a:srgbClr val="3333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5310" name="Group 134">
              <a:extLst>
                <a:ext uri="{FF2B5EF4-FFF2-40B4-BE49-F238E27FC236}">
                  <a16:creationId xmlns:a16="http://schemas.microsoft.com/office/drawing/2014/main" id="{2E7F53FF-62DE-B2BC-F6AE-A607F6B20BA8}"/>
                </a:ext>
              </a:extLst>
            </p:cNvPr>
            <p:cNvGrpSpPr>
              <a:grpSpLocks/>
            </p:cNvGrpSpPr>
            <p:nvPr/>
          </p:nvGrpSpPr>
          <p:grpSpPr bwMode="auto">
            <a:xfrm>
              <a:off x="1243" y="3475"/>
              <a:ext cx="2928" cy="384"/>
              <a:chOff x="1296" y="3168"/>
              <a:chExt cx="2928" cy="384"/>
            </a:xfrm>
          </p:grpSpPr>
          <p:graphicFrame>
            <p:nvGraphicFramePr>
              <p:cNvPr id="55327" name="Object 135">
                <a:extLst>
                  <a:ext uri="{FF2B5EF4-FFF2-40B4-BE49-F238E27FC236}">
                    <a16:creationId xmlns:a16="http://schemas.microsoft.com/office/drawing/2014/main" id="{DF669B69-577A-BC81-F64B-719EE07F64FC}"/>
                  </a:ext>
                </a:extLst>
              </p:cNvPr>
              <p:cNvGraphicFramePr>
                <a:graphicFrameLocks noChangeAspect="1"/>
              </p:cNvGraphicFramePr>
              <p:nvPr/>
            </p:nvGraphicFramePr>
            <p:xfrm>
              <a:off x="2736" y="3168"/>
              <a:ext cx="294" cy="384"/>
            </p:xfrm>
            <a:graphic>
              <a:graphicData uri="http://schemas.openxmlformats.org/presentationml/2006/ole">
                <mc:AlternateContent xmlns:mc="http://schemas.openxmlformats.org/markup-compatibility/2006">
                  <mc:Choice xmlns:v="urn:schemas-microsoft-com:vml" Requires="v">
                    <p:oleObj r:id="rId16" imgW="253890" imgH="330057" progId="Equation.3">
                      <p:embed/>
                    </p:oleObj>
                  </mc:Choice>
                  <mc:Fallback>
                    <p:oleObj r:id="rId16" imgW="253890" imgH="330057" progId="Equation.3">
                      <p:embed/>
                      <p:pic>
                        <p:nvPicPr>
                          <p:cNvPr id="0" name="Object 13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36" y="3168"/>
                            <a:ext cx="29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328" name="Line 136">
                <a:extLst>
                  <a:ext uri="{FF2B5EF4-FFF2-40B4-BE49-F238E27FC236}">
                    <a16:creationId xmlns:a16="http://schemas.microsoft.com/office/drawing/2014/main" id="{A854A883-F056-B580-67C3-E170130A7134}"/>
                  </a:ext>
                </a:extLst>
              </p:cNvPr>
              <p:cNvSpPr>
                <a:spLocks noChangeShapeType="1"/>
              </p:cNvSpPr>
              <p:nvPr/>
            </p:nvSpPr>
            <p:spPr bwMode="auto">
              <a:xfrm>
                <a:off x="1296" y="3168"/>
                <a:ext cx="0" cy="336"/>
              </a:xfrm>
              <a:prstGeom prst="line">
                <a:avLst/>
              </a:prstGeom>
              <a:noFill/>
              <a:ln w="19050">
                <a:solidFill>
                  <a:srgbClr val="3333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9" name="Line 137">
                <a:extLst>
                  <a:ext uri="{FF2B5EF4-FFF2-40B4-BE49-F238E27FC236}">
                    <a16:creationId xmlns:a16="http://schemas.microsoft.com/office/drawing/2014/main" id="{6E15803E-260E-8E9C-C9A5-DE35EF3030DC}"/>
                  </a:ext>
                </a:extLst>
              </p:cNvPr>
              <p:cNvSpPr>
                <a:spLocks noChangeShapeType="1"/>
              </p:cNvSpPr>
              <p:nvPr/>
            </p:nvSpPr>
            <p:spPr bwMode="auto">
              <a:xfrm>
                <a:off x="4224" y="3168"/>
                <a:ext cx="0" cy="336"/>
              </a:xfrm>
              <a:prstGeom prst="line">
                <a:avLst/>
              </a:prstGeom>
              <a:noFill/>
              <a:ln w="19050">
                <a:solidFill>
                  <a:srgbClr val="3333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0" name="Line 138">
                <a:extLst>
                  <a:ext uri="{FF2B5EF4-FFF2-40B4-BE49-F238E27FC236}">
                    <a16:creationId xmlns:a16="http://schemas.microsoft.com/office/drawing/2014/main" id="{68B7002F-B9CF-4D9B-0085-3D6615FA3588}"/>
                  </a:ext>
                </a:extLst>
              </p:cNvPr>
              <p:cNvSpPr>
                <a:spLocks noChangeShapeType="1"/>
              </p:cNvSpPr>
              <p:nvPr/>
            </p:nvSpPr>
            <p:spPr bwMode="auto">
              <a:xfrm>
                <a:off x="1296" y="3504"/>
                <a:ext cx="2928" cy="0"/>
              </a:xfrm>
              <a:prstGeom prst="line">
                <a:avLst/>
              </a:prstGeom>
              <a:noFill/>
              <a:ln w="19050">
                <a:solidFill>
                  <a:srgbClr val="FF3399"/>
                </a:solidFill>
                <a:prstDash val="dash"/>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55311" name="Line 139">
              <a:extLst>
                <a:ext uri="{FF2B5EF4-FFF2-40B4-BE49-F238E27FC236}">
                  <a16:creationId xmlns:a16="http://schemas.microsoft.com/office/drawing/2014/main" id="{C72545F5-159E-F38A-2146-507B255D8C5D}"/>
                </a:ext>
              </a:extLst>
            </p:cNvPr>
            <p:cNvSpPr>
              <a:spLocks noChangeShapeType="1"/>
            </p:cNvSpPr>
            <p:nvPr/>
          </p:nvSpPr>
          <p:spPr bwMode="auto">
            <a:xfrm>
              <a:off x="1233" y="3491"/>
              <a:ext cx="3456" cy="0"/>
            </a:xfrm>
            <a:prstGeom prst="line">
              <a:avLst/>
            </a:prstGeom>
            <a:noFill/>
            <a:ln w="1270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5312" name="Line 140">
              <a:extLst>
                <a:ext uri="{FF2B5EF4-FFF2-40B4-BE49-F238E27FC236}">
                  <a16:creationId xmlns:a16="http://schemas.microsoft.com/office/drawing/2014/main" id="{68C51BC0-BE34-3530-D236-FEBD37BCAA51}"/>
                </a:ext>
              </a:extLst>
            </p:cNvPr>
            <p:cNvSpPr>
              <a:spLocks noChangeShapeType="1"/>
            </p:cNvSpPr>
            <p:nvPr/>
          </p:nvSpPr>
          <p:spPr bwMode="auto">
            <a:xfrm flipV="1">
              <a:off x="1233" y="2205"/>
              <a:ext cx="0" cy="1295"/>
            </a:xfrm>
            <a:prstGeom prst="line">
              <a:avLst/>
            </a:prstGeom>
            <a:noFill/>
            <a:ln w="1270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5313" name="Freeform 141">
              <a:extLst>
                <a:ext uri="{FF2B5EF4-FFF2-40B4-BE49-F238E27FC236}">
                  <a16:creationId xmlns:a16="http://schemas.microsoft.com/office/drawing/2014/main" id="{7C97189E-B8A4-D94D-213D-6CF80B0EB39F}"/>
                </a:ext>
              </a:extLst>
            </p:cNvPr>
            <p:cNvSpPr>
              <a:spLocks noChangeArrowheads="1"/>
            </p:cNvSpPr>
            <p:nvPr/>
          </p:nvSpPr>
          <p:spPr bwMode="auto">
            <a:xfrm>
              <a:off x="1233" y="2827"/>
              <a:ext cx="2928" cy="674"/>
            </a:xfrm>
            <a:custGeom>
              <a:avLst/>
              <a:gdLst>
                <a:gd name="T0" fmla="*/ 0 w 2393"/>
                <a:gd name="T1" fmla="*/ 674 h 674"/>
                <a:gd name="T2" fmla="*/ 255 w 2393"/>
                <a:gd name="T3" fmla="*/ 434 h 674"/>
                <a:gd name="T4" fmla="*/ 772 w 2393"/>
                <a:gd name="T5" fmla="*/ 138 h 674"/>
                <a:gd name="T6" fmla="*/ 1468 w 2393"/>
                <a:gd name="T7" fmla="*/ 2 h 674"/>
                <a:gd name="T8" fmla="*/ 2106 w 2393"/>
                <a:gd name="T9" fmla="*/ 124 h 674"/>
                <a:gd name="T10" fmla="*/ 2584 w 2393"/>
                <a:gd name="T11" fmla="*/ 364 h 674"/>
                <a:gd name="T12" fmla="*/ 2928 w 2393"/>
                <a:gd name="T13" fmla="*/ 666 h 6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93" h="674">
                  <a:moveTo>
                    <a:pt x="0" y="674"/>
                  </a:moveTo>
                  <a:cubicBezTo>
                    <a:pt x="35" y="634"/>
                    <a:pt x="103" y="523"/>
                    <a:pt x="208" y="434"/>
                  </a:cubicBezTo>
                  <a:cubicBezTo>
                    <a:pt x="313" y="345"/>
                    <a:pt x="466" y="210"/>
                    <a:pt x="631" y="138"/>
                  </a:cubicBezTo>
                  <a:cubicBezTo>
                    <a:pt x="796" y="66"/>
                    <a:pt x="1018" y="4"/>
                    <a:pt x="1200" y="2"/>
                  </a:cubicBezTo>
                  <a:cubicBezTo>
                    <a:pt x="1382" y="0"/>
                    <a:pt x="1569" y="64"/>
                    <a:pt x="1721" y="124"/>
                  </a:cubicBezTo>
                  <a:cubicBezTo>
                    <a:pt x="1873" y="184"/>
                    <a:pt x="2000" y="274"/>
                    <a:pt x="2112" y="364"/>
                  </a:cubicBezTo>
                  <a:cubicBezTo>
                    <a:pt x="2224" y="454"/>
                    <a:pt x="2335" y="603"/>
                    <a:pt x="2393" y="666"/>
                  </a:cubicBez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55314" name="Object 142">
              <a:extLst>
                <a:ext uri="{FF2B5EF4-FFF2-40B4-BE49-F238E27FC236}">
                  <a16:creationId xmlns:a16="http://schemas.microsoft.com/office/drawing/2014/main" id="{5076E92B-9539-725A-AB31-D0B7C56D15AC}"/>
                </a:ext>
              </a:extLst>
            </p:cNvPr>
            <p:cNvGraphicFramePr>
              <a:graphicFrameLocks noChangeAspect="1"/>
            </p:cNvGraphicFramePr>
            <p:nvPr/>
          </p:nvGraphicFramePr>
          <p:xfrm>
            <a:off x="4497" y="3294"/>
            <a:ext cx="202" cy="218"/>
          </p:xfrm>
          <a:graphic>
            <a:graphicData uri="http://schemas.openxmlformats.org/presentationml/2006/ole">
              <mc:AlternateContent xmlns:mc="http://schemas.openxmlformats.org/markup-compatibility/2006">
                <mc:Choice xmlns:v="urn:schemas-microsoft-com:vml" Requires="v">
                  <p:oleObj r:id="rId18" imgW="177646" imgH="190335" progId="Equation.3">
                    <p:embed/>
                  </p:oleObj>
                </mc:Choice>
                <mc:Fallback>
                  <p:oleObj r:id="rId18" imgW="177646" imgH="190335" progId="Equation.3">
                    <p:embed/>
                    <p:pic>
                      <p:nvPicPr>
                        <p:cNvPr id="0" name="Object 14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97" y="3294"/>
                          <a:ext cx="20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15" name="Object 143">
              <a:extLst>
                <a:ext uri="{FF2B5EF4-FFF2-40B4-BE49-F238E27FC236}">
                  <a16:creationId xmlns:a16="http://schemas.microsoft.com/office/drawing/2014/main" id="{C3B8A0BD-F246-04FB-666A-C0D3831F2DE2}"/>
                </a:ext>
              </a:extLst>
            </p:cNvPr>
            <p:cNvGraphicFramePr>
              <a:graphicFrameLocks noChangeAspect="1"/>
            </p:cNvGraphicFramePr>
            <p:nvPr/>
          </p:nvGraphicFramePr>
          <p:xfrm>
            <a:off x="955" y="2205"/>
            <a:ext cx="216" cy="272"/>
          </p:xfrm>
          <a:graphic>
            <a:graphicData uri="http://schemas.openxmlformats.org/presentationml/2006/ole">
              <mc:AlternateContent xmlns:mc="http://schemas.openxmlformats.org/markup-compatibility/2006">
                <mc:Choice xmlns:v="urn:schemas-microsoft-com:vml" Requires="v">
                  <p:oleObj r:id="rId20" imgW="190417" imgH="241195" progId="Equation.3">
                    <p:embed/>
                  </p:oleObj>
                </mc:Choice>
                <mc:Fallback>
                  <p:oleObj r:id="rId20" imgW="190417" imgH="241195" progId="Equation.3">
                    <p:embed/>
                    <p:pic>
                      <p:nvPicPr>
                        <p:cNvPr id="0" name="Object 14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55" y="2205"/>
                          <a:ext cx="21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16" name="Object 144">
              <a:extLst>
                <a:ext uri="{FF2B5EF4-FFF2-40B4-BE49-F238E27FC236}">
                  <a16:creationId xmlns:a16="http://schemas.microsoft.com/office/drawing/2014/main" id="{E1911A68-AC75-2FAD-A118-F29A496342B4}"/>
                </a:ext>
              </a:extLst>
            </p:cNvPr>
            <p:cNvGraphicFramePr>
              <a:graphicFrameLocks noChangeAspect="1"/>
            </p:cNvGraphicFramePr>
            <p:nvPr/>
          </p:nvGraphicFramePr>
          <p:xfrm>
            <a:off x="978" y="3475"/>
            <a:ext cx="248" cy="273"/>
          </p:xfrm>
          <a:graphic>
            <a:graphicData uri="http://schemas.openxmlformats.org/presentationml/2006/ole">
              <mc:AlternateContent xmlns:mc="http://schemas.openxmlformats.org/markup-compatibility/2006">
                <mc:Choice xmlns:v="urn:schemas-microsoft-com:vml" Requires="v">
                  <p:oleObj r:id="rId22" imgW="126835" imgH="139518" progId="Equation.3">
                    <p:embed/>
                  </p:oleObj>
                </mc:Choice>
                <mc:Fallback>
                  <p:oleObj r:id="rId22" imgW="126835" imgH="139518" progId="Equation.3">
                    <p:embed/>
                    <p:pic>
                      <p:nvPicPr>
                        <p:cNvPr id="0" name="Object 14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78" y="3475"/>
                          <a:ext cx="24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5317" name="Group 145">
              <a:extLst>
                <a:ext uri="{FF2B5EF4-FFF2-40B4-BE49-F238E27FC236}">
                  <a16:creationId xmlns:a16="http://schemas.microsoft.com/office/drawing/2014/main" id="{6D3F2672-673C-475C-981D-008EF397CC01}"/>
                </a:ext>
              </a:extLst>
            </p:cNvPr>
            <p:cNvGrpSpPr>
              <a:grpSpLocks/>
            </p:cNvGrpSpPr>
            <p:nvPr/>
          </p:nvGrpSpPr>
          <p:grpSpPr bwMode="auto">
            <a:xfrm>
              <a:off x="1238" y="2671"/>
              <a:ext cx="740" cy="821"/>
              <a:chOff x="1291" y="2339"/>
              <a:chExt cx="740" cy="821"/>
            </a:xfrm>
          </p:grpSpPr>
          <p:sp>
            <p:nvSpPr>
              <p:cNvPr id="55325" name="Line 146">
                <a:extLst>
                  <a:ext uri="{FF2B5EF4-FFF2-40B4-BE49-F238E27FC236}">
                    <a16:creationId xmlns:a16="http://schemas.microsoft.com/office/drawing/2014/main" id="{0354723F-A123-2F2B-2E1A-BAA74CD5F259}"/>
                  </a:ext>
                </a:extLst>
              </p:cNvPr>
              <p:cNvSpPr>
                <a:spLocks noChangeShapeType="1"/>
              </p:cNvSpPr>
              <p:nvPr/>
            </p:nvSpPr>
            <p:spPr bwMode="auto">
              <a:xfrm flipV="1">
                <a:off x="1291" y="2675"/>
                <a:ext cx="485" cy="485"/>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5326" name="Object 147">
                <a:extLst>
                  <a:ext uri="{FF2B5EF4-FFF2-40B4-BE49-F238E27FC236}">
                    <a16:creationId xmlns:a16="http://schemas.microsoft.com/office/drawing/2014/main" id="{65F3022C-2FF2-C147-4C60-27CBC93A0118}"/>
                  </a:ext>
                </a:extLst>
              </p:cNvPr>
              <p:cNvGraphicFramePr>
                <a:graphicFrameLocks noChangeAspect="1"/>
              </p:cNvGraphicFramePr>
              <p:nvPr/>
            </p:nvGraphicFramePr>
            <p:xfrm>
              <a:off x="1714" y="2339"/>
              <a:ext cx="317" cy="397"/>
            </p:xfrm>
            <a:graphic>
              <a:graphicData uri="http://schemas.openxmlformats.org/presentationml/2006/ole">
                <mc:AlternateContent xmlns:mc="http://schemas.openxmlformats.org/markup-compatibility/2006">
                  <mc:Choice xmlns:v="urn:schemas-microsoft-com:vml" Requires="v">
                    <p:oleObj r:id="rId24" imgW="266584" imgH="330057" progId="Equation.3">
                      <p:embed/>
                    </p:oleObj>
                  </mc:Choice>
                  <mc:Fallback>
                    <p:oleObj r:id="rId24" imgW="266584" imgH="330057" progId="Equation.3">
                      <p:embed/>
                      <p:pic>
                        <p:nvPicPr>
                          <p:cNvPr id="0" name="Object 14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714" y="2339"/>
                            <a:ext cx="317"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55318" name="Line 148">
              <a:extLst>
                <a:ext uri="{FF2B5EF4-FFF2-40B4-BE49-F238E27FC236}">
                  <a16:creationId xmlns:a16="http://schemas.microsoft.com/office/drawing/2014/main" id="{308A99FA-74E9-060D-B0E5-FAE0914B7750}"/>
                </a:ext>
              </a:extLst>
            </p:cNvPr>
            <p:cNvSpPr>
              <a:spLocks noChangeShapeType="1"/>
            </p:cNvSpPr>
            <p:nvPr/>
          </p:nvSpPr>
          <p:spPr bwMode="auto">
            <a:xfrm>
              <a:off x="1723" y="3020"/>
              <a:ext cx="0" cy="480"/>
            </a:xfrm>
            <a:prstGeom prst="line">
              <a:avLst/>
            </a:prstGeom>
            <a:noFill/>
            <a:ln w="9525">
              <a:solidFill>
                <a:srgbClr val="3333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9" name="Line 149">
              <a:extLst>
                <a:ext uri="{FF2B5EF4-FFF2-40B4-BE49-F238E27FC236}">
                  <a16:creationId xmlns:a16="http://schemas.microsoft.com/office/drawing/2014/main" id="{C6691AC7-4495-F58A-B9E9-EB88BFCF736D}"/>
                </a:ext>
              </a:extLst>
            </p:cNvPr>
            <p:cNvSpPr>
              <a:spLocks noChangeShapeType="1"/>
            </p:cNvSpPr>
            <p:nvPr/>
          </p:nvSpPr>
          <p:spPr bwMode="auto">
            <a:xfrm flipH="1">
              <a:off x="1234" y="3007"/>
              <a:ext cx="480" cy="0"/>
            </a:xfrm>
            <a:prstGeom prst="line">
              <a:avLst/>
            </a:prstGeom>
            <a:noFill/>
            <a:ln w="9525">
              <a:solidFill>
                <a:srgbClr val="3333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0" name="Line 150">
              <a:extLst>
                <a:ext uri="{FF2B5EF4-FFF2-40B4-BE49-F238E27FC236}">
                  <a16:creationId xmlns:a16="http://schemas.microsoft.com/office/drawing/2014/main" id="{3A648CF6-0254-F259-FF7A-989F28A592DF}"/>
                </a:ext>
              </a:extLst>
            </p:cNvPr>
            <p:cNvSpPr>
              <a:spLocks noChangeShapeType="1"/>
            </p:cNvSpPr>
            <p:nvPr/>
          </p:nvSpPr>
          <p:spPr bwMode="auto">
            <a:xfrm>
              <a:off x="1243" y="3487"/>
              <a:ext cx="480" cy="0"/>
            </a:xfrm>
            <a:prstGeom prst="line">
              <a:avLst/>
            </a:prstGeom>
            <a:noFill/>
            <a:ln w="28575">
              <a:solidFill>
                <a:srgbClr val="CC00C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5321" name="Line 151">
              <a:extLst>
                <a:ext uri="{FF2B5EF4-FFF2-40B4-BE49-F238E27FC236}">
                  <a16:creationId xmlns:a16="http://schemas.microsoft.com/office/drawing/2014/main" id="{410F8461-A180-084C-97B7-8F8BA5F80431}"/>
                </a:ext>
              </a:extLst>
            </p:cNvPr>
            <p:cNvSpPr>
              <a:spLocks noChangeShapeType="1"/>
            </p:cNvSpPr>
            <p:nvPr/>
          </p:nvSpPr>
          <p:spPr bwMode="auto">
            <a:xfrm flipV="1">
              <a:off x="1234" y="3007"/>
              <a:ext cx="0" cy="480"/>
            </a:xfrm>
            <a:prstGeom prst="line">
              <a:avLst/>
            </a:prstGeom>
            <a:noFill/>
            <a:ln w="28575">
              <a:solidFill>
                <a:srgbClr val="CC00C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5322" name="Object 152">
              <a:extLst>
                <a:ext uri="{FF2B5EF4-FFF2-40B4-BE49-F238E27FC236}">
                  <a16:creationId xmlns:a16="http://schemas.microsoft.com/office/drawing/2014/main" id="{490F1A15-D848-E016-5BAF-DDE6BA650038}"/>
                </a:ext>
              </a:extLst>
            </p:cNvPr>
            <p:cNvGraphicFramePr>
              <a:graphicFrameLocks noChangeAspect="1"/>
            </p:cNvGraphicFramePr>
            <p:nvPr/>
          </p:nvGraphicFramePr>
          <p:xfrm>
            <a:off x="1575" y="3430"/>
            <a:ext cx="417" cy="445"/>
          </p:xfrm>
          <a:graphic>
            <a:graphicData uri="http://schemas.openxmlformats.org/presentationml/2006/ole">
              <mc:AlternateContent xmlns:mc="http://schemas.openxmlformats.org/markup-compatibility/2006">
                <mc:Choice xmlns:v="urn:schemas-microsoft-com:vml" Requires="v">
                  <p:oleObj r:id="rId26" imgW="215806" imgH="228501" progId="Equation.3">
                    <p:embed/>
                  </p:oleObj>
                </mc:Choice>
                <mc:Fallback>
                  <p:oleObj r:id="rId26" imgW="215806" imgH="228501" progId="Equation.3">
                    <p:embed/>
                    <p:pic>
                      <p:nvPicPr>
                        <p:cNvPr id="0" name="Object 15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575" y="3430"/>
                          <a:ext cx="417"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23" name="Object 153">
              <a:extLst>
                <a:ext uri="{FF2B5EF4-FFF2-40B4-BE49-F238E27FC236}">
                  <a16:creationId xmlns:a16="http://schemas.microsoft.com/office/drawing/2014/main" id="{E2B2E43E-BCAF-C6BB-E2C7-C97E964558C6}"/>
                </a:ext>
              </a:extLst>
            </p:cNvPr>
            <p:cNvGraphicFramePr>
              <a:graphicFrameLocks noChangeAspect="1"/>
            </p:cNvGraphicFramePr>
            <p:nvPr/>
          </p:nvGraphicFramePr>
          <p:xfrm>
            <a:off x="867" y="2650"/>
            <a:ext cx="407" cy="454"/>
          </p:xfrm>
          <a:graphic>
            <a:graphicData uri="http://schemas.openxmlformats.org/presentationml/2006/ole">
              <mc:AlternateContent xmlns:mc="http://schemas.openxmlformats.org/markup-compatibility/2006">
                <mc:Choice xmlns:v="urn:schemas-microsoft-com:vml" Requires="v">
                  <p:oleObj r:id="rId28" imgW="215713" imgH="241091" progId="Equation.3">
                    <p:embed/>
                  </p:oleObj>
                </mc:Choice>
                <mc:Fallback>
                  <p:oleObj r:id="rId28" imgW="215713" imgH="241091" progId="Equation.3">
                    <p:embed/>
                    <p:pic>
                      <p:nvPicPr>
                        <p:cNvPr id="0" name="Object 15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67" y="2650"/>
                          <a:ext cx="407"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324" name="Text Box 154">
              <a:extLst>
                <a:ext uri="{FF2B5EF4-FFF2-40B4-BE49-F238E27FC236}">
                  <a16:creationId xmlns:a16="http://schemas.microsoft.com/office/drawing/2014/main" id="{5B93E0D3-F5D6-42D3-01C7-0B1ECB7F63C6}"/>
                </a:ext>
              </a:extLst>
            </p:cNvPr>
            <p:cNvSpPr txBox="1">
              <a:spLocks noChangeArrowheads="1"/>
            </p:cNvSpPr>
            <p:nvPr/>
          </p:nvSpPr>
          <p:spPr bwMode="auto">
            <a:xfrm>
              <a:off x="1302" y="3198"/>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800" i="1">
                  <a:latin typeface="Arial" panose="020B0604020202020204" pitchFamily="34" charset="0"/>
                </a:rPr>
                <a:t>α</a:t>
              </a:r>
            </a:p>
          </p:txBody>
        </p:sp>
      </p:grpSp>
      <p:sp>
        <p:nvSpPr>
          <p:cNvPr id="55301" name="Text Box 156">
            <a:extLst>
              <a:ext uri="{FF2B5EF4-FFF2-40B4-BE49-F238E27FC236}">
                <a16:creationId xmlns:a16="http://schemas.microsoft.com/office/drawing/2014/main" id="{31B59F3E-A2E1-969C-A439-551689A8E4A9}"/>
              </a:ext>
            </a:extLst>
          </p:cNvPr>
          <p:cNvSpPr txBox="1">
            <a:spLocks noChangeArrowheads="1"/>
          </p:cNvSpPr>
          <p:nvPr/>
        </p:nvSpPr>
        <p:spPr bwMode="auto">
          <a:xfrm>
            <a:off x="971550" y="908050"/>
            <a:ext cx="1728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latin typeface="Arial" panose="020B0604020202020204" pitchFamily="34" charset="0"/>
              </a:rPr>
              <a:t>解得：</a:t>
            </a:r>
          </a:p>
        </p:txBody>
      </p:sp>
      <p:grpSp>
        <p:nvGrpSpPr>
          <p:cNvPr id="8" name="Group 159">
            <a:extLst>
              <a:ext uri="{FF2B5EF4-FFF2-40B4-BE49-F238E27FC236}">
                <a16:creationId xmlns:a16="http://schemas.microsoft.com/office/drawing/2014/main" id="{68825A59-E9E5-17CA-FA3F-9D4C1EC0F0F2}"/>
              </a:ext>
            </a:extLst>
          </p:cNvPr>
          <p:cNvGrpSpPr>
            <a:grpSpLocks/>
          </p:cNvGrpSpPr>
          <p:nvPr/>
        </p:nvGrpSpPr>
        <p:grpSpPr bwMode="auto">
          <a:xfrm>
            <a:off x="857250" y="2286000"/>
            <a:ext cx="7272338" cy="1225550"/>
            <a:chOff x="612" y="1352"/>
            <a:chExt cx="4581" cy="772"/>
          </a:xfrm>
        </p:grpSpPr>
        <p:graphicFrame>
          <p:nvGraphicFramePr>
            <p:cNvPr id="55305" name="Object 92">
              <a:extLst>
                <a:ext uri="{FF2B5EF4-FFF2-40B4-BE49-F238E27FC236}">
                  <a16:creationId xmlns:a16="http://schemas.microsoft.com/office/drawing/2014/main" id="{9A157ED2-C2AC-7664-8078-FA70A20AD14E}"/>
                </a:ext>
              </a:extLst>
            </p:cNvPr>
            <p:cNvGraphicFramePr>
              <a:graphicFrameLocks noChangeAspect="1"/>
            </p:cNvGraphicFramePr>
            <p:nvPr/>
          </p:nvGraphicFramePr>
          <p:xfrm>
            <a:off x="2336" y="1352"/>
            <a:ext cx="2857" cy="772"/>
          </p:xfrm>
          <a:graphic>
            <a:graphicData uri="http://schemas.openxmlformats.org/presentationml/2006/ole">
              <mc:AlternateContent xmlns:mc="http://schemas.openxmlformats.org/markup-compatibility/2006">
                <mc:Choice xmlns:v="urn:schemas-microsoft-com:vml" Requires="v">
                  <p:oleObj r:id="rId30" imgW="3175000" imgH="800100" progId="Equation.3">
                    <p:embed/>
                  </p:oleObj>
                </mc:Choice>
                <mc:Fallback>
                  <p:oleObj r:id="rId30" imgW="3175000" imgH="800100" progId="Equation.3">
                    <p:embed/>
                    <p:pic>
                      <p:nvPicPr>
                        <p:cNvPr id="0" name="Object 9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336" y="1352"/>
                          <a:ext cx="2857"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306" name="Rectangle 157">
              <a:extLst>
                <a:ext uri="{FF2B5EF4-FFF2-40B4-BE49-F238E27FC236}">
                  <a16:creationId xmlns:a16="http://schemas.microsoft.com/office/drawing/2014/main" id="{68CAB1F3-9C74-0B22-0903-AC6EA116E0EF}"/>
                </a:ext>
              </a:extLst>
            </p:cNvPr>
            <p:cNvSpPr>
              <a:spLocks noChangeArrowheads="1"/>
            </p:cNvSpPr>
            <p:nvPr/>
          </p:nvSpPr>
          <p:spPr bwMode="auto">
            <a:xfrm>
              <a:off x="612" y="1525"/>
              <a:ext cx="167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3200" b="1">
                  <a:solidFill>
                    <a:srgbClr val="000000"/>
                  </a:solidFill>
                  <a:latin typeface="Arial" panose="020B0604020202020204" pitchFamily="34" charset="0"/>
                </a:rPr>
                <a:t>轨迹方程为：</a:t>
              </a:r>
            </a:p>
          </p:txBody>
        </p:sp>
      </p:grpSp>
      <p:sp>
        <p:nvSpPr>
          <p:cNvPr id="55303" name="AutoShape 124">
            <a:extLst>
              <a:ext uri="{FF2B5EF4-FFF2-40B4-BE49-F238E27FC236}">
                <a16:creationId xmlns:a16="http://schemas.microsoft.com/office/drawing/2014/main" id="{108439C9-9765-ED29-B39F-486FF7C759A4}"/>
              </a:ext>
            </a:extLst>
          </p:cNvPr>
          <p:cNvSpPr>
            <a:spLocks/>
          </p:cNvSpPr>
          <p:nvPr/>
        </p:nvSpPr>
        <p:spPr bwMode="auto">
          <a:xfrm>
            <a:off x="2286000" y="1143000"/>
            <a:ext cx="285750" cy="928688"/>
          </a:xfrm>
          <a:prstGeom prst="leftBrace">
            <a:avLst>
              <a:gd name="adj1" fmla="val 30514"/>
              <a:gd name="adj2" fmla="val 48296"/>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5304" name="Text Box 156">
            <a:extLst>
              <a:ext uri="{FF2B5EF4-FFF2-40B4-BE49-F238E27FC236}">
                <a16:creationId xmlns:a16="http://schemas.microsoft.com/office/drawing/2014/main" id="{681D63AF-2A43-6C51-0834-C001FC80D4D0}"/>
              </a:ext>
            </a:extLst>
          </p:cNvPr>
          <p:cNvSpPr txBox="1">
            <a:spLocks noChangeArrowheads="1"/>
          </p:cNvSpPr>
          <p:nvPr/>
        </p:nvSpPr>
        <p:spPr bwMode="auto">
          <a:xfrm>
            <a:off x="6929438" y="1285875"/>
            <a:ext cx="2214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solidFill>
                  <a:srgbClr val="FF0000"/>
                </a:solidFill>
                <a:latin typeface="Arial" panose="020B0604020202020204" pitchFamily="34" charset="0"/>
              </a:rPr>
              <a:t>运动方程</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9993" name="Object 25">
            <a:extLst>
              <a:ext uri="{FF2B5EF4-FFF2-40B4-BE49-F238E27FC236}">
                <a16:creationId xmlns:a16="http://schemas.microsoft.com/office/drawing/2014/main" id="{170EB02E-508E-79B5-FDDF-0CFF4CEBC732}"/>
              </a:ext>
            </a:extLst>
          </p:cNvPr>
          <p:cNvGraphicFramePr>
            <a:graphicFrameLocks noChangeAspect="1"/>
          </p:cNvGraphicFramePr>
          <p:nvPr/>
        </p:nvGraphicFramePr>
        <p:xfrm>
          <a:off x="4716463" y="1628775"/>
          <a:ext cx="4103687" cy="1301750"/>
        </p:xfrm>
        <a:graphic>
          <a:graphicData uri="http://schemas.openxmlformats.org/presentationml/2006/ole">
            <mc:AlternateContent xmlns:mc="http://schemas.openxmlformats.org/markup-compatibility/2006">
              <mc:Choice xmlns:v="urn:schemas-microsoft-com:vml" Requires="v">
                <p:oleObj r:id="rId2" imgW="2171700" imgH="723900" progId="Equation.3">
                  <p:embed/>
                </p:oleObj>
              </mc:Choice>
              <mc:Fallback>
                <p:oleObj r:id="rId2" imgW="2171700" imgH="723900" progId="Equation.3">
                  <p:embed/>
                  <p:pic>
                    <p:nvPicPr>
                      <p:cNvPr id="0" name="Object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1628775"/>
                        <a:ext cx="4103687"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0000" name="Text Box 32">
            <a:extLst>
              <a:ext uri="{FF2B5EF4-FFF2-40B4-BE49-F238E27FC236}">
                <a16:creationId xmlns:a16="http://schemas.microsoft.com/office/drawing/2014/main" id="{017D5FDC-E708-14C6-2319-A70F9531D6E1}"/>
              </a:ext>
            </a:extLst>
          </p:cNvPr>
          <p:cNvSpPr txBox="1">
            <a:spLocks noChangeArrowheads="1"/>
          </p:cNvSpPr>
          <p:nvPr/>
        </p:nvSpPr>
        <p:spPr bwMode="auto">
          <a:xfrm>
            <a:off x="539750" y="5157788"/>
            <a:ext cx="35988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a:latin typeface="宋体" panose="02010600030101010101" pitchFamily="2" charset="-122"/>
              </a:rPr>
              <a:t>由于空气阻力，实际射程小于最大射程．</a:t>
            </a:r>
          </a:p>
        </p:txBody>
      </p:sp>
      <p:graphicFrame>
        <p:nvGraphicFramePr>
          <p:cNvPr id="56324" name="Object 34">
            <a:extLst>
              <a:ext uri="{FF2B5EF4-FFF2-40B4-BE49-F238E27FC236}">
                <a16:creationId xmlns:a16="http://schemas.microsoft.com/office/drawing/2014/main" id="{477ED8FC-6FCB-691B-237F-39979282497B}"/>
              </a:ext>
            </a:extLst>
          </p:cNvPr>
          <p:cNvGraphicFramePr>
            <a:graphicFrameLocks noChangeAspect="1"/>
          </p:cNvGraphicFramePr>
          <p:nvPr/>
        </p:nvGraphicFramePr>
        <p:xfrm>
          <a:off x="539750" y="1614488"/>
          <a:ext cx="3816350" cy="1309687"/>
        </p:xfrm>
        <a:graphic>
          <a:graphicData uri="http://schemas.openxmlformats.org/presentationml/2006/ole">
            <mc:AlternateContent xmlns:mc="http://schemas.openxmlformats.org/markup-compatibility/2006">
              <mc:Choice xmlns:v="urn:schemas-microsoft-com:vml" Requires="v">
                <p:oleObj r:id="rId4" imgW="2044700" imgH="723900" progId="Equation.3">
                  <p:embed/>
                </p:oleObj>
              </mc:Choice>
              <mc:Fallback>
                <p:oleObj r:id="rId4" imgW="2044700" imgH="723900" progId="Equation.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614488"/>
                        <a:ext cx="3816350"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25" name="Rectangle 35">
            <a:extLst>
              <a:ext uri="{FF2B5EF4-FFF2-40B4-BE49-F238E27FC236}">
                <a16:creationId xmlns:a16="http://schemas.microsoft.com/office/drawing/2014/main" id="{4F42D72C-794C-E30F-0221-EC0E63CDEF90}"/>
              </a:ext>
            </a:extLst>
          </p:cNvPr>
          <p:cNvSpPr>
            <a:spLocks noChangeArrowheads="1"/>
          </p:cNvSpPr>
          <p:nvPr/>
        </p:nvSpPr>
        <p:spPr bwMode="auto">
          <a:xfrm>
            <a:off x="468313" y="1023938"/>
            <a:ext cx="2667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3200" b="1">
                <a:solidFill>
                  <a:srgbClr val="CC0000"/>
                </a:solidFill>
                <a:latin typeface="Times New Roman" panose="02020603050405020304" pitchFamily="18" charset="0"/>
              </a:rPr>
              <a:t>求最大射程</a:t>
            </a:r>
          </a:p>
        </p:txBody>
      </p:sp>
      <p:graphicFrame>
        <p:nvGraphicFramePr>
          <p:cNvPr id="339991" name="Object 23">
            <a:extLst>
              <a:ext uri="{FF2B5EF4-FFF2-40B4-BE49-F238E27FC236}">
                <a16:creationId xmlns:a16="http://schemas.microsoft.com/office/drawing/2014/main" id="{3C25976F-A707-2300-98E1-4B1EE819448C}"/>
              </a:ext>
            </a:extLst>
          </p:cNvPr>
          <p:cNvGraphicFramePr>
            <a:graphicFrameLocks noChangeAspect="1"/>
          </p:cNvGraphicFramePr>
          <p:nvPr/>
        </p:nvGraphicFramePr>
        <p:xfrm>
          <a:off x="971550" y="4198938"/>
          <a:ext cx="1800225" cy="742950"/>
        </p:xfrm>
        <a:graphic>
          <a:graphicData uri="http://schemas.openxmlformats.org/presentationml/2006/ole">
            <mc:AlternateContent xmlns:mc="http://schemas.openxmlformats.org/markup-compatibility/2006">
              <mc:Choice xmlns:v="urn:schemas-microsoft-com:vml" Requires="v">
                <p:oleObj r:id="rId6" imgW="736600" imgH="241300" progId="Equation.3">
                  <p:embed/>
                </p:oleObj>
              </mc:Choice>
              <mc:Fallback>
                <p:oleObj r:id="rId6" imgW="736600" imgH="241300" progId="Equation.3">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198938"/>
                        <a:ext cx="18002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Group 67">
            <a:extLst>
              <a:ext uri="{FF2B5EF4-FFF2-40B4-BE49-F238E27FC236}">
                <a16:creationId xmlns:a16="http://schemas.microsoft.com/office/drawing/2014/main" id="{26946226-C017-B50D-EB22-B9A1499BA0EC}"/>
              </a:ext>
            </a:extLst>
          </p:cNvPr>
          <p:cNvGrpSpPr>
            <a:grpSpLocks/>
          </p:cNvGrpSpPr>
          <p:nvPr/>
        </p:nvGrpSpPr>
        <p:grpSpPr bwMode="auto">
          <a:xfrm>
            <a:off x="482600" y="2900363"/>
            <a:ext cx="1928813" cy="1196975"/>
            <a:chOff x="304" y="1827"/>
            <a:chExt cx="1215" cy="754"/>
          </a:xfrm>
        </p:grpSpPr>
        <p:graphicFrame>
          <p:nvGraphicFramePr>
            <p:cNvPr id="56354" name="Object 21">
              <a:extLst>
                <a:ext uri="{FF2B5EF4-FFF2-40B4-BE49-F238E27FC236}">
                  <a16:creationId xmlns:a16="http://schemas.microsoft.com/office/drawing/2014/main" id="{59CDC247-0BC7-C455-0111-DCB5C581F5C2}"/>
                </a:ext>
              </a:extLst>
            </p:cNvPr>
            <p:cNvGraphicFramePr>
              <a:graphicFrameLocks noChangeAspect="1"/>
            </p:cNvGraphicFramePr>
            <p:nvPr/>
          </p:nvGraphicFramePr>
          <p:xfrm>
            <a:off x="659" y="1827"/>
            <a:ext cx="860" cy="754"/>
          </p:xfrm>
          <a:graphic>
            <a:graphicData uri="http://schemas.openxmlformats.org/presentationml/2006/ole">
              <mc:AlternateContent xmlns:mc="http://schemas.openxmlformats.org/markup-compatibility/2006">
                <mc:Choice xmlns:v="urn:schemas-microsoft-com:vml" Requires="v">
                  <p:oleObj r:id="rId8" imgW="457002" imgH="393529" progId="Equation.3">
                    <p:embed/>
                  </p:oleObj>
                </mc:Choice>
                <mc:Fallback>
                  <p:oleObj r:id="rId8" imgW="457002" imgH="393529" progId="Equation.3">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9" y="1827"/>
                          <a:ext cx="860"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55" name="Text Box 37">
              <a:extLst>
                <a:ext uri="{FF2B5EF4-FFF2-40B4-BE49-F238E27FC236}">
                  <a16:creationId xmlns:a16="http://schemas.microsoft.com/office/drawing/2014/main" id="{9F1CFBDE-66A0-3288-315B-A2E920ADA7F7}"/>
                </a:ext>
              </a:extLst>
            </p:cNvPr>
            <p:cNvSpPr txBox="1">
              <a:spLocks noChangeArrowheads="1"/>
            </p:cNvSpPr>
            <p:nvPr/>
          </p:nvSpPr>
          <p:spPr bwMode="auto">
            <a:xfrm>
              <a:off x="304" y="2013"/>
              <a:ext cx="4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latin typeface="Arial" panose="020B0604020202020204" pitchFamily="34" charset="0"/>
                </a:rPr>
                <a:t>当</a:t>
              </a:r>
            </a:p>
          </p:txBody>
        </p:sp>
      </p:grpSp>
      <p:grpSp>
        <p:nvGrpSpPr>
          <p:cNvPr id="56328" name="Group 40">
            <a:extLst>
              <a:ext uri="{FF2B5EF4-FFF2-40B4-BE49-F238E27FC236}">
                <a16:creationId xmlns:a16="http://schemas.microsoft.com/office/drawing/2014/main" id="{4FB5C874-841E-CCD8-9978-E4D389CBF5E9}"/>
              </a:ext>
            </a:extLst>
          </p:cNvPr>
          <p:cNvGrpSpPr>
            <a:grpSpLocks/>
          </p:cNvGrpSpPr>
          <p:nvPr/>
        </p:nvGrpSpPr>
        <p:grpSpPr bwMode="auto">
          <a:xfrm>
            <a:off x="4140200" y="3357563"/>
            <a:ext cx="4191000" cy="2514600"/>
            <a:chOff x="2784" y="1872"/>
            <a:chExt cx="2640" cy="1584"/>
          </a:xfrm>
        </p:grpSpPr>
        <p:sp>
          <p:nvSpPr>
            <p:cNvPr id="56342" name="Rectangle 41">
              <a:extLst>
                <a:ext uri="{FF2B5EF4-FFF2-40B4-BE49-F238E27FC236}">
                  <a16:creationId xmlns:a16="http://schemas.microsoft.com/office/drawing/2014/main" id="{DB953D9B-19E1-F38C-A04D-4349BDFB1AA4}"/>
                </a:ext>
              </a:extLst>
            </p:cNvPr>
            <p:cNvSpPr>
              <a:spLocks noChangeArrowheads="1"/>
            </p:cNvSpPr>
            <p:nvPr/>
          </p:nvSpPr>
          <p:spPr bwMode="auto">
            <a:xfrm>
              <a:off x="2784" y="1872"/>
              <a:ext cx="2640" cy="1584"/>
            </a:xfrm>
            <a:prstGeom prst="rect">
              <a:avLst/>
            </a:prstGeom>
            <a:solidFill>
              <a:srgbClr val="FFFFFF"/>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6343" name="Line 42">
              <a:extLst>
                <a:ext uri="{FF2B5EF4-FFF2-40B4-BE49-F238E27FC236}">
                  <a16:creationId xmlns:a16="http://schemas.microsoft.com/office/drawing/2014/main" id="{47884782-88C5-7492-4F23-BEC3AC2B3D53}"/>
                </a:ext>
              </a:extLst>
            </p:cNvPr>
            <p:cNvSpPr>
              <a:spLocks noChangeShapeType="1"/>
            </p:cNvSpPr>
            <p:nvPr/>
          </p:nvSpPr>
          <p:spPr bwMode="auto">
            <a:xfrm>
              <a:off x="3019" y="2974"/>
              <a:ext cx="2329" cy="0"/>
            </a:xfrm>
            <a:prstGeom prst="line">
              <a:avLst/>
            </a:prstGeom>
            <a:noFill/>
            <a:ln w="12700">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6344" name="Freeform 43">
              <a:extLst>
                <a:ext uri="{FF2B5EF4-FFF2-40B4-BE49-F238E27FC236}">
                  <a16:creationId xmlns:a16="http://schemas.microsoft.com/office/drawing/2014/main" id="{6E04D43A-6A1F-9ACF-1026-0DDB878FA696}"/>
                </a:ext>
              </a:extLst>
            </p:cNvPr>
            <p:cNvSpPr>
              <a:spLocks noChangeArrowheads="1"/>
            </p:cNvSpPr>
            <p:nvPr/>
          </p:nvSpPr>
          <p:spPr bwMode="auto">
            <a:xfrm>
              <a:off x="3019" y="2401"/>
              <a:ext cx="1974" cy="573"/>
            </a:xfrm>
            <a:custGeom>
              <a:avLst/>
              <a:gdLst>
                <a:gd name="T0" fmla="*/ 0 w 2393"/>
                <a:gd name="T1" fmla="*/ 573 h 674"/>
                <a:gd name="T2" fmla="*/ 172 w 2393"/>
                <a:gd name="T3" fmla="*/ 369 h 674"/>
                <a:gd name="T4" fmla="*/ 521 w 2393"/>
                <a:gd name="T5" fmla="*/ 117 h 674"/>
                <a:gd name="T6" fmla="*/ 990 w 2393"/>
                <a:gd name="T7" fmla="*/ 2 h 674"/>
                <a:gd name="T8" fmla="*/ 1420 w 2393"/>
                <a:gd name="T9" fmla="*/ 105 h 674"/>
                <a:gd name="T10" fmla="*/ 1742 w 2393"/>
                <a:gd name="T11" fmla="*/ 309 h 674"/>
                <a:gd name="T12" fmla="*/ 1974 w 2393"/>
                <a:gd name="T13" fmla="*/ 566 h 6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93" h="674">
                  <a:moveTo>
                    <a:pt x="0" y="674"/>
                  </a:moveTo>
                  <a:cubicBezTo>
                    <a:pt x="35" y="634"/>
                    <a:pt x="103" y="523"/>
                    <a:pt x="208" y="434"/>
                  </a:cubicBezTo>
                  <a:cubicBezTo>
                    <a:pt x="313" y="345"/>
                    <a:pt x="466" y="210"/>
                    <a:pt x="631" y="138"/>
                  </a:cubicBezTo>
                  <a:cubicBezTo>
                    <a:pt x="796" y="66"/>
                    <a:pt x="1018" y="4"/>
                    <a:pt x="1200" y="2"/>
                  </a:cubicBezTo>
                  <a:cubicBezTo>
                    <a:pt x="1382" y="0"/>
                    <a:pt x="1569" y="64"/>
                    <a:pt x="1721" y="124"/>
                  </a:cubicBezTo>
                  <a:cubicBezTo>
                    <a:pt x="1873" y="184"/>
                    <a:pt x="2000" y="274"/>
                    <a:pt x="2112" y="364"/>
                  </a:cubicBezTo>
                  <a:cubicBezTo>
                    <a:pt x="2224" y="454"/>
                    <a:pt x="2335" y="603"/>
                    <a:pt x="2393" y="666"/>
                  </a:cubicBezTo>
                </a:path>
              </a:pathLst>
            </a:cu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56345" name="Object 44">
              <a:extLst>
                <a:ext uri="{FF2B5EF4-FFF2-40B4-BE49-F238E27FC236}">
                  <a16:creationId xmlns:a16="http://schemas.microsoft.com/office/drawing/2014/main" id="{824166B0-B9B0-BE96-5575-B7E2DB456D5D}"/>
                </a:ext>
              </a:extLst>
            </p:cNvPr>
            <p:cNvGraphicFramePr>
              <a:graphicFrameLocks noChangeAspect="1"/>
            </p:cNvGraphicFramePr>
            <p:nvPr/>
          </p:nvGraphicFramePr>
          <p:xfrm>
            <a:off x="5088" y="2786"/>
            <a:ext cx="157" cy="197"/>
          </p:xfrm>
          <a:graphic>
            <a:graphicData uri="http://schemas.openxmlformats.org/presentationml/2006/ole">
              <mc:AlternateContent xmlns:mc="http://schemas.openxmlformats.org/markup-compatibility/2006">
                <mc:Choice xmlns:v="urn:schemas-microsoft-com:vml" Requires="v">
                  <p:oleObj r:id="rId10" imgW="177646" imgH="190335" progId="Equation.3">
                    <p:embed/>
                  </p:oleObj>
                </mc:Choice>
                <mc:Fallback>
                  <p:oleObj r:id="rId10" imgW="177646" imgH="190335" progId="Equation.3">
                    <p:embed/>
                    <p:pic>
                      <p:nvPicPr>
                        <p:cNvPr id="0" name="Object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88" y="2786"/>
                          <a:ext cx="15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6346" name="Object 45">
              <a:extLst>
                <a:ext uri="{FF2B5EF4-FFF2-40B4-BE49-F238E27FC236}">
                  <a16:creationId xmlns:a16="http://schemas.microsoft.com/office/drawing/2014/main" id="{F3AB87A5-88A3-0B6C-D8DF-BE32EADF2F1E}"/>
                </a:ext>
              </a:extLst>
            </p:cNvPr>
            <p:cNvGraphicFramePr>
              <a:graphicFrameLocks noChangeAspect="1"/>
            </p:cNvGraphicFramePr>
            <p:nvPr/>
          </p:nvGraphicFramePr>
          <p:xfrm>
            <a:off x="2832" y="1968"/>
            <a:ext cx="168" cy="246"/>
          </p:xfrm>
          <a:graphic>
            <a:graphicData uri="http://schemas.openxmlformats.org/presentationml/2006/ole">
              <mc:AlternateContent xmlns:mc="http://schemas.openxmlformats.org/markup-compatibility/2006">
                <mc:Choice xmlns:v="urn:schemas-microsoft-com:vml" Requires="v">
                  <p:oleObj r:id="rId12" imgW="190417" imgH="241195" progId="Equation.3">
                    <p:embed/>
                  </p:oleObj>
                </mc:Choice>
                <mc:Fallback>
                  <p:oleObj r:id="rId12" imgW="190417" imgH="241195" progId="Equation.3">
                    <p:embed/>
                    <p:pic>
                      <p:nvPicPr>
                        <p:cNvPr id="0" name="Object 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32" y="1968"/>
                          <a:ext cx="16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6347" name="Object 46">
              <a:extLst>
                <a:ext uri="{FF2B5EF4-FFF2-40B4-BE49-F238E27FC236}">
                  <a16:creationId xmlns:a16="http://schemas.microsoft.com/office/drawing/2014/main" id="{08A0A208-4604-EA8A-5716-EB6187E0370F}"/>
                </a:ext>
              </a:extLst>
            </p:cNvPr>
            <p:cNvGraphicFramePr>
              <a:graphicFrameLocks noChangeAspect="1"/>
            </p:cNvGraphicFramePr>
            <p:nvPr/>
          </p:nvGraphicFramePr>
          <p:xfrm>
            <a:off x="2858" y="2936"/>
            <a:ext cx="140" cy="187"/>
          </p:xfrm>
          <a:graphic>
            <a:graphicData uri="http://schemas.openxmlformats.org/presentationml/2006/ole">
              <mc:AlternateContent xmlns:mc="http://schemas.openxmlformats.org/markup-compatibility/2006">
                <mc:Choice xmlns:v="urn:schemas-microsoft-com:vml" Requires="v">
                  <p:oleObj r:id="rId14" imgW="164957" imgH="190335" progId="Equation.3">
                    <p:embed/>
                  </p:oleObj>
                </mc:Choice>
                <mc:Fallback>
                  <p:oleObj r:id="rId14" imgW="164957" imgH="190335" progId="Equation.3">
                    <p:embed/>
                    <p:pic>
                      <p:nvPicPr>
                        <p:cNvPr id="0" name="Object 4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58" y="2936"/>
                          <a:ext cx="14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48" name="Line 47">
              <a:extLst>
                <a:ext uri="{FF2B5EF4-FFF2-40B4-BE49-F238E27FC236}">
                  <a16:creationId xmlns:a16="http://schemas.microsoft.com/office/drawing/2014/main" id="{32501AAB-CFCE-1D62-355B-57E3C7186221}"/>
                </a:ext>
              </a:extLst>
            </p:cNvPr>
            <p:cNvSpPr>
              <a:spLocks noChangeShapeType="1"/>
            </p:cNvSpPr>
            <p:nvPr/>
          </p:nvSpPr>
          <p:spPr bwMode="auto">
            <a:xfrm flipV="1">
              <a:off x="3024" y="2016"/>
              <a:ext cx="0" cy="963"/>
            </a:xfrm>
            <a:prstGeom prst="line">
              <a:avLst/>
            </a:prstGeom>
            <a:noFill/>
            <a:ln w="9525">
              <a:solidFill>
                <a:srgbClr val="333333"/>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6349" name="Line 48">
              <a:extLst>
                <a:ext uri="{FF2B5EF4-FFF2-40B4-BE49-F238E27FC236}">
                  <a16:creationId xmlns:a16="http://schemas.microsoft.com/office/drawing/2014/main" id="{04ED6D2F-5C9B-6233-2D91-C8E4310012C3}"/>
                </a:ext>
              </a:extLst>
            </p:cNvPr>
            <p:cNvSpPr>
              <a:spLocks noChangeShapeType="1"/>
            </p:cNvSpPr>
            <p:nvPr/>
          </p:nvSpPr>
          <p:spPr bwMode="auto">
            <a:xfrm>
              <a:off x="3024" y="2979"/>
              <a:ext cx="0" cy="477"/>
            </a:xfrm>
            <a:prstGeom prst="line">
              <a:avLst/>
            </a:prstGeom>
            <a:noFill/>
            <a:ln w="12700">
              <a:solidFill>
                <a:srgbClr val="3333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0" name="Line 49">
              <a:extLst>
                <a:ext uri="{FF2B5EF4-FFF2-40B4-BE49-F238E27FC236}">
                  <a16:creationId xmlns:a16="http://schemas.microsoft.com/office/drawing/2014/main" id="{4ED0276D-FC94-B192-FEBE-6EEFAC5CC533}"/>
                </a:ext>
              </a:extLst>
            </p:cNvPr>
            <p:cNvSpPr>
              <a:spLocks noChangeShapeType="1"/>
            </p:cNvSpPr>
            <p:nvPr/>
          </p:nvSpPr>
          <p:spPr bwMode="auto">
            <a:xfrm>
              <a:off x="4992" y="2979"/>
              <a:ext cx="0" cy="477"/>
            </a:xfrm>
            <a:prstGeom prst="line">
              <a:avLst/>
            </a:prstGeom>
            <a:noFill/>
            <a:ln w="12700">
              <a:solidFill>
                <a:srgbClr val="3333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6351" name="Object 50">
              <a:extLst>
                <a:ext uri="{FF2B5EF4-FFF2-40B4-BE49-F238E27FC236}">
                  <a16:creationId xmlns:a16="http://schemas.microsoft.com/office/drawing/2014/main" id="{DFCB218B-7F7E-21D1-0807-CE225757931A}"/>
                </a:ext>
              </a:extLst>
            </p:cNvPr>
            <p:cNvGraphicFramePr>
              <a:graphicFrameLocks noChangeAspect="1"/>
            </p:cNvGraphicFramePr>
            <p:nvPr/>
          </p:nvGraphicFramePr>
          <p:xfrm>
            <a:off x="3936" y="2976"/>
            <a:ext cx="268" cy="333"/>
          </p:xfrm>
          <a:graphic>
            <a:graphicData uri="http://schemas.openxmlformats.org/presentationml/2006/ole">
              <mc:AlternateContent xmlns:mc="http://schemas.openxmlformats.org/markup-compatibility/2006">
                <mc:Choice xmlns:v="urn:schemas-microsoft-com:vml" Requires="v">
                  <p:oleObj r:id="rId16" imgW="266584" imgH="330057" progId="Equation.3">
                    <p:embed/>
                  </p:oleObj>
                </mc:Choice>
                <mc:Fallback>
                  <p:oleObj r:id="rId16" imgW="266584" imgH="330057" progId="Equation.3">
                    <p:embed/>
                    <p:pic>
                      <p:nvPicPr>
                        <p:cNvPr id="0" name="Object 5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36" y="2976"/>
                          <a:ext cx="268"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52" name="Line 51">
              <a:extLst>
                <a:ext uri="{FF2B5EF4-FFF2-40B4-BE49-F238E27FC236}">
                  <a16:creationId xmlns:a16="http://schemas.microsoft.com/office/drawing/2014/main" id="{7C692E78-AAFD-7C89-BF06-E94F033353D0}"/>
                </a:ext>
              </a:extLst>
            </p:cNvPr>
            <p:cNvSpPr>
              <a:spLocks noChangeShapeType="1"/>
            </p:cNvSpPr>
            <p:nvPr/>
          </p:nvSpPr>
          <p:spPr bwMode="auto">
            <a:xfrm>
              <a:off x="4176" y="3120"/>
              <a:ext cx="816" cy="0"/>
            </a:xfrm>
            <a:prstGeom prst="line">
              <a:avLst/>
            </a:prstGeom>
            <a:noFill/>
            <a:ln w="12700">
              <a:solidFill>
                <a:srgbClr val="FF3399"/>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6353" name="Line 52">
              <a:extLst>
                <a:ext uri="{FF2B5EF4-FFF2-40B4-BE49-F238E27FC236}">
                  <a16:creationId xmlns:a16="http://schemas.microsoft.com/office/drawing/2014/main" id="{EC6C38B7-A693-6783-9F2D-07F00C78484F}"/>
                </a:ext>
              </a:extLst>
            </p:cNvPr>
            <p:cNvSpPr>
              <a:spLocks noChangeShapeType="1"/>
            </p:cNvSpPr>
            <p:nvPr/>
          </p:nvSpPr>
          <p:spPr bwMode="auto">
            <a:xfrm flipH="1">
              <a:off x="3024" y="3120"/>
              <a:ext cx="912" cy="0"/>
            </a:xfrm>
            <a:prstGeom prst="line">
              <a:avLst/>
            </a:prstGeom>
            <a:noFill/>
            <a:ln w="12700">
              <a:solidFill>
                <a:srgbClr val="FF3399"/>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56">
            <a:extLst>
              <a:ext uri="{FF2B5EF4-FFF2-40B4-BE49-F238E27FC236}">
                <a16:creationId xmlns:a16="http://schemas.microsoft.com/office/drawing/2014/main" id="{71E10857-58FB-2028-00C8-0CA4FA0C19BA}"/>
              </a:ext>
            </a:extLst>
          </p:cNvPr>
          <p:cNvGrpSpPr>
            <a:grpSpLocks/>
          </p:cNvGrpSpPr>
          <p:nvPr/>
        </p:nvGrpSpPr>
        <p:grpSpPr bwMode="auto">
          <a:xfrm>
            <a:off x="6569075" y="3594100"/>
            <a:ext cx="2286000" cy="838200"/>
            <a:chOff x="4272" y="2256"/>
            <a:chExt cx="1440" cy="528"/>
          </a:xfrm>
        </p:grpSpPr>
        <p:sp>
          <p:nvSpPr>
            <p:cNvPr id="56340" name="Freeform 57">
              <a:extLst>
                <a:ext uri="{FF2B5EF4-FFF2-40B4-BE49-F238E27FC236}">
                  <a16:creationId xmlns:a16="http://schemas.microsoft.com/office/drawing/2014/main" id="{CE7E5692-A69B-BB92-A49F-1F2B28EB164A}"/>
                </a:ext>
              </a:extLst>
            </p:cNvPr>
            <p:cNvSpPr>
              <a:spLocks noChangeArrowheads="1"/>
            </p:cNvSpPr>
            <p:nvPr/>
          </p:nvSpPr>
          <p:spPr bwMode="auto">
            <a:xfrm>
              <a:off x="4272" y="2256"/>
              <a:ext cx="1056" cy="528"/>
            </a:xfrm>
            <a:custGeom>
              <a:avLst/>
              <a:gdLst>
                <a:gd name="T0" fmla="*/ 240 w 1056"/>
                <a:gd name="T1" fmla="*/ 528 h 528"/>
                <a:gd name="T2" fmla="*/ 192 w 1056"/>
                <a:gd name="T3" fmla="*/ 288 h 528"/>
                <a:gd name="T4" fmla="*/ 0 w 1056"/>
                <a:gd name="T5" fmla="*/ 288 h 528"/>
                <a:gd name="T6" fmla="*/ 0 w 1056"/>
                <a:gd name="T7" fmla="*/ 0 h 528"/>
                <a:gd name="T8" fmla="*/ 1056 w 1056"/>
                <a:gd name="T9" fmla="*/ 0 h 528"/>
                <a:gd name="T10" fmla="*/ 1056 w 1056"/>
                <a:gd name="T11" fmla="*/ 288 h 528"/>
                <a:gd name="T12" fmla="*/ 336 w 1056"/>
                <a:gd name="T13" fmla="*/ 288 h 528"/>
                <a:gd name="T14" fmla="*/ 240 w 1056"/>
                <a:gd name="T15" fmla="*/ 528 h 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6" h="528">
                  <a:moveTo>
                    <a:pt x="240" y="528"/>
                  </a:moveTo>
                  <a:lnTo>
                    <a:pt x="192" y="288"/>
                  </a:lnTo>
                  <a:lnTo>
                    <a:pt x="0" y="288"/>
                  </a:lnTo>
                  <a:lnTo>
                    <a:pt x="0" y="0"/>
                  </a:lnTo>
                  <a:lnTo>
                    <a:pt x="1056" y="0"/>
                  </a:lnTo>
                  <a:lnTo>
                    <a:pt x="1056" y="288"/>
                  </a:lnTo>
                  <a:lnTo>
                    <a:pt x="336" y="288"/>
                  </a:lnTo>
                  <a:lnTo>
                    <a:pt x="240" y="528"/>
                  </a:lnTo>
                  <a:close/>
                </a:path>
              </a:pathLst>
            </a:custGeom>
            <a:gradFill rotWithShape="1">
              <a:gsLst>
                <a:gs pos="0">
                  <a:schemeClr val="bg1"/>
                </a:gs>
                <a:gs pos="100000">
                  <a:srgbClr val="FFCCFF"/>
                </a:gs>
              </a:gsLst>
              <a:lin ang="5400000" scaled="1"/>
            </a:gradFill>
            <a:ln w="12700">
              <a:solidFill>
                <a:srgbClr val="800000"/>
              </a:solidFill>
              <a:round/>
              <a:headEnd/>
              <a:tailEnd/>
            </a:ln>
          </p:spPr>
          <p:txBody>
            <a:bodyPr/>
            <a:lstStyle/>
            <a:p>
              <a:endParaRPr lang="zh-CN" altLang="en-US"/>
            </a:p>
          </p:txBody>
        </p:sp>
        <p:sp>
          <p:nvSpPr>
            <p:cNvPr id="56341" name="Rectangle 58">
              <a:extLst>
                <a:ext uri="{FF2B5EF4-FFF2-40B4-BE49-F238E27FC236}">
                  <a16:creationId xmlns:a16="http://schemas.microsoft.com/office/drawing/2014/main" id="{931F5821-8392-7E77-5BEB-212B9AC55B90}"/>
                </a:ext>
              </a:extLst>
            </p:cNvPr>
            <p:cNvSpPr>
              <a:spLocks noChangeArrowheads="1"/>
            </p:cNvSpPr>
            <p:nvPr/>
          </p:nvSpPr>
          <p:spPr bwMode="auto">
            <a:xfrm>
              <a:off x="4272" y="2256"/>
              <a:ext cx="14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00" b="1">
                  <a:solidFill>
                    <a:srgbClr val="333333"/>
                  </a:solidFill>
                  <a:latin typeface="Times New Roman" panose="02020603050405020304" pitchFamily="18" charset="0"/>
                </a:rPr>
                <a:t>真空中路径</a:t>
              </a:r>
            </a:p>
          </p:txBody>
        </p:sp>
      </p:grpSp>
      <p:grpSp>
        <p:nvGrpSpPr>
          <p:cNvPr id="5" name="Group 66">
            <a:extLst>
              <a:ext uri="{FF2B5EF4-FFF2-40B4-BE49-F238E27FC236}">
                <a16:creationId xmlns:a16="http://schemas.microsoft.com/office/drawing/2014/main" id="{FFADD761-3AE7-79F9-9B9B-F88BD7103AEB}"/>
              </a:ext>
            </a:extLst>
          </p:cNvPr>
          <p:cNvGrpSpPr>
            <a:grpSpLocks/>
          </p:cNvGrpSpPr>
          <p:nvPr/>
        </p:nvGrpSpPr>
        <p:grpSpPr bwMode="auto">
          <a:xfrm>
            <a:off x="4513263" y="3498850"/>
            <a:ext cx="2379662" cy="2373313"/>
            <a:chOff x="2843" y="2204"/>
            <a:chExt cx="1499" cy="1495"/>
          </a:xfrm>
        </p:grpSpPr>
        <p:grpSp>
          <p:nvGrpSpPr>
            <p:cNvPr id="56331" name="Group 53">
              <a:extLst>
                <a:ext uri="{FF2B5EF4-FFF2-40B4-BE49-F238E27FC236}">
                  <a16:creationId xmlns:a16="http://schemas.microsoft.com/office/drawing/2014/main" id="{C6A57768-1F30-21A8-8147-2E5157194BF2}"/>
                </a:ext>
              </a:extLst>
            </p:cNvPr>
            <p:cNvGrpSpPr>
              <a:grpSpLocks/>
            </p:cNvGrpSpPr>
            <p:nvPr/>
          </p:nvGrpSpPr>
          <p:grpSpPr bwMode="auto">
            <a:xfrm>
              <a:off x="3094" y="2204"/>
              <a:ext cx="1248" cy="624"/>
              <a:chOff x="3168" y="2256"/>
              <a:chExt cx="1248" cy="624"/>
            </a:xfrm>
          </p:grpSpPr>
          <p:sp>
            <p:nvSpPr>
              <p:cNvPr id="56338" name="Freeform 54">
                <a:extLst>
                  <a:ext uri="{FF2B5EF4-FFF2-40B4-BE49-F238E27FC236}">
                    <a16:creationId xmlns:a16="http://schemas.microsoft.com/office/drawing/2014/main" id="{47BCBE46-7D4E-0736-881B-DD32BD92AAC0}"/>
                  </a:ext>
                </a:extLst>
              </p:cNvPr>
              <p:cNvSpPr>
                <a:spLocks noChangeArrowheads="1"/>
              </p:cNvSpPr>
              <p:nvPr/>
            </p:nvSpPr>
            <p:spPr bwMode="auto">
              <a:xfrm>
                <a:off x="3168" y="2256"/>
                <a:ext cx="864" cy="624"/>
              </a:xfrm>
              <a:custGeom>
                <a:avLst/>
                <a:gdLst>
                  <a:gd name="T0" fmla="*/ 240 w 864"/>
                  <a:gd name="T1" fmla="*/ 624 h 528"/>
                  <a:gd name="T2" fmla="*/ 192 w 864"/>
                  <a:gd name="T3" fmla="*/ 284 h 528"/>
                  <a:gd name="T4" fmla="*/ 0 w 864"/>
                  <a:gd name="T5" fmla="*/ 284 h 528"/>
                  <a:gd name="T6" fmla="*/ 0 w 864"/>
                  <a:gd name="T7" fmla="*/ 0 h 528"/>
                  <a:gd name="T8" fmla="*/ 864 w 864"/>
                  <a:gd name="T9" fmla="*/ 0 h 528"/>
                  <a:gd name="T10" fmla="*/ 864 w 864"/>
                  <a:gd name="T11" fmla="*/ 227 h 528"/>
                  <a:gd name="T12" fmla="*/ 864 w 864"/>
                  <a:gd name="T13" fmla="*/ 284 h 528"/>
                  <a:gd name="T14" fmla="*/ 288 w 864"/>
                  <a:gd name="T15" fmla="*/ 284 h 528"/>
                  <a:gd name="T16" fmla="*/ 240 w 864"/>
                  <a:gd name="T17" fmla="*/ 624 h 5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64" h="528">
                    <a:moveTo>
                      <a:pt x="240" y="528"/>
                    </a:moveTo>
                    <a:lnTo>
                      <a:pt x="192" y="240"/>
                    </a:lnTo>
                    <a:lnTo>
                      <a:pt x="0" y="240"/>
                    </a:lnTo>
                    <a:lnTo>
                      <a:pt x="0" y="0"/>
                    </a:lnTo>
                    <a:lnTo>
                      <a:pt x="864" y="0"/>
                    </a:lnTo>
                    <a:lnTo>
                      <a:pt x="864" y="192"/>
                    </a:lnTo>
                    <a:lnTo>
                      <a:pt x="864" y="240"/>
                    </a:lnTo>
                    <a:lnTo>
                      <a:pt x="288" y="240"/>
                    </a:lnTo>
                    <a:lnTo>
                      <a:pt x="240" y="528"/>
                    </a:lnTo>
                    <a:close/>
                  </a:path>
                </a:pathLst>
              </a:custGeom>
              <a:gradFill rotWithShape="1">
                <a:gsLst>
                  <a:gs pos="0">
                    <a:srgbClr val="FFFFFF"/>
                  </a:gs>
                  <a:gs pos="100000">
                    <a:srgbClr val="EDFFD2"/>
                  </a:gs>
                </a:gsLst>
                <a:lin ang="5400000" scaled="1"/>
              </a:gradFill>
              <a:ln w="12700">
                <a:solidFill>
                  <a:srgbClr val="008080"/>
                </a:solidFill>
                <a:round/>
                <a:headEnd/>
                <a:tailEnd/>
              </a:ln>
            </p:spPr>
            <p:txBody>
              <a:bodyPr/>
              <a:lstStyle/>
              <a:p>
                <a:endParaRPr lang="zh-CN" altLang="en-US"/>
              </a:p>
            </p:txBody>
          </p:sp>
          <p:sp>
            <p:nvSpPr>
              <p:cNvPr id="56339" name="Text Box 55">
                <a:extLst>
                  <a:ext uri="{FF2B5EF4-FFF2-40B4-BE49-F238E27FC236}">
                    <a16:creationId xmlns:a16="http://schemas.microsoft.com/office/drawing/2014/main" id="{A9A9F565-F376-9636-3640-9D467C9D6735}"/>
                  </a:ext>
                </a:extLst>
              </p:cNvPr>
              <p:cNvSpPr txBox="1">
                <a:spLocks noChangeArrowheads="1"/>
              </p:cNvSpPr>
              <p:nvPr/>
            </p:nvSpPr>
            <p:spPr bwMode="auto">
              <a:xfrm>
                <a:off x="3168" y="2256"/>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400" b="1">
                    <a:solidFill>
                      <a:srgbClr val="333333"/>
                    </a:solidFill>
                    <a:latin typeface="Times New Roman" panose="02020603050405020304" pitchFamily="18" charset="0"/>
                  </a:rPr>
                  <a:t>实际路径</a:t>
                </a:r>
                <a:endParaRPr lang="zh-CN" altLang="en-US" sz="2800" b="1">
                  <a:solidFill>
                    <a:srgbClr val="333333"/>
                  </a:solidFill>
                  <a:latin typeface="Times New Roman" panose="02020603050405020304" pitchFamily="18" charset="0"/>
                </a:endParaRPr>
              </a:p>
            </p:txBody>
          </p:sp>
        </p:grpSp>
        <p:grpSp>
          <p:nvGrpSpPr>
            <p:cNvPr id="56332" name="Group 59">
              <a:extLst>
                <a:ext uri="{FF2B5EF4-FFF2-40B4-BE49-F238E27FC236}">
                  <a16:creationId xmlns:a16="http://schemas.microsoft.com/office/drawing/2014/main" id="{55D0AEBC-B606-6343-7296-41DAA0A963CC}"/>
                </a:ext>
              </a:extLst>
            </p:cNvPr>
            <p:cNvGrpSpPr>
              <a:grpSpLocks/>
            </p:cNvGrpSpPr>
            <p:nvPr/>
          </p:nvGrpSpPr>
          <p:grpSpPr bwMode="auto">
            <a:xfrm>
              <a:off x="2843" y="2749"/>
              <a:ext cx="1440" cy="950"/>
              <a:chOff x="3070" y="1346"/>
              <a:chExt cx="1440" cy="950"/>
            </a:xfrm>
          </p:grpSpPr>
          <p:grpSp>
            <p:nvGrpSpPr>
              <p:cNvPr id="56333" name="Group 60">
                <a:extLst>
                  <a:ext uri="{FF2B5EF4-FFF2-40B4-BE49-F238E27FC236}">
                    <a16:creationId xmlns:a16="http://schemas.microsoft.com/office/drawing/2014/main" id="{F76190B0-8212-F312-444C-32584BD0D4A9}"/>
                  </a:ext>
                </a:extLst>
              </p:cNvPr>
              <p:cNvGrpSpPr>
                <a:grpSpLocks/>
              </p:cNvGrpSpPr>
              <p:nvPr/>
            </p:nvGrpSpPr>
            <p:grpSpPr bwMode="auto">
              <a:xfrm>
                <a:off x="3070" y="1346"/>
                <a:ext cx="1440" cy="950"/>
                <a:chOff x="3024" y="2506"/>
                <a:chExt cx="1440" cy="950"/>
              </a:xfrm>
            </p:grpSpPr>
            <p:sp>
              <p:nvSpPr>
                <p:cNvPr id="56335" name="Freeform 61">
                  <a:extLst>
                    <a:ext uri="{FF2B5EF4-FFF2-40B4-BE49-F238E27FC236}">
                      <a16:creationId xmlns:a16="http://schemas.microsoft.com/office/drawing/2014/main" id="{BC9B643D-F6CB-543F-7781-32038A7D6203}"/>
                    </a:ext>
                  </a:extLst>
                </p:cNvPr>
                <p:cNvSpPr>
                  <a:spLocks noChangeArrowheads="1"/>
                </p:cNvSpPr>
                <p:nvPr/>
              </p:nvSpPr>
              <p:spPr bwMode="auto">
                <a:xfrm>
                  <a:off x="3024" y="2506"/>
                  <a:ext cx="1426" cy="462"/>
                </a:xfrm>
                <a:custGeom>
                  <a:avLst/>
                  <a:gdLst>
                    <a:gd name="T0" fmla="*/ 0 w 1426"/>
                    <a:gd name="T1" fmla="*/ 462 h 462"/>
                    <a:gd name="T2" fmla="*/ 165 w 1426"/>
                    <a:gd name="T3" fmla="*/ 303 h 462"/>
                    <a:gd name="T4" fmla="*/ 357 w 1426"/>
                    <a:gd name="T5" fmla="*/ 149 h 462"/>
                    <a:gd name="T6" fmla="*/ 569 w 1426"/>
                    <a:gd name="T7" fmla="*/ 45 h 462"/>
                    <a:gd name="T8" fmla="*/ 775 w 1426"/>
                    <a:gd name="T9" fmla="*/ 4 h 462"/>
                    <a:gd name="T10" fmla="*/ 987 w 1426"/>
                    <a:gd name="T11" fmla="*/ 23 h 462"/>
                    <a:gd name="T12" fmla="*/ 1193 w 1426"/>
                    <a:gd name="T13" fmla="*/ 129 h 462"/>
                    <a:gd name="T14" fmla="*/ 1344 w 1426"/>
                    <a:gd name="T15" fmla="*/ 288 h 462"/>
                    <a:gd name="T16" fmla="*/ 1426 w 1426"/>
                    <a:gd name="T17" fmla="*/ 452 h 4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26" h="462">
                      <a:moveTo>
                        <a:pt x="0" y="462"/>
                      </a:moveTo>
                      <a:cubicBezTo>
                        <a:pt x="55" y="409"/>
                        <a:pt x="105" y="355"/>
                        <a:pt x="165" y="303"/>
                      </a:cubicBezTo>
                      <a:cubicBezTo>
                        <a:pt x="224" y="250"/>
                        <a:pt x="290" y="192"/>
                        <a:pt x="357" y="149"/>
                      </a:cubicBezTo>
                      <a:cubicBezTo>
                        <a:pt x="424" y="106"/>
                        <a:pt x="499" y="69"/>
                        <a:pt x="569" y="45"/>
                      </a:cubicBezTo>
                      <a:cubicBezTo>
                        <a:pt x="639" y="21"/>
                        <a:pt x="705" y="8"/>
                        <a:pt x="775" y="4"/>
                      </a:cubicBezTo>
                      <a:cubicBezTo>
                        <a:pt x="845" y="0"/>
                        <a:pt x="917" y="2"/>
                        <a:pt x="987" y="23"/>
                      </a:cubicBezTo>
                      <a:cubicBezTo>
                        <a:pt x="1057" y="44"/>
                        <a:pt x="1134" y="85"/>
                        <a:pt x="1193" y="129"/>
                      </a:cubicBezTo>
                      <a:cubicBezTo>
                        <a:pt x="1252" y="173"/>
                        <a:pt x="1305" y="234"/>
                        <a:pt x="1344" y="288"/>
                      </a:cubicBezTo>
                      <a:cubicBezTo>
                        <a:pt x="1383" y="342"/>
                        <a:pt x="1409" y="418"/>
                        <a:pt x="1426" y="452"/>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336" name="Line 62">
                  <a:extLst>
                    <a:ext uri="{FF2B5EF4-FFF2-40B4-BE49-F238E27FC236}">
                      <a16:creationId xmlns:a16="http://schemas.microsoft.com/office/drawing/2014/main" id="{6FD1E093-9B73-EA3D-FDDC-50BA8FC1B2A7}"/>
                    </a:ext>
                  </a:extLst>
                </p:cNvPr>
                <p:cNvSpPr>
                  <a:spLocks noChangeShapeType="1"/>
                </p:cNvSpPr>
                <p:nvPr/>
              </p:nvSpPr>
              <p:spPr bwMode="auto">
                <a:xfrm>
                  <a:off x="3024" y="3408"/>
                  <a:ext cx="1440" cy="0"/>
                </a:xfrm>
                <a:prstGeom prst="line">
                  <a:avLst/>
                </a:prstGeom>
                <a:noFill/>
                <a:ln w="12700">
                  <a:solidFill>
                    <a:srgbClr val="FF3399"/>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6337" name="Object 63">
                  <a:extLst>
                    <a:ext uri="{FF2B5EF4-FFF2-40B4-BE49-F238E27FC236}">
                      <a16:creationId xmlns:a16="http://schemas.microsoft.com/office/drawing/2014/main" id="{5B717947-AAC3-F6ED-8A37-7BFD9068B978}"/>
                    </a:ext>
                  </a:extLst>
                </p:cNvPr>
                <p:cNvGraphicFramePr>
                  <a:graphicFrameLocks noChangeAspect="1"/>
                </p:cNvGraphicFramePr>
                <p:nvPr/>
              </p:nvGraphicFramePr>
              <p:xfrm>
                <a:off x="3648" y="3168"/>
                <a:ext cx="215" cy="288"/>
              </p:xfrm>
              <a:graphic>
                <a:graphicData uri="http://schemas.openxmlformats.org/presentationml/2006/ole">
                  <mc:AlternateContent xmlns:mc="http://schemas.openxmlformats.org/markup-compatibility/2006">
                    <mc:Choice xmlns:v="urn:schemas-microsoft-com:vml" Requires="v">
                      <p:oleObj r:id="rId18" imgW="190417" imgH="253890" progId="Equation.3">
                        <p:embed/>
                      </p:oleObj>
                    </mc:Choice>
                    <mc:Fallback>
                      <p:oleObj r:id="rId18" imgW="190417" imgH="253890" progId="Equation.3">
                        <p:embed/>
                        <p:pic>
                          <p:nvPicPr>
                            <p:cNvPr id="0" name="Object 6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48" y="3168"/>
                              <a:ext cx="2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56334" name="Line 64">
                <a:extLst>
                  <a:ext uri="{FF2B5EF4-FFF2-40B4-BE49-F238E27FC236}">
                    <a16:creationId xmlns:a16="http://schemas.microsoft.com/office/drawing/2014/main" id="{3832E502-C4D1-FF71-CF69-1D1CD9C8A1C9}"/>
                  </a:ext>
                </a:extLst>
              </p:cNvPr>
              <p:cNvSpPr>
                <a:spLocks noChangeShapeType="1"/>
              </p:cNvSpPr>
              <p:nvPr/>
            </p:nvSpPr>
            <p:spPr bwMode="auto">
              <a:xfrm>
                <a:off x="4495" y="1801"/>
                <a:ext cx="0" cy="477"/>
              </a:xfrm>
              <a:prstGeom prst="line">
                <a:avLst/>
              </a:prstGeom>
              <a:noFill/>
              <a:ln w="12700">
                <a:solidFill>
                  <a:srgbClr val="33333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339993"/>
                                        </p:tgtEl>
                                        <p:attrNameLst>
                                          <p:attrName>style.visibility</p:attrName>
                                        </p:attrNameLst>
                                      </p:cBhvr>
                                      <p:to>
                                        <p:strVal val="visible"/>
                                      </p:to>
                                    </p:set>
                                    <p:animEffect transition="in" filter="blinds(vertical)">
                                      <p:cBhvr>
                                        <p:cTn id="12" dur="500"/>
                                        <p:tgtEl>
                                          <p:spTgt spid="3399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3999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40000"/>
                                        </p:tgtEl>
                                        <p:attrNameLst>
                                          <p:attrName>style.visibility</p:attrName>
                                        </p:attrNameLst>
                                      </p:cBhvr>
                                      <p:to>
                                        <p:strVal val="visible"/>
                                      </p:to>
                                    </p:set>
                                    <p:animEffect transition="in" filter="blinds(horizontal)">
                                      <p:cBhvr>
                                        <p:cTn id="25" dur="500"/>
                                        <p:tgtEl>
                                          <p:spTgt spid="34000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00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4">
            <a:extLst>
              <a:ext uri="{FF2B5EF4-FFF2-40B4-BE49-F238E27FC236}">
                <a16:creationId xmlns:a16="http://schemas.microsoft.com/office/drawing/2014/main" id="{5F5BD5B1-88F4-4DDC-652A-A3166DA16997}"/>
              </a:ext>
            </a:extLst>
          </p:cNvPr>
          <p:cNvGraphicFramePr>
            <a:graphicFrameLocks noGrp="1" noChangeAspect="1"/>
          </p:cNvGraphicFramePr>
          <p:nvPr>
            <p:ph sz="quarter" idx="2"/>
          </p:nvPr>
        </p:nvGraphicFramePr>
        <p:xfrm>
          <a:off x="6770688" y="4445000"/>
          <a:ext cx="177800" cy="228600"/>
        </p:xfrm>
        <a:graphic>
          <a:graphicData uri="http://schemas.openxmlformats.org/presentationml/2006/ole">
            <mc:AlternateContent xmlns:mc="http://schemas.openxmlformats.org/markup-compatibility/2006">
              <mc:Choice xmlns:v="urn:schemas-microsoft-com:vml" Requires="v">
                <p:oleObj r:id="rId2" imgW="177646" imgH="228402" progId="Equation.3">
                  <p:embed/>
                </p:oleObj>
              </mc:Choice>
              <mc:Fallback>
                <p:oleObj r:id="rId2" imgW="177646" imgH="228402" progId="Equation.3">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0688" y="4445000"/>
                        <a:ext cx="177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547" name="Object 27">
            <a:extLst>
              <a:ext uri="{FF2B5EF4-FFF2-40B4-BE49-F238E27FC236}">
                <a16:creationId xmlns:a16="http://schemas.microsoft.com/office/drawing/2014/main" id="{F5B29043-0BC4-FDFE-4709-104DA4811865}"/>
              </a:ext>
            </a:extLst>
          </p:cNvPr>
          <p:cNvGraphicFramePr>
            <a:graphicFrameLocks noGrp="1" noChangeAspect="1"/>
          </p:cNvGraphicFramePr>
          <p:nvPr>
            <p:ph sz="quarter" idx="3"/>
          </p:nvPr>
        </p:nvGraphicFramePr>
        <p:xfrm>
          <a:off x="1214438" y="4071938"/>
          <a:ext cx="3167062" cy="1382712"/>
        </p:xfrm>
        <a:graphic>
          <a:graphicData uri="http://schemas.openxmlformats.org/presentationml/2006/ole">
            <mc:AlternateContent xmlns:mc="http://schemas.openxmlformats.org/markup-compatibility/2006">
              <mc:Choice xmlns:v="urn:schemas-microsoft-com:vml" Requires="v">
                <p:oleObj r:id="rId4" imgW="901309" imgH="393529" progId="Equation.3">
                  <p:embed/>
                </p:oleObj>
              </mc:Choice>
              <mc:Fallback>
                <p:oleObj r:id="rId4" imgW="901309" imgH="393529" progId="Equation.3">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38" y="4071938"/>
                        <a:ext cx="3167062"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48" name="Rectangle 5">
            <a:extLst>
              <a:ext uri="{FF2B5EF4-FFF2-40B4-BE49-F238E27FC236}">
                <a16:creationId xmlns:a16="http://schemas.microsoft.com/office/drawing/2014/main" id="{ED199443-3F45-54CC-F2D0-5C743F68A464}"/>
              </a:ext>
            </a:extLst>
          </p:cNvPr>
          <p:cNvSpPr>
            <a:spLocks noChangeArrowheads="1"/>
          </p:cNvSpPr>
          <p:nvPr/>
        </p:nvSpPr>
        <p:spPr bwMode="auto">
          <a:xfrm>
            <a:off x="5286375" y="3500438"/>
            <a:ext cx="3581400" cy="3048000"/>
          </a:xfrm>
          <a:prstGeom prst="rect">
            <a:avLst/>
          </a:prstGeom>
          <a:solidFill>
            <a:srgbClr val="FFFFFF"/>
          </a:solidFill>
          <a:ln w="9525">
            <a:solidFill>
              <a:schemeClr val="tx1"/>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91526" name="Freeform 6">
            <a:extLst>
              <a:ext uri="{FF2B5EF4-FFF2-40B4-BE49-F238E27FC236}">
                <a16:creationId xmlns:a16="http://schemas.microsoft.com/office/drawing/2014/main" id="{B92E3B6A-58A2-8092-AE5E-C19F485C33B6}"/>
              </a:ext>
            </a:extLst>
          </p:cNvPr>
          <p:cNvSpPr>
            <a:spLocks noChangeArrowheads="1"/>
          </p:cNvSpPr>
          <p:nvPr/>
        </p:nvSpPr>
        <p:spPr bwMode="auto">
          <a:xfrm>
            <a:off x="5635625" y="5232400"/>
            <a:ext cx="1858963" cy="914400"/>
          </a:xfrm>
          <a:custGeom>
            <a:avLst/>
            <a:gdLst>
              <a:gd name="T0" fmla="*/ 1858963 w 1171"/>
              <a:gd name="T1" fmla="*/ 0 h 576"/>
              <a:gd name="T2" fmla="*/ 0 w 1171"/>
              <a:gd name="T3" fmla="*/ 914400 h 576"/>
              <a:gd name="T4" fmla="*/ 0 60000 65536"/>
              <a:gd name="T5" fmla="*/ 0 60000 65536"/>
            </a:gdLst>
            <a:ahLst/>
            <a:cxnLst>
              <a:cxn ang="T4">
                <a:pos x="T0" y="T1"/>
              </a:cxn>
              <a:cxn ang="T5">
                <a:pos x="T2" y="T3"/>
              </a:cxn>
            </a:cxnLst>
            <a:rect l="0" t="0" r="r" b="b"/>
            <a:pathLst>
              <a:path w="1171" h="576">
                <a:moveTo>
                  <a:pt x="1171" y="0"/>
                </a:moveTo>
                <a:lnTo>
                  <a:pt x="0" y="576"/>
                </a:lnTo>
              </a:path>
            </a:pathLst>
          </a:custGeom>
          <a:noFill/>
          <a:ln w="28575">
            <a:solidFill>
              <a:srgbClr val="FF3300"/>
            </a:solidFill>
            <a:round/>
            <a:headEnd type="triangle" w="sm" len="lg"/>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527" name="Freeform 7">
            <a:extLst>
              <a:ext uri="{FF2B5EF4-FFF2-40B4-BE49-F238E27FC236}">
                <a16:creationId xmlns:a16="http://schemas.microsoft.com/office/drawing/2014/main" id="{96531778-5B3D-A723-C05F-B15F857B593F}"/>
              </a:ext>
            </a:extLst>
          </p:cNvPr>
          <p:cNvSpPr>
            <a:spLocks noChangeArrowheads="1"/>
          </p:cNvSpPr>
          <p:nvPr/>
        </p:nvSpPr>
        <p:spPr bwMode="auto">
          <a:xfrm>
            <a:off x="5614988" y="3897313"/>
            <a:ext cx="1879600" cy="2265362"/>
          </a:xfrm>
          <a:custGeom>
            <a:avLst/>
            <a:gdLst>
              <a:gd name="T0" fmla="*/ 0 w 1184"/>
              <a:gd name="T1" fmla="*/ 2265362 h 1427"/>
              <a:gd name="T2" fmla="*/ 1879600 w 1184"/>
              <a:gd name="T3" fmla="*/ 0 h 1427"/>
              <a:gd name="T4" fmla="*/ 0 60000 65536"/>
              <a:gd name="T5" fmla="*/ 0 60000 65536"/>
            </a:gdLst>
            <a:ahLst/>
            <a:cxnLst>
              <a:cxn ang="T4">
                <a:pos x="T0" y="T1"/>
              </a:cxn>
              <a:cxn ang="T5">
                <a:pos x="T2" y="T3"/>
              </a:cxn>
            </a:cxnLst>
            <a:rect l="0" t="0" r="r" b="b"/>
            <a:pathLst>
              <a:path w="1184" h="1427">
                <a:moveTo>
                  <a:pt x="0" y="1427"/>
                </a:moveTo>
                <a:lnTo>
                  <a:pt x="1184" y="0"/>
                </a:lnTo>
              </a:path>
            </a:pathLst>
          </a:custGeom>
          <a:noFill/>
          <a:ln w="28575">
            <a:solidFill>
              <a:srgbClr val="D60093"/>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528" name="Line 8">
            <a:extLst>
              <a:ext uri="{FF2B5EF4-FFF2-40B4-BE49-F238E27FC236}">
                <a16:creationId xmlns:a16="http://schemas.microsoft.com/office/drawing/2014/main" id="{B7782470-1C1F-77ED-71C4-AD8E32FF517B}"/>
              </a:ext>
            </a:extLst>
          </p:cNvPr>
          <p:cNvSpPr>
            <a:spLocks noChangeShapeType="1"/>
          </p:cNvSpPr>
          <p:nvPr/>
        </p:nvSpPr>
        <p:spPr bwMode="auto">
          <a:xfrm flipH="1">
            <a:off x="7500938" y="3883025"/>
            <a:ext cx="1587" cy="1368425"/>
          </a:xfrm>
          <a:prstGeom prst="line">
            <a:avLst/>
          </a:prstGeom>
          <a:noFill/>
          <a:ln w="28575">
            <a:solidFill>
              <a:srgbClr val="0099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7352" name="Line 9">
            <a:extLst>
              <a:ext uri="{FF2B5EF4-FFF2-40B4-BE49-F238E27FC236}">
                <a16:creationId xmlns:a16="http://schemas.microsoft.com/office/drawing/2014/main" id="{638D92CB-FA0E-A077-483F-DA9E074ED188}"/>
              </a:ext>
            </a:extLst>
          </p:cNvPr>
          <p:cNvSpPr>
            <a:spLocks noChangeShapeType="1"/>
          </p:cNvSpPr>
          <p:nvPr/>
        </p:nvSpPr>
        <p:spPr bwMode="auto">
          <a:xfrm flipH="1" flipV="1">
            <a:off x="5629275" y="3603625"/>
            <a:ext cx="0" cy="2570163"/>
          </a:xfrm>
          <a:prstGeom prst="line">
            <a:avLst/>
          </a:prstGeom>
          <a:noFill/>
          <a:ln w="12700">
            <a:solidFill>
              <a:srgbClr val="1C1C1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7353" name="Line 10">
            <a:extLst>
              <a:ext uri="{FF2B5EF4-FFF2-40B4-BE49-F238E27FC236}">
                <a16:creationId xmlns:a16="http://schemas.microsoft.com/office/drawing/2014/main" id="{C71C1AA4-977B-BE7E-F6D9-800247992780}"/>
              </a:ext>
            </a:extLst>
          </p:cNvPr>
          <p:cNvSpPr>
            <a:spLocks noChangeShapeType="1"/>
          </p:cNvSpPr>
          <p:nvPr/>
        </p:nvSpPr>
        <p:spPr bwMode="auto">
          <a:xfrm>
            <a:off x="5613400" y="6154738"/>
            <a:ext cx="3024188" cy="1587"/>
          </a:xfrm>
          <a:prstGeom prst="line">
            <a:avLst/>
          </a:prstGeom>
          <a:noFill/>
          <a:ln w="12700">
            <a:solidFill>
              <a:srgbClr val="1C1C1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7354" name="Object 11">
            <a:extLst>
              <a:ext uri="{FF2B5EF4-FFF2-40B4-BE49-F238E27FC236}">
                <a16:creationId xmlns:a16="http://schemas.microsoft.com/office/drawing/2014/main" id="{9055EC17-7BA1-B3B8-FC99-6DC281E5CA04}"/>
              </a:ext>
            </a:extLst>
          </p:cNvPr>
          <p:cNvGraphicFramePr>
            <a:graphicFrameLocks noChangeAspect="1"/>
          </p:cNvGraphicFramePr>
          <p:nvPr/>
        </p:nvGraphicFramePr>
        <p:xfrm>
          <a:off x="8293100" y="5735638"/>
          <a:ext cx="354013" cy="381000"/>
        </p:xfrm>
        <a:graphic>
          <a:graphicData uri="http://schemas.openxmlformats.org/presentationml/2006/ole">
            <mc:AlternateContent xmlns:mc="http://schemas.openxmlformats.org/markup-compatibility/2006">
              <mc:Choice xmlns:v="urn:schemas-microsoft-com:vml" Requires="v">
                <p:oleObj r:id="rId6" imgW="177646" imgH="190335" progId="Equation.3">
                  <p:embed/>
                </p:oleObj>
              </mc:Choice>
              <mc:Fallback>
                <p:oleObj r:id="rId6" imgW="177646" imgH="190335"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93100" y="5735638"/>
                        <a:ext cx="3540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55" name="Object 12">
            <a:extLst>
              <a:ext uri="{FF2B5EF4-FFF2-40B4-BE49-F238E27FC236}">
                <a16:creationId xmlns:a16="http://schemas.microsoft.com/office/drawing/2014/main" id="{76D2A1EA-A5E3-D549-FB50-7C1EDCEE6AB4}"/>
              </a:ext>
            </a:extLst>
          </p:cNvPr>
          <p:cNvGraphicFramePr>
            <a:graphicFrameLocks noChangeAspect="1"/>
          </p:cNvGraphicFramePr>
          <p:nvPr/>
        </p:nvGraphicFramePr>
        <p:xfrm>
          <a:off x="5629275" y="3595688"/>
          <a:ext cx="450850" cy="452437"/>
        </p:xfrm>
        <a:graphic>
          <a:graphicData uri="http://schemas.openxmlformats.org/presentationml/2006/ole">
            <mc:AlternateContent xmlns:mc="http://schemas.openxmlformats.org/markup-compatibility/2006">
              <mc:Choice xmlns:v="urn:schemas-microsoft-com:vml" Requires="v">
                <p:oleObj r:id="rId8" imgW="190417" imgH="241195" progId="Equation.3">
                  <p:embed/>
                </p:oleObj>
              </mc:Choice>
              <mc:Fallback>
                <p:oleObj r:id="rId8" imgW="190417" imgH="241195"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9275" y="3595688"/>
                        <a:ext cx="45085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533" name="Object 13">
            <a:extLst>
              <a:ext uri="{FF2B5EF4-FFF2-40B4-BE49-F238E27FC236}">
                <a16:creationId xmlns:a16="http://schemas.microsoft.com/office/drawing/2014/main" id="{BDB95991-03E9-9A7D-FC5B-69B958CB350A}"/>
              </a:ext>
            </a:extLst>
          </p:cNvPr>
          <p:cNvGraphicFramePr>
            <a:graphicFrameLocks noChangeAspect="1"/>
          </p:cNvGraphicFramePr>
          <p:nvPr/>
        </p:nvGraphicFramePr>
        <p:xfrm>
          <a:off x="7572375" y="3932238"/>
          <a:ext cx="911225" cy="1008062"/>
        </p:xfrm>
        <a:graphic>
          <a:graphicData uri="http://schemas.openxmlformats.org/presentationml/2006/ole">
            <mc:AlternateContent xmlns:mc="http://schemas.openxmlformats.org/markup-compatibility/2006">
              <mc:Choice xmlns:v="urn:schemas-microsoft-com:vml" Requires="v">
                <p:oleObj r:id="rId10" imgW="355292" imgH="393359" progId="Equation.3">
                  <p:embed/>
                </p:oleObj>
              </mc:Choice>
              <mc:Fallback>
                <p:oleObj r:id="rId10" imgW="355292" imgH="393359"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72375" y="3932238"/>
                        <a:ext cx="9112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57" name="Object 14">
            <a:extLst>
              <a:ext uri="{FF2B5EF4-FFF2-40B4-BE49-F238E27FC236}">
                <a16:creationId xmlns:a16="http://schemas.microsoft.com/office/drawing/2014/main" id="{056C4F36-EF4F-8693-5885-30D66ADFA86E}"/>
              </a:ext>
            </a:extLst>
          </p:cNvPr>
          <p:cNvGraphicFramePr>
            <a:graphicFrameLocks noChangeAspect="1"/>
          </p:cNvGraphicFramePr>
          <p:nvPr/>
        </p:nvGraphicFramePr>
        <p:xfrm>
          <a:off x="6708775" y="5540375"/>
          <a:ext cx="366713" cy="444500"/>
        </p:xfrm>
        <a:graphic>
          <a:graphicData uri="http://schemas.openxmlformats.org/presentationml/2006/ole">
            <mc:AlternateContent xmlns:mc="http://schemas.openxmlformats.org/markup-compatibility/2006">
              <mc:Choice xmlns:v="urn:schemas-microsoft-com:vml" Requires="v">
                <p:oleObj r:id="rId12" imgW="177569" imgH="215619" progId="Equation.3">
                  <p:embed/>
                </p:oleObj>
              </mc:Choice>
              <mc:Fallback>
                <p:oleObj r:id="rId12" imgW="177569" imgH="215619"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8775" y="5540375"/>
                        <a:ext cx="3667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535" name="Object 15">
            <a:extLst>
              <a:ext uri="{FF2B5EF4-FFF2-40B4-BE49-F238E27FC236}">
                <a16:creationId xmlns:a16="http://schemas.microsoft.com/office/drawing/2014/main" id="{E363FA48-C0E4-3A06-CC18-A14D0575BFF0}"/>
              </a:ext>
            </a:extLst>
          </p:cNvPr>
          <p:cNvGraphicFramePr>
            <a:graphicFrameLocks noChangeAspect="1"/>
          </p:cNvGraphicFramePr>
          <p:nvPr/>
        </p:nvGraphicFramePr>
        <p:xfrm>
          <a:off x="6348413" y="4171950"/>
          <a:ext cx="609600" cy="565150"/>
        </p:xfrm>
        <a:graphic>
          <a:graphicData uri="http://schemas.openxmlformats.org/presentationml/2006/ole">
            <mc:AlternateContent xmlns:mc="http://schemas.openxmlformats.org/markup-compatibility/2006">
              <mc:Choice xmlns:v="urn:schemas-microsoft-com:vml" Requires="v">
                <p:oleObj r:id="rId14" imgW="355446" imgH="330057" progId="Equation.DSMT4">
                  <p:embed/>
                </p:oleObj>
              </mc:Choice>
              <mc:Fallback>
                <p:oleObj r:id="rId14" imgW="355446" imgH="330057" progId="Equation.DSMT4">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48413" y="4171950"/>
                        <a:ext cx="6096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59" name="Freeform 16">
            <a:extLst>
              <a:ext uri="{FF2B5EF4-FFF2-40B4-BE49-F238E27FC236}">
                <a16:creationId xmlns:a16="http://schemas.microsoft.com/office/drawing/2014/main" id="{17C3F1FA-F227-CEBC-5F89-06D0552BA205}"/>
              </a:ext>
            </a:extLst>
          </p:cNvPr>
          <p:cNvSpPr>
            <a:spLocks noChangeArrowheads="1"/>
          </p:cNvSpPr>
          <p:nvPr/>
        </p:nvSpPr>
        <p:spPr bwMode="auto">
          <a:xfrm>
            <a:off x="5661025" y="5026025"/>
            <a:ext cx="2735263" cy="1152525"/>
          </a:xfrm>
          <a:custGeom>
            <a:avLst/>
            <a:gdLst>
              <a:gd name="T0" fmla="*/ 0 w 1723"/>
              <a:gd name="T1" fmla="*/ 1095781 h 914"/>
              <a:gd name="T2" fmla="*/ 1439863 w 1723"/>
              <a:gd name="T3" fmla="*/ 8827 h 914"/>
              <a:gd name="T4" fmla="*/ 2735263 w 1723"/>
              <a:gd name="T5" fmla="*/ 1152525 h 914"/>
              <a:gd name="T6" fmla="*/ 0 60000 65536"/>
              <a:gd name="T7" fmla="*/ 0 60000 65536"/>
              <a:gd name="T8" fmla="*/ 0 60000 65536"/>
            </a:gdLst>
            <a:ahLst/>
            <a:cxnLst>
              <a:cxn ang="T6">
                <a:pos x="T0" y="T1"/>
              </a:cxn>
              <a:cxn ang="T7">
                <a:pos x="T2" y="T3"/>
              </a:cxn>
              <a:cxn ang="T8">
                <a:pos x="T4" y="T5"/>
              </a:cxn>
            </a:cxnLst>
            <a:rect l="0" t="0" r="r" b="b"/>
            <a:pathLst>
              <a:path w="1723" h="914">
                <a:moveTo>
                  <a:pt x="0" y="869"/>
                </a:moveTo>
                <a:cubicBezTo>
                  <a:pt x="310" y="434"/>
                  <a:pt x="620" y="0"/>
                  <a:pt x="907" y="7"/>
                </a:cubicBezTo>
                <a:cubicBezTo>
                  <a:pt x="1194" y="14"/>
                  <a:pt x="1587" y="763"/>
                  <a:pt x="1723" y="91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60" name="Freeform 17">
            <a:extLst>
              <a:ext uri="{FF2B5EF4-FFF2-40B4-BE49-F238E27FC236}">
                <a16:creationId xmlns:a16="http://schemas.microsoft.com/office/drawing/2014/main" id="{E9A24AD7-D61B-42BC-B7A8-7273F31A7437}"/>
              </a:ext>
            </a:extLst>
          </p:cNvPr>
          <p:cNvSpPr>
            <a:spLocks noChangeArrowheads="1"/>
          </p:cNvSpPr>
          <p:nvPr/>
        </p:nvSpPr>
        <p:spPr bwMode="auto">
          <a:xfrm>
            <a:off x="5856288" y="5862638"/>
            <a:ext cx="203200" cy="288925"/>
          </a:xfrm>
          <a:custGeom>
            <a:avLst/>
            <a:gdLst>
              <a:gd name="T0" fmla="*/ 0 w 128"/>
              <a:gd name="T1" fmla="*/ 0 h 182"/>
              <a:gd name="T2" fmla="*/ 146050 w 128"/>
              <a:gd name="T3" fmla="*/ 101600 h 182"/>
              <a:gd name="T4" fmla="*/ 203200 w 128"/>
              <a:gd name="T5" fmla="*/ 288925 h 182"/>
              <a:gd name="T6" fmla="*/ 0 60000 65536"/>
              <a:gd name="T7" fmla="*/ 0 60000 65536"/>
              <a:gd name="T8" fmla="*/ 0 60000 65536"/>
            </a:gdLst>
            <a:ahLst/>
            <a:cxnLst>
              <a:cxn ang="T6">
                <a:pos x="T0" y="T1"/>
              </a:cxn>
              <a:cxn ang="T7">
                <a:pos x="T2" y="T3"/>
              </a:cxn>
              <a:cxn ang="T8">
                <a:pos x="T4" y="T5"/>
              </a:cxn>
            </a:cxnLst>
            <a:rect l="0" t="0" r="r" b="b"/>
            <a:pathLst>
              <a:path w="128" h="182">
                <a:moveTo>
                  <a:pt x="0" y="0"/>
                </a:moveTo>
                <a:cubicBezTo>
                  <a:pt x="15" y="11"/>
                  <a:pt x="71" y="34"/>
                  <a:pt x="92" y="64"/>
                </a:cubicBezTo>
                <a:cubicBezTo>
                  <a:pt x="113" y="94"/>
                  <a:pt x="121" y="158"/>
                  <a:pt x="128" y="18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57361" name="Object 18">
            <a:extLst>
              <a:ext uri="{FF2B5EF4-FFF2-40B4-BE49-F238E27FC236}">
                <a16:creationId xmlns:a16="http://schemas.microsoft.com/office/drawing/2014/main" id="{77B83CF1-BA52-9DBA-6668-E2AD1AF97C28}"/>
              </a:ext>
            </a:extLst>
          </p:cNvPr>
          <p:cNvGraphicFramePr>
            <a:graphicFrameLocks noChangeAspect="1"/>
          </p:cNvGraphicFramePr>
          <p:nvPr/>
        </p:nvGraphicFramePr>
        <p:xfrm>
          <a:off x="6049963" y="5846763"/>
          <a:ext cx="357187" cy="327025"/>
        </p:xfrm>
        <a:graphic>
          <a:graphicData uri="http://schemas.openxmlformats.org/presentationml/2006/ole">
            <mc:AlternateContent xmlns:mc="http://schemas.openxmlformats.org/markup-compatibility/2006">
              <mc:Choice xmlns:v="urn:schemas-microsoft-com:vml" Requires="v">
                <p:oleObj r:id="rId16" imgW="152334" imgH="139639" progId="Equation.3">
                  <p:embed/>
                </p:oleObj>
              </mc:Choice>
              <mc:Fallback>
                <p:oleObj r:id="rId16" imgW="152334" imgH="139639" progId="Equation.3">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49963" y="5846763"/>
                        <a:ext cx="35718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539" name="Text Box 19">
            <a:extLst>
              <a:ext uri="{FF2B5EF4-FFF2-40B4-BE49-F238E27FC236}">
                <a16:creationId xmlns:a16="http://schemas.microsoft.com/office/drawing/2014/main" id="{71AB312E-AF38-0259-1DD4-07CC6EFB4A5B}"/>
              </a:ext>
            </a:extLst>
          </p:cNvPr>
          <p:cNvSpPr txBox="1">
            <a:spLocks noChangeArrowheads="1"/>
          </p:cNvSpPr>
          <p:nvPr/>
        </p:nvSpPr>
        <p:spPr bwMode="auto">
          <a:xfrm>
            <a:off x="7542213" y="4926013"/>
            <a:ext cx="4333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800" i="1">
                <a:latin typeface="Times New Roman" panose="02020603050405020304" pitchFamily="18" charset="0"/>
              </a:rPr>
              <a:t>P</a:t>
            </a:r>
          </a:p>
        </p:txBody>
      </p:sp>
      <p:sp>
        <p:nvSpPr>
          <p:cNvPr id="57363" name="Text Box 20">
            <a:extLst>
              <a:ext uri="{FF2B5EF4-FFF2-40B4-BE49-F238E27FC236}">
                <a16:creationId xmlns:a16="http://schemas.microsoft.com/office/drawing/2014/main" id="{04771616-E16E-4F78-993F-1DEFB428E14F}"/>
              </a:ext>
            </a:extLst>
          </p:cNvPr>
          <p:cNvSpPr txBox="1">
            <a:spLocks noChangeArrowheads="1"/>
          </p:cNvSpPr>
          <p:nvPr/>
        </p:nvSpPr>
        <p:spPr bwMode="auto">
          <a:xfrm>
            <a:off x="5326063" y="6097588"/>
            <a:ext cx="5032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800" i="1">
                <a:latin typeface="Times New Roman" panose="02020603050405020304" pitchFamily="18" charset="0"/>
              </a:rPr>
              <a:t>O</a:t>
            </a:r>
          </a:p>
        </p:txBody>
      </p:sp>
      <p:sp>
        <p:nvSpPr>
          <p:cNvPr id="32792" name="Rectangle 23">
            <a:extLst>
              <a:ext uri="{FF2B5EF4-FFF2-40B4-BE49-F238E27FC236}">
                <a16:creationId xmlns:a16="http://schemas.microsoft.com/office/drawing/2014/main" id="{A40AD16F-C0DC-0290-158B-08601BE4973C}"/>
              </a:ext>
            </a:extLst>
          </p:cNvPr>
          <p:cNvSpPr>
            <a:spLocks noChangeArrowheads="1"/>
          </p:cNvSpPr>
          <p:nvPr/>
        </p:nvSpPr>
        <p:spPr bwMode="auto">
          <a:xfrm>
            <a:off x="785813" y="857250"/>
            <a:ext cx="4062412"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3200" b="1">
                <a:solidFill>
                  <a:srgbClr val="000000"/>
                </a:solidFill>
                <a:latin typeface="Arial" panose="020B0604020202020204" pitchFamily="34" charset="0"/>
              </a:rPr>
              <a:t>斜抛物体的运动方程：</a:t>
            </a:r>
          </a:p>
        </p:txBody>
      </p:sp>
      <p:graphicFrame>
        <p:nvGraphicFramePr>
          <p:cNvPr id="27" name="Object 10">
            <a:extLst>
              <a:ext uri="{FF2B5EF4-FFF2-40B4-BE49-F238E27FC236}">
                <a16:creationId xmlns:a16="http://schemas.microsoft.com/office/drawing/2014/main" id="{752FFBE8-73AC-F9B5-CE26-6641CA831731}"/>
              </a:ext>
            </a:extLst>
          </p:cNvPr>
          <p:cNvGraphicFramePr>
            <a:graphicFrameLocks noChangeAspect="1"/>
          </p:cNvGraphicFramePr>
          <p:nvPr/>
        </p:nvGraphicFramePr>
        <p:xfrm>
          <a:off x="714375" y="1571625"/>
          <a:ext cx="6969125" cy="1857375"/>
        </p:xfrm>
        <a:graphic>
          <a:graphicData uri="http://schemas.openxmlformats.org/presentationml/2006/ole">
            <mc:AlternateContent xmlns:mc="http://schemas.openxmlformats.org/markup-compatibility/2006">
              <mc:Choice xmlns:v="urn:schemas-microsoft-com:vml" Requires="v">
                <p:oleObj r:id="rId18" imgW="2514600" imgH="685800" progId="Equation.3">
                  <p:embed/>
                </p:oleObj>
              </mc:Choice>
              <mc:Fallback>
                <p:oleObj r:id="rId18" imgW="2514600" imgH="685800" progId="Equation.3">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14375" y="1571625"/>
                        <a:ext cx="69691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66" name="Rectangle 23">
            <a:extLst>
              <a:ext uri="{FF2B5EF4-FFF2-40B4-BE49-F238E27FC236}">
                <a16:creationId xmlns:a16="http://schemas.microsoft.com/office/drawing/2014/main" id="{24570661-B817-29F5-D1A7-D08E9F13BA20}"/>
              </a:ext>
            </a:extLst>
          </p:cNvPr>
          <p:cNvSpPr>
            <a:spLocks noChangeArrowheads="1"/>
          </p:cNvSpPr>
          <p:nvPr/>
        </p:nvSpPr>
        <p:spPr bwMode="auto">
          <a:xfrm>
            <a:off x="500063" y="3357563"/>
            <a:ext cx="4062412"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3200" b="1">
                <a:solidFill>
                  <a:srgbClr val="000000"/>
                </a:solidFill>
                <a:latin typeface="Arial" panose="020B0604020202020204" pitchFamily="34" charset="0"/>
              </a:rPr>
              <a:t>运动方程也可以写成：</a:t>
            </a:r>
          </a:p>
        </p:txBody>
      </p:sp>
      <p:sp>
        <p:nvSpPr>
          <p:cNvPr id="57367" name="WordArt 69">
            <a:hlinkClick r:id="rId20"/>
            <a:extLst>
              <a:ext uri="{FF2B5EF4-FFF2-40B4-BE49-F238E27FC236}">
                <a16:creationId xmlns:a16="http://schemas.microsoft.com/office/drawing/2014/main" id="{895867A4-8F70-0B15-44D9-5038355866C9}"/>
              </a:ext>
            </a:extLst>
          </p:cNvPr>
          <p:cNvSpPr>
            <a:spLocks noChangeArrowheads="1" noChangeShapeType="1" noTextEdit="1"/>
          </p:cNvSpPr>
          <p:nvPr/>
        </p:nvSpPr>
        <p:spPr bwMode="auto">
          <a:xfrm>
            <a:off x="8604250" y="6616700"/>
            <a:ext cx="327025" cy="241300"/>
          </a:xfrm>
          <a:prstGeom prst="rect">
            <a:avLst/>
          </a:prstGeom>
        </p:spPr>
        <p:txBody>
          <a:bodyPr wrap="none" fromWordArt="1">
            <a:prstTxWarp prst="textChevronInverted">
              <a:avLst>
                <a:gd name="adj" fmla="val 75000"/>
              </a:avLst>
            </a:prstTxWarp>
          </a:bodyPr>
          <a:lstStyle/>
          <a:p>
            <a:pPr algn="ctr"/>
            <a:r>
              <a:rPr lang="fr-FR" altLang="zh-CN" sz="3600" kern="10">
                <a:ln w="9525">
                  <a:solidFill>
                    <a:srgbClr val="000066"/>
                  </a:solidFill>
                  <a:round/>
                  <a:headEnd/>
                  <a:tailEnd/>
                </a:ln>
                <a:solidFill>
                  <a:srgbClr val="000066"/>
                </a:solidFill>
                <a:effectLst>
                  <a:outerShdw dist="45791" dir="2021404" algn="ctr" rotWithShape="0">
                    <a:srgbClr val="C0C0C0"/>
                  </a:outerShdw>
                </a:effectLst>
                <a:latin typeface="宋体" panose="02010600030101010101" pitchFamily="2" charset="-122"/>
              </a:rPr>
              <a:t>END</a:t>
            </a:r>
            <a:endParaRPr lang="zh-CN" altLang="en-US" sz="3600" kern="10">
              <a:ln w="9525">
                <a:solidFill>
                  <a:srgbClr val="000066"/>
                </a:solidFill>
                <a:round/>
                <a:headEnd/>
                <a:tailEnd/>
              </a:ln>
              <a:solidFill>
                <a:srgbClr val="000066"/>
              </a:solidFill>
              <a:effectLst>
                <a:outerShdw dist="45791" dir="2021404" algn="ctr" rotWithShape="0">
                  <a:srgbClr val="C0C0C0"/>
                </a:outerShdw>
              </a:effectLst>
              <a:latin typeface="宋体" panose="02010600030101010101" pitchFamily="2"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92"/>
                                        </p:tgtEl>
                                        <p:attrNameLst>
                                          <p:attrName>style.visibility</p:attrName>
                                        </p:attrNameLst>
                                      </p:cBhvr>
                                      <p:to>
                                        <p:strVal val="visible"/>
                                      </p:to>
                                    </p:set>
                                    <p:animEffect transition="in" filter="blinds(horizontal)">
                                      <p:cBhvr>
                                        <p:cTn id="7" dur="500"/>
                                        <p:tgtEl>
                                          <p:spTgt spid="327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91535"/>
                                        </p:tgtEl>
                                        <p:attrNameLst>
                                          <p:attrName>style.visibility</p:attrName>
                                        </p:attrNameLst>
                                      </p:cBhvr>
                                      <p:to>
                                        <p:strVal val="visible"/>
                                      </p:to>
                                    </p:set>
                                    <p:animEffect transition="in" filter="blinds(horizontal)">
                                      <p:cBhvr>
                                        <p:cTn id="17" dur="500"/>
                                        <p:tgtEl>
                                          <p:spTgt spid="491535"/>
                                        </p:tgtEl>
                                      </p:cBhvr>
                                    </p:animEffect>
                                  </p:childTnLst>
                                </p:cTn>
                              </p:par>
                              <p:par>
                                <p:cTn id="18" presetID="3" presetClass="entr" presetSubtype="10" fill="hold" nodeType="withEffect">
                                  <p:stCondLst>
                                    <p:cond delay="0"/>
                                  </p:stCondLst>
                                  <p:childTnLst>
                                    <p:set>
                                      <p:cBhvr>
                                        <p:cTn id="19" dur="1" fill="hold">
                                          <p:stCondLst>
                                            <p:cond delay="0"/>
                                          </p:stCondLst>
                                        </p:cTn>
                                        <p:tgtEl>
                                          <p:spTgt spid="491527"/>
                                        </p:tgtEl>
                                        <p:attrNameLst>
                                          <p:attrName>style.visibility</p:attrName>
                                        </p:attrNameLst>
                                      </p:cBhvr>
                                      <p:to>
                                        <p:strVal val="visible"/>
                                      </p:to>
                                    </p:set>
                                    <p:animEffect transition="in" filter="blinds(horizontal)">
                                      <p:cBhvr>
                                        <p:cTn id="20" dur="500"/>
                                        <p:tgtEl>
                                          <p:spTgt spid="49152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91526"/>
                                        </p:tgtEl>
                                        <p:attrNameLst>
                                          <p:attrName>style.visibility</p:attrName>
                                        </p:attrNameLst>
                                      </p:cBhvr>
                                      <p:to>
                                        <p:strVal val="visible"/>
                                      </p:to>
                                    </p:set>
                                    <p:animEffect transition="in" filter="blinds(horizontal)">
                                      <p:cBhvr>
                                        <p:cTn id="25" dur="500"/>
                                        <p:tgtEl>
                                          <p:spTgt spid="491526"/>
                                        </p:tgtEl>
                                      </p:cBhvr>
                                    </p:animEffect>
                                  </p:childTnLst>
                                </p:cTn>
                              </p:par>
                              <p:par>
                                <p:cTn id="26" presetID="3" presetClass="entr" presetSubtype="10" fill="hold" nodeType="withEffect">
                                  <p:stCondLst>
                                    <p:cond delay="0"/>
                                  </p:stCondLst>
                                  <p:childTnLst>
                                    <p:set>
                                      <p:cBhvr>
                                        <p:cTn id="27" dur="1" fill="hold">
                                          <p:stCondLst>
                                            <p:cond delay="0"/>
                                          </p:stCondLst>
                                        </p:cTn>
                                        <p:tgtEl>
                                          <p:spTgt spid="491539"/>
                                        </p:tgtEl>
                                        <p:attrNameLst>
                                          <p:attrName>style.visibility</p:attrName>
                                        </p:attrNameLst>
                                      </p:cBhvr>
                                      <p:to>
                                        <p:strVal val="visible"/>
                                      </p:to>
                                    </p:set>
                                    <p:animEffect transition="in" filter="blinds(horizontal)">
                                      <p:cBhvr>
                                        <p:cTn id="28" dur="500"/>
                                        <p:tgtEl>
                                          <p:spTgt spid="49153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491533"/>
                                        </p:tgtEl>
                                        <p:attrNameLst>
                                          <p:attrName>style.visibility</p:attrName>
                                        </p:attrNameLst>
                                      </p:cBhvr>
                                      <p:to>
                                        <p:strVal val="visible"/>
                                      </p:to>
                                    </p:set>
                                    <p:animEffect transition="in" filter="blinds(horizontal)">
                                      <p:cBhvr>
                                        <p:cTn id="33" dur="500"/>
                                        <p:tgtEl>
                                          <p:spTgt spid="491533"/>
                                        </p:tgtEl>
                                      </p:cBhvr>
                                    </p:animEffect>
                                  </p:childTnLst>
                                </p:cTn>
                              </p:par>
                              <p:par>
                                <p:cTn id="34" presetID="3" presetClass="entr" presetSubtype="10" fill="hold" nodeType="withEffect">
                                  <p:stCondLst>
                                    <p:cond delay="0"/>
                                  </p:stCondLst>
                                  <p:childTnLst>
                                    <p:set>
                                      <p:cBhvr>
                                        <p:cTn id="35" dur="1" fill="hold">
                                          <p:stCondLst>
                                            <p:cond delay="0"/>
                                          </p:stCondLst>
                                        </p:cTn>
                                        <p:tgtEl>
                                          <p:spTgt spid="491528"/>
                                        </p:tgtEl>
                                        <p:attrNameLst>
                                          <p:attrName>style.visibility</p:attrName>
                                        </p:attrNameLst>
                                      </p:cBhvr>
                                      <p:to>
                                        <p:strVal val="visible"/>
                                      </p:to>
                                    </p:set>
                                    <p:animEffect transition="in" filter="blinds(horizontal)">
                                      <p:cBhvr>
                                        <p:cTn id="36" dur="500"/>
                                        <p:tgtEl>
                                          <p:spTgt spid="49152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91547"/>
                                        </p:tgtEl>
                                        <p:attrNameLst>
                                          <p:attrName>style.visibility</p:attrName>
                                        </p:attrNameLst>
                                      </p:cBhvr>
                                      <p:to>
                                        <p:strVal val="visible"/>
                                      </p:to>
                                    </p:set>
                                    <p:animEffect transition="in" filter="blinds(horizontal)">
                                      <p:cBhvr>
                                        <p:cTn id="41" dur="500"/>
                                        <p:tgtEl>
                                          <p:spTgt spid="491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39" grpId="0"/>
      <p:bldP spid="3279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121">
            <a:extLst>
              <a:ext uri="{FF2B5EF4-FFF2-40B4-BE49-F238E27FC236}">
                <a16:creationId xmlns:a16="http://schemas.microsoft.com/office/drawing/2014/main" id="{AE1F351B-3266-CACD-EB1F-150A15BB8CE6}"/>
              </a:ext>
            </a:extLst>
          </p:cNvPr>
          <p:cNvGrpSpPr>
            <a:grpSpLocks/>
          </p:cNvGrpSpPr>
          <p:nvPr/>
        </p:nvGrpSpPr>
        <p:grpSpPr bwMode="auto">
          <a:xfrm>
            <a:off x="1357313" y="1714500"/>
            <a:ext cx="5876925" cy="661988"/>
            <a:chOff x="431" y="709"/>
            <a:chExt cx="3702" cy="417"/>
          </a:xfrm>
        </p:grpSpPr>
        <p:sp>
          <p:nvSpPr>
            <p:cNvPr id="58383" name="Text Box 1083">
              <a:extLst>
                <a:ext uri="{FF2B5EF4-FFF2-40B4-BE49-F238E27FC236}">
                  <a16:creationId xmlns:a16="http://schemas.microsoft.com/office/drawing/2014/main" id="{A8A923C6-968B-7F01-EA95-2F33C72854DD}"/>
                </a:ext>
              </a:extLst>
            </p:cNvPr>
            <p:cNvSpPr txBox="1">
              <a:spLocks noChangeArrowheads="1"/>
            </p:cNvSpPr>
            <p:nvPr/>
          </p:nvSpPr>
          <p:spPr bwMode="auto">
            <a:xfrm>
              <a:off x="2591" y="799"/>
              <a:ext cx="15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rPr>
                <a:t>的意义．</a:t>
              </a:r>
            </a:p>
          </p:txBody>
        </p:sp>
        <p:grpSp>
          <p:nvGrpSpPr>
            <p:cNvPr id="58384" name="Group 1156">
              <a:extLst>
                <a:ext uri="{FF2B5EF4-FFF2-40B4-BE49-F238E27FC236}">
                  <a16:creationId xmlns:a16="http://schemas.microsoft.com/office/drawing/2014/main" id="{1E43473F-58CF-DF95-8FD9-8A8ABAAA911B}"/>
                </a:ext>
              </a:extLst>
            </p:cNvPr>
            <p:cNvGrpSpPr>
              <a:grpSpLocks/>
            </p:cNvGrpSpPr>
            <p:nvPr/>
          </p:nvGrpSpPr>
          <p:grpSpPr bwMode="auto">
            <a:xfrm>
              <a:off x="431" y="754"/>
              <a:ext cx="1608" cy="336"/>
              <a:chOff x="703" y="1346"/>
              <a:chExt cx="1608" cy="336"/>
            </a:xfrm>
          </p:grpSpPr>
          <p:graphicFrame>
            <p:nvGraphicFramePr>
              <p:cNvPr id="58386" name="Object 2">
                <a:extLst>
                  <a:ext uri="{FF2B5EF4-FFF2-40B4-BE49-F238E27FC236}">
                    <a16:creationId xmlns:a16="http://schemas.microsoft.com/office/drawing/2014/main" id="{0DBC7C7B-88AA-BAC1-C9EF-BADBFE71521E}"/>
                  </a:ext>
                </a:extLst>
              </p:cNvPr>
              <p:cNvGraphicFramePr>
                <a:graphicFrameLocks noChangeAspect="1"/>
              </p:cNvGraphicFramePr>
              <p:nvPr/>
            </p:nvGraphicFramePr>
            <p:xfrm>
              <a:off x="703" y="1346"/>
              <a:ext cx="1608" cy="336"/>
            </p:xfrm>
            <a:graphic>
              <a:graphicData uri="http://schemas.openxmlformats.org/presentationml/2006/ole">
                <mc:AlternateContent xmlns:mc="http://schemas.openxmlformats.org/markup-compatibility/2006">
                  <mc:Choice xmlns:v="urn:schemas-microsoft-com:vml" Requires="v">
                    <p:oleObj r:id="rId2" imgW="837836" imgH="177723" progId="Equation.3">
                      <p:embed/>
                    </p:oleObj>
                  </mc:Choice>
                  <mc:Fallback>
                    <p:oleObj r:id="rId2" imgW="837836" imgH="177723"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 y="1346"/>
                            <a:ext cx="16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387" name="Line 1152">
                <a:extLst>
                  <a:ext uri="{FF2B5EF4-FFF2-40B4-BE49-F238E27FC236}">
                    <a16:creationId xmlns:a16="http://schemas.microsoft.com/office/drawing/2014/main" id="{5081B112-24BE-EDCE-D4DA-626801EF509A}"/>
                  </a:ext>
                </a:extLst>
              </p:cNvPr>
              <p:cNvSpPr>
                <a:spLocks noChangeShapeType="1"/>
              </p:cNvSpPr>
              <p:nvPr/>
            </p:nvSpPr>
            <p:spPr bwMode="auto">
              <a:xfrm>
                <a:off x="1329" y="1398"/>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8" name="Line 1153">
                <a:extLst>
                  <a:ext uri="{FF2B5EF4-FFF2-40B4-BE49-F238E27FC236}">
                    <a16:creationId xmlns:a16="http://schemas.microsoft.com/office/drawing/2014/main" id="{D5609FA2-C32D-1229-5359-A3EB5ECE5966}"/>
                  </a:ext>
                </a:extLst>
              </p:cNvPr>
              <p:cNvSpPr>
                <a:spLocks noChangeShapeType="1"/>
              </p:cNvSpPr>
              <p:nvPr/>
            </p:nvSpPr>
            <p:spPr bwMode="auto">
              <a:xfrm>
                <a:off x="1692" y="1398"/>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385" name="Text Box 1158">
              <a:extLst>
                <a:ext uri="{FF2B5EF4-FFF2-40B4-BE49-F238E27FC236}">
                  <a16:creationId xmlns:a16="http://schemas.microsoft.com/office/drawing/2014/main" id="{903037F0-FE3A-F9F0-74E6-97CC8E453940}"/>
                </a:ext>
              </a:extLst>
            </p:cNvPr>
            <p:cNvSpPr txBox="1">
              <a:spLocks noChangeArrowheads="1"/>
            </p:cNvSpPr>
            <p:nvPr/>
          </p:nvSpPr>
          <p:spPr bwMode="auto">
            <a:xfrm>
              <a:off x="793" y="709"/>
              <a:ext cx="149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a:latin typeface="Arial" panose="020B0604020202020204" pitchFamily="34" charset="0"/>
                </a:rPr>
                <a:t>，      ，</a:t>
              </a:r>
            </a:p>
          </p:txBody>
        </p:sp>
      </p:grpSp>
      <p:grpSp>
        <p:nvGrpSpPr>
          <p:cNvPr id="58371" name="组合 67">
            <a:extLst>
              <a:ext uri="{FF2B5EF4-FFF2-40B4-BE49-F238E27FC236}">
                <a16:creationId xmlns:a16="http://schemas.microsoft.com/office/drawing/2014/main" id="{3730AD7E-2865-8529-996E-3C6B10EAF6FC}"/>
              </a:ext>
            </a:extLst>
          </p:cNvPr>
          <p:cNvGrpSpPr>
            <a:grpSpLocks/>
          </p:cNvGrpSpPr>
          <p:nvPr/>
        </p:nvGrpSpPr>
        <p:grpSpPr bwMode="auto">
          <a:xfrm>
            <a:off x="1428750" y="3643313"/>
            <a:ext cx="3925888" cy="762000"/>
            <a:chOff x="3879850" y="3171825"/>
            <a:chExt cx="3925893" cy="762000"/>
          </a:xfrm>
        </p:grpSpPr>
        <p:graphicFrame>
          <p:nvGraphicFramePr>
            <p:cNvPr id="58381" name="Object 1082">
              <a:extLst>
                <a:ext uri="{FF2B5EF4-FFF2-40B4-BE49-F238E27FC236}">
                  <a16:creationId xmlns:a16="http://schemas.microsoft.com/office/drawing/2014/main" id="{9A1A2800-2F84-9B34-A763-82F86CD81AF3}"/>
                </a:ext>
              </a:extLst>
            </p:cNvPr>
            <p:cNvGraphicFramePr>
              <a:graphicFrameLocks noChangeAspect="1"/>
            </p:cNvGraphicFramePr>
            <p:nvPr/>
          </p:nvGraphicFramePr>
          <p:xfrm>
            <a:off x="3879850" y="3171825"/>
            <a:ext cx="1508125" cy="762000"/>
          </p:xfrm>
          <a:graphic>
            <a:graphicData uri="http://schemas.openxmlformats.org/presentationml/2006/ole">
              <mc:AlternateContent xmlns:mc="http://schemas.openxmlformats.org/markup-compatibility/2006">
                <mc:Choice xmlns:v="urn:schemas-microsoft-com:vml" Requires="v">
                  <p:oleObj r:id="rId4" imgW="494870" imgH="253780" progId="Equation.3">
                    <p:embed/>
                  </p:oleObj>
                </mc:Choice>
                <mc:Fallback>
                  <p:oleObj r:id="rId4" imgW="494870" imgH="253780" progId="Equation.3">
                    <p:embed/>
                    <p:pic>
                      <p:nvPicPr>
                        <p:cNvPr id="0" name="Object 10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9850" y="3171825"/>
                          <a:ext cx="1508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382" name="Text Box 1083">
              <a:extLst>
                <a:ext uri="{FF2B5EF4-FFF2-40B4-BE49-F238E27FC236}">
                  <a16:creationId xmlns:a16="http://schemas.microsoft.com/office/drawing/2014/main" id="{5287BDE3-019E-6EF8-8835-959442BBE6F6}"/>
                </a:ext>
              </a:extLst>
            </p:cNvPr>
            <p:cNvSpPr txBox="1">
              <a:spLocks noChangeArrowheads="1"/>
            </p:cNvSpPr>
            <p:nvPr/>
          </p:nvSpPr>
          <p:spPr bwMode="auto">
            <a:xfrm>
              <a:off x="5357818" y="3214686"/>
              <a:ext cx="2447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rPr>
                <a:t>的意义．</a:t>
              </a:r>
            </a:p>
          </p:txBody>
        </p:sp>
      </p:grpSp>
      <p:sp>
        <p:nvSpPr>
          <p:cNvPr id="69" name="AutoShape 12">
            <a:extLst>
              <a:ext uri="{FF2B5EF4-FFF2-40B4-BE49-F238E27FC236}">
                <a16:creationId xmlns:a16="http://schemas.microsoft.com/office/drawing/2014/main" id="{CC4F0A4B-5143-7B4F-6A25-E3617E597287}"/>
              </a:ext>
            </a:extLst>
          </p:cNvPr>
          <p:cNvSpPr>
            <a:spLocks noChangeArrowheads="1"/>
          </p:cNvSpPr>
          <p:nvPr/>
        </p:nvSpPr>
        <p:spPr bwMode="auto">
          <a:xfrm>
            <a:off x="1000125" y="714375"/>
            <a:ext cx="1150938" cy="750888"/>
          </a:xfrm>
          <a:prstGeom prst="horizontalScroll">
            <a:avLst>
              <a:gd name="adj" fmla="val 12500"/>
            </a:avLst>
          </a:prstGeom>
          <a:gradFill rotWithShape="1">
            <a:gsLst>
              <a:gs pos="0">
                <a:srgbClr val="EDFFD2"/>
              </a:gs>
              <a:gs pos="50000">
                <a:schemeClr val="bg1"/>
              </a:gs>
              <a:gs pos="100000">
                <a:srgbClr val="EDFFD2"/>
              </a:gs>
            </a:gsLst>
            <a:lin ang="5400000" scaled="1"/>
          </a:gradFill>
          <a:ln w="6350">
            <a:solidFill>
              <a:srgbClr val="008080"/>
            </a:solidFill>
            <a:round/>
          </a:ln>
          <a:effectLst/>
        </p:spPr>
        <p:txBody>
          <a:bodyPr anchor="ctr">
            <a:spAutoFit/>
          </a:bodyPr>
          <a:lstStyle/>
          <a:p>
            <a:pPr algn="ctr" eaLnBrk="1" hangingPunct="1">
              <a:defRPr/>
            </a:pPr>
            <a:r>
              <a:rPr kumimoji="1" lang="zh-CN" altLang="en-US" sz="3200" b="1" dirty="0">
                <a:solidFill>
                  <a:srgbClr val="CC0000"/>
                </a:solidFill>
                <a:latin typeface="Times New Roman" panose="02020603050405020304" pitchFamily="18" charset="0"/>
                <a:sym typeface="+mn-ea"/>
              </a:rPr>
              <a:t>讨论</a:t>
            </a:r>
          </a:p>
        </p:txBody>
      </p:sp>
      <p:grpSp>
        <p:nvGrpSpPr>
          <p:cNvPr id="58373" name="Group 121">
            <a:extLst>
              <a:ext uri="{FF2B5EF4-FFF2-40B4-BE49-F238E27FC236}">
                <a16:creationId xmlns:a16="http://schemas.microsoft.com/office/drawing/2014/main" id="{5BB92CBD-724E-D94F-5868-796E416AE8AE}"/>
              </a:ext>
            </a:extLst>
          </p:cNvPr>
          <p:cNvGrpSpPr>
            <a:grpSpLocks/>
          </p:cNvGrpSpPr>
          <p:nvPr/>
        </p:nvGrpSpPr>
        <p:grpSpPr bwMode="auto">
          <a:xfrm>
            <a:off x="1504950" y="2643188"/>
            <a:ext cx="4746625" cy="604837"/>
            <a:chOff x="479" y="709"/>
            <a:chExt cx="2990" cy="381"/>
          </a:xfrm>
        </p:grpSpPr>
        <p:sp>
          <p:nvSpPr>
            <p:cNvPr id="58375" name="Text Box 1083">
              <a:extLst>
                <a:ext uri="{FF2B5EF4-FFF2-40B4-BE49-F238E27FC236}">
                  <a16:creationId xmlns:a16="http://schemas.microsoft.com/office/drawing/2014/main" id="{617DF6B8-2ED3-58D1-5C84-79312CAB9F7C}"/>
                </a:ext>
              </a:extLst>
            </p:cNvPr>
            <p:cNvSpPr txBox="1">
              <a:spLocks noChangeArrowheads="1"/>
            </p:cNvSpPr>
            <p:nvPr/>
          </p:nvSpPr>
          <p:spPr bwMode="auto">
            <a:xfrm>
              <a:off x="1927" y="754"/>
              <a:ext cx="15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rPr>
                <a:t>的意义．</a:t>
              </a:r>
            </a:p>
          </p:txBody>
        </p:sp>
        <p:grpSp>
          <p:nvGrpSpPr>
            <p:cNvPr id="58376" name="Group 1156">
              <a:extLst>
                <a:ext uri="{FF2B5EF4-FFF2-40B4-BE49-F238E27FC236}">
                  <a16:creationId xmlns:a16="http://schemas.microsoft.com/office/drawing/2014/main" id="{9C490A0C-2EE3-1415-CC2F-136C65FA8728}"/>
                </a:ext>
              </a:extLst>
            </p:cNvPr>
            <p:cNvGrpSpPr>
              <a:grpSpLocks/>
            </p:cNvGrpSpPr>
            <p:nvPr/>
          </p:nvGrpSpPr>
          <p:grpSpPr bwMode="auto">
            <a:xfrm>
              <a:off x="479" y="754"/>
              <a:ext cx="1511" cy="336"/>
              <a:chOff x="751" y="1346"/>
              <a:chExt cx="1511" cy="336"/>
            </a:xfrm>
          </p:grpSpPr>
          <p:graphicFrame>
            <p:nvGraphicFramePr>
              <p:cNvPr id="58378" name="Object 13">
                <a:extLst>
                  <a:ext uri="{FF2B5EF4-FFF2-40B4-BE49-F238E27FC236}">
                    <a16:creationId xmlns:a16="http://schemas.microsoft.com/office/drawing/2014/main" id="{45FCCCDF-798C-EB19-2897-D5FB8450BAEE}"/>
                  </a:ext>
                </a:extLst>
              </p:cNvPr>
              <p:cNvGraphicFramePr>
                <a:graphicFrameLocks noChangeAspect="1"/>
              </p:cNvGraphicFramePr>
              <p:nvPr/>
            </p:nvGraphicFramePr>
            <p:xfrm>
              <a:off x="751" y="1346"/>
              <a:ext cx="1511" cy="336"/>
            </p:xfrm>
            <a:graphic>
              <a:graphicData uri="http://schemas.openxmlformats.org/presentationml/2006/ole">
                <mc:AlternateContent xmlns:mc="http://schemas.openxmlformats.org/markup-compatibility/2006">
                  <mc:Choice xmlns:v="urn:schemas-microsoft-com:vml" Requires="v">
                    <p:oleObj r:id="rId6" imgW="787058" imgH="177723" progId="Equation.3">
                      <p:embed/>
                    </p:oleObj>
                  </mc:Choice>
                  <mc:Fallback>
                    <p:oleObj r:id="rId6" imgW="787058" imgH="177723"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1" y="1346"/>
                            <a:ext cx="151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379" name="Line 1152">
                <a:extLst>
                  <a:ext uri="{FF2B5EF4-FFF2-40B4-BE49-F238E27FC236}">
                    <a16:creationId xmlns:a16="http://schemas.microsoft.com/office/drawing/2014/main" id="{B5B350B5-B019-9C8A-C21F-F06CF3ECB912}"/>
                  </a:ext>
                </a:extLst>
              </p:cNvPr>
              <p:cNvSpPr>
                <a:spLocks noChangeShapeType="1"/>
              </p:cNvSpPr>
              <p:nvPr/>
            </p:nvSpPr>
            <p:spPr bwMode="auto">
              <a:xfrm>
                <a:off x="1329" y="1398"/>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0" name="Line 1153">
                <a:extLst>
                  <a:ext uri="{FF2B5EF4-FFF2-40B4-BE49-F238E27FC236}">
                    <a16:creationId xmlns:a16="http://schemas.microsoft.com/office/drawing/2014/main" id="{C7EDEB47-CE57-DC1C-56BC-751AD1EBE8DC}"/>
                  </a:ext>
                </a:extLst>
              </p:cNvPr>
              <p:cNvSpPr>
                <a:spLocks noChangeShapeType="1"/>
              </p:cNvSpPr>
              <p:nvPr/>
            </p:nvSpPr>
            <p:spPr bwMode="auto">
              <a:xfrm>
                <a:off x="1692" y="1398"/>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377" name="Text Box 1158">
              <a:extLst>
                <a:ext uri="{FF2B5EF4-FFF2-40B4-BE49-F238E27FC236}">
                  <a16:creationId xmlns:a16="http://schemas.microsoft.com/office/drawing/2014/main" id="{29165460-C7C4-A803-515F-4FFCD2F19BEF}"/>
                </a:ext>
              </a:extLst>
            </p:cNvPr>
            <p:cNvSpPr txBox="1">
              <a:spLocks noChangeArrowheads="1"/>
            </p:cNvSpPr>
            <p:nvPr/>
          </p:nvSpPr>
          <p:spPr bwMode="auto">
            <a:xfrm>
              <a:off x="793" y="709"/>
              <a:ext cx="149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a:latin typeface="Arial" panose="020B0604020202020204" pitchFamily="34" charset="0"/>
                </a:rPr>
                <a:t>，      ，</a:t>
              </a:r>
            </a:p>
          </p:txBody>
        </p:sp>
      </p:grpSp>
      <p:graphicFrame>
        <p:nvGraphicFramePr>
          <p:cNvPr id="164874" name="Object 10">
            <a:extLst>
              <a:ext uri="{FF2B5EF4-FFF2-40B4-BE49-F238E27FC236}">
                <a16:creationId xmlns:a16="http://schemas.microsoft.com/office/drawing/2014/main" id="{94D01B75-7EEE-BA0A-E843-4F40FF6F4CB1}"/>
              </a:ext>
            </a:extLst>
          </p:cNvPr>
          <p:cNvGraphicFramePr>
            <a:graphicFrameLocks noChangeAspect="1"/>
          </p:cNvGraphicFramePr>
          <p:nvPr/>
        </p:nvGraphicFramePr>
        <p:xfrm>
          <a:off x="4143375" y="1785938"/>
          <a:ext cx="676275" cy="539750"/>
        </p:xfrm>
        <a:graphic>
          <a:graphicData uri="http://schemas.openxmlformats.org/presentationml/2006/ole">
            <mc:AlternateContent xmlns:mc="http://schemas.openxmlformats.org/markup-compatibility/2006">
              <mc:Choice xmlns:v="urn:schemas-microsoft-com:vml" Requires="v">
                <p:oleObj r:id="rId8" imgW="202936" imgH="177569" progId="Equation.3">
                  <p:embed/>
                </p:oleObj>
              </mc:Choice>
              <mc:Fallback>
                <p:oleObj r:id="rId8" imgW="202936" imgH="177569"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3375" y="1785938"/>
                        <a:ext cx="6762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4874"/>
                                        </p:tgtEl>
                                        <p:attrNameLst>
                                          <p:attrName>style.visibility</p:attrName>
                                        </p:attrNameLst>
                                      </p:cBhvr>
                                      <p:to>
                                        <p:strVal val="visible"/>
                                      </p:to>
                                    </p:set>
                                    <p:animEffect transition="in" filter="box(in)">
                                      <p:cBhvr>
                                        <p:cTn id="7" dur="500"/>
                                        <p:tgtEl>
                                          <p:spTgt spid="164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76D3203-E641-30DE-3E43-3151FD553E10}"/>
              </a:ext>
            </a:extLst>
          </p:cNvPr>
          <p:cNvSpPr>
            <a:spLocks noGrp="1" noChangeArrowheads="1"/>
          </p:cNvSpPr>
          <p:nvPr>
            <p:ph type="ctrTitle"/>
          </p:nvPr>
        </p:nvSpPr>
        <p:spPr bwMode="auto">
          <a:xfrm>
            <a:off x="468313" y="1403350"/>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1">
                <a:latin typeface="黑体" panose="02010609060101010101" pitchFamily="49" charset="-122"/>
                <a:ea typeface="黑体" panose="02010609060101010101" pitchFamily="49" charset="-122"/>
              </a:rPr>
              <a:t>1-1 </a:t>
            </a:r>
            <a:r>
              <a:rPr lang="zh-CN" altLang="en-US" b="1">
                <a:latin typeface="黑体" panose="02010609060101010101" pitchFamily="49" charset="-122"/>
                <a:ea typeface="黑体" panose="02010609060101010101" pitchFamily="49" charset="-122"/>
              </a:rPr>
              <a:t>质点运动的描述</a:t>
            </a:r>
          </a:p>
        </p:txBody>
      </p:sp>
      <p:sp>
        <p:nvSpPr>
          <p:cNvPr id="2" name="Rectangle 4">
            <a:extLst>
              <a:ext uri="{FF2B5EF4-FFF2-40B4-BE49-F238E27FC236}">
                <a16:creationId xmlns:a16="http://schemas.microsoft.com/office/drawing/2014/main" id="{3C94BCA9-B639-C7F0-79F1-76F23EB22CC3}"/>
              </a:ext>
            </a:extLst>
          </p:cNvPr>
          <p:cNvSpPr>
            <a:spLocks noChangeArrowheads="1"/>
          </p:cNvSpPr>
          <p:nvPr/>
        </p:nvSpPr>
        <p:spPr bwMode="auto">
          <a:xfrm>
            <a:off x="1727200" y="2781300"/>
            <a:ext cx="5689600"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en-US" sz="3200" b="1">
                <a:latin typeface="宋体" panose="02010600030101010101" pitchFamily="2" charset="-122"/>
              </a:rPr>
              <a:t>参考系 质点</a:t>
            </a:r>
            <a:endParaRPr lang="en-US" altLang="zh-CN" sz="3200" b="1">
              <a:latin typeface="宋体" panose="02010600030101010101" pitchFamily="2" charset="-122"/>
            </a:endParaRPr>
          </a:p>
          <a:p>
            <a:pPr eaLnBrk="1" hangingPunct="1">
              <a:lnSpc>
                <a:spcPct val="120000"/>
              </a:lnSpc>
              <a:buFont typeface="Wingdings" panose="05000000000000000000" pitchFamily="2" charset="2"/>
              <a:buChar char="Ø"/>
            </a:pPr>
            <a:r>
              <a:rPr lang="zh-CN" altLang="en-US" sz="3200" b="1">
                <a:latin typeface="宋体" panose="02010600030101010101" pitchFamily="2" charset="-122"/>
              </a:rPr>
              <a:t>位置矢量 运动方程 位移</a:t>
            </a:r>
            <a:endParaRPr lang="en-US" altLang="zh-CN" sz="3200" b="1">
              <a:latin typeface="宋体" panose="02010600030101010101" pitchFamily="2" charset="-122"/>
            </a:endParaRPr>
          </a:p>
          <a:p>
            <a:pPr eaLnBrk="1" hangingPunct="1">
              <a:lnSpc>
                <a:spcPct val="120000"/>
              </a:lnSpc>
              <a:buFont typeface="Wingdings" panose="05000000000000000000" pitchFamily="2" charset="2"/>
              <a:buChar char="Ø"/>
            </a:pPr>
            <a:r>
              <a:rPr lang="zh-CN" altLang="en-US" sz="3200" b="1">
                <a:latin typeface="宋体" panose="02010600030101010101" pitchFamily="2" charset="-122"/>
              </a:rPr>
              <a:t>速度</a:t>
            </a:r>
            <a:endParaRPr lang="en-US" altLang="zh-CN" sz="3200" b="1">
              <a:latin typeface="宋体" panose="02010600030101010101" pitchFamily="2" charset="-122"/>
            </a:endParaRPr>
          </a:p>
          <a:p>
            <a:pPr eaLnBrk="1" hangingPunct="1">
              <a:lnSpc>
                <a:spcPct val="120000"/>
              </a:lnSpc>
              <a:buFont typeface="Wingdings" panose="05000000000000000000" pitchFamily="2" charset="2"/>
              <a:buChar char="Ø"/>
            </a:pPr>
            <a:r>
              <a:rPr lang="zh-CN" altLang="en-US" sz="3200" b="1">
                <a:latin typeface="宋体" panose="02010600030101010101" pitchFamily="2" charset="-122"/>
              </a:rPr>
              <a:t>加速度</a:t>
            </a:r>
            <a:endParaRPr lang="en-US" altLang="zh-CN" sz="3200" b="1">
              <a:latin typeface="宋体" panose="02010600030101010101" pitchFamily="2" charset="-122"/>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30" name="Rectangle 6">
            <a:extLst>
              <a:ext uri="{FF2B5EF4-FFF2-40B4-BE49-F238E27FC236}">
                <a16:creationId xmlns:a16="http://schemas.microsoft.com/office/drawing/2014/main" id="{3D2A9347-B243-CB43-37E7-8206A3C40BCB}"/>
              </a:ext>
            </a:extLst>
          </p:cNvPr>
          <p:cNvSpPr>
            <a:spLocks noChangeArrowheads="1"/>
          </p:cNvSpPr>
          <p:nvPr/>
        </p:nvSpPr>
        <p:spPr bwMode="auto">
          <a:xfrm>
            <a:off x="1143000" y="142875"/>
            <a:ext cx="7286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3200" b="1">
                <a:latin typeface="楷体_GB2312" pitchFamily="49" charset="-122"/>
              </a:rPr>
              <a:t>理想化模型</a:t>
            </a:r>
            <a:r>
              <a:rPr lang="en-US" altLang="zh-CN" sz="3200" b="1">
                <a:latin typeface="楷体_GB2312" pitchFamily="49" charset="-122"/>
              </a:rPr>
              <a:t>——</a:t>
            </a:r>
            <a:r>
              <a:rPr lang="zh-CN" altLang="en-US" sz="3200" b="1">
                <a:latin typeface="楷体_GB2312" pitchFamily="49" charset="-122"/>
              </a:rPr>
              <a:t>质点（</a:t>
            </a:r>
            <a:r>
              <a:rPr lang="en-US" altLang="zh-CN" sz="2800" i="1">
                <a:latin typeface="Times New Roman" panose="02020603050405020304" pitchFamily="18" charset="0"/>
              </a:rPr>
              <a:t>mass point</a:t>
            </a:r>
            <a:r>
              <a:rPr lang="zh-CN" altLang="en-US" sz="3200" b="1">
                <a:latin typeface="楷体_GB2312" pitchFamily="49" charset="-122"/>
              </a:rPr>
              <a:t>）</a:t>
            </a:r>
          </a:p>
        </p:txBody>
      </p:sp>
      <p:sp>
        <p:nvSpPr>
          <p:cNvPr id="410633" name="Rectangle 9">
            <a:extLst>
              <a:ext uri="{FF2B5EF4-FFF2-40B4-BE49-F238E27FC236}">
                <a16:creationId xmlns:a16="http://schemas.microsoft.com/office/drawing/2014/main" id="{1785FE22-C515-2A7A-1782-093563405AF3}"/>
              </a:ext>
            </a:extLst>
          </p:cNvPr>
          <p:cNvSpPr>
            <a:spLocks noChangeArrowheads="1"/>
          </p:cNvSpPr>
          <p:nvPr/>
        </p:nvSpPr>
        <p:spPr bwMode="auto">
          <a:xfrm>
            <a:off x="395288" y="930275"/>
            <a:ext cx="8278812" cy="1592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nSpc>
                <a:spcPct val="120000"/>
              </a:lnSpc>
              <a:buClr>
                <a:srgbClr val="0000FF"/>
              </a:buClr>
              <a:buFont typeface="Wingdings" panose="05000000000000000000" pitchFamily="2" charset="2"/>
              <a:buChar char="Ø"/>
            </a:pPr>
            <a:r>
              <a:rPr lang="zh-CN" altLang="en-US" sz="2800" b="1">
                <a:latin typeface="Arial" panose="020B0604020202020204" pitchFamily="34" charset="0"/>
              </a:rPr>
              <a:t>在一定问题中，若物体的形状和大小可以忽略，则可以把此物体看成一个</a:t>
            </a:r>
            <a:r>
              <a:rPr lang="zh-CN" altLang="en-US" sz="2800" b="1">
                <a:solidFill>
                  <a:srgbClr val="FF0000"/>
                </a:solidFill>
                <a:latin typeface="Arial" panose="020B0604020202020204" pitchFamily="34" charset="0"/>
              </a:rPr>
              <a:t>具有一定质量的几何点</a:t>
            </a:r>
            <a:r>
              <a:rPr lang="zh-CN" altLang="en-US" sz="2800" b="1">
                <a:latin typeface="Arial" panose="020B0604020202020204" pitchFamily="34" charset="0"/>
              </a:rPr>
              <a:t>，称为质点（</a:t>
            </a:r>
            <a:r>
              <a:rPr lang="zh-CN" altLang="en-US" sz="2800" b="1">
                <a:solidFill>
                  <a:srgbClr val="FF0000"/>
                </a:solidFill>
                <a:latin typeface="Arial" panose="020B0604020202020204" pitchFamily="34" charset="0"/>
              </a:rPr>
              <a:t>理想模型</a:t>
            </a:r>
            <a:r>
              <a:rPr lang="zh-CN" altLang="en-US" sz="2800" b="1">
                <a:latin typeface="Arial" panose="020B0604020202020204" pitchFamily="34" charset="0"/>
              </a:rPr>
              <a:t>）．</a:t>
            </a:r>
          </a:p>
        </p:txBody>
      </p:sp>
      <p:sp>
        <p:nvSpPr>
          <p:cNvPr id="10" name="Rectangle 9">
            <a:extLst>
              <a:ext uri="{FF2B5EF4-FFF2-40B4-BE49-F238E27FC236}">
                <a16:creationId xmlns:a16="http://schemas.microsoft.com/office/drawing/2014/main" id="{6826D4F1-05E6-418A-9AEB-AE1A5DA8AA24}"/>
              </a:ext>
            </a:extLst>
          </p:cNvPr>
          <p:cNvSpPr>
            <a:spLocks noChangeArrowheads="1"/>
          </p:cNvSpPr>
          <p:nvPr/>
        </p:nvSpPr>
        <p:spPr bwMode="auto">
          <a:xfrm>
            <a:off x="395288" y="2617788"/>
            <a:ext cx="8102600" cy="55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nSpc>
                <a:spcPct val="120000"/>
              </a:lnSpc>
              <a:buClr>
                <a:srgbClr val="0000FF"/>
              </a:buClr>
              <a:buFont typeface="Wingdings" panose="05000000000000000000" pitchFamily="2" charset="2"/>
              <a:buChar char="Ø"/>
            </a:pPr>
            <a:r>
              <a:rPr lang="zh-CN" altLang="en-US" sz="2800" b="1">
                <a:latin typeface="Arial" panose="020B0604020202020204" pitchFamily="34" charset="0"/>
              </a:rPr>
              <a:t>物体能否抽象为质点，视具体情况而定．</a:t>
            </a:r>
          </a:p>
        </p:txBody>
      </p:sp>
      <p:grpSp>
        <p:nvGrpSpPr>
          <p:cNvPr id="3" name="组合 2">
            <a:extLst>
              <a:ext uri="{FF2B5EF4-FFF2-40B4-BE49-F238E27FC236}">
                <a16:creationId xmlns:a16="http://schemas.microsoft.com/office/drawing/2014/main" id="{9A3D8793-C295-8F88-3EB7-9B0541DAD414}"/>
              </a:ext>
            </a:extLst>
          </p:cNvPr>
          <p:cNvGrpSpPr>
            <a:grpSpLocks/>
          </p:cNvGrpSpPr>
          <p:nvPr/>
        </p:nvGrpSpPr>
        <p:grpSpPr bwMode="auto">
          <a:xfrm>
            <a:off x="631825" y="4535488"/>
            <a:ext cx="7662863" cy="2181225"/>
            <a:chOff x="631825" y="4534784"/>
            <a:chExt cx="7662863" cy="2181225"/>
          </a:xfrm>
        </p:grpSpPr>
        <p:sp>
          <p:nvSpPr>
            <p:cNvPr id="12295" name="灯片编号占位符 5">
              <a:extLst>
                <a:ext uri="{FF2B5EF4-FFF2-40B4-BE49-F238E27FC236}">
                  <a16:creationId xmlns:a16="http://schemas.microsoft.com/office/drawing/2014/main" id="{3B331D82-0D3E-F28A-2305-B402619B26C3}"/>
                </a:ext>
              </a:extLst>
            </p:cNvPr>
            <p:cNvSpPr txBox="1">
              <a:spLocks noChangeArrowheads="1"/>
            </p:cNvSpPr>
            <p:nvPr/>
          </p:nvSpPr>
          <p:spPr bwMode="auto">
            <a:xfrm>
              <a:off x="6161088" y="6239759"/>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fld id="{7D19F247-F10D-4847-9582-94A501DA2A91}" type="slidenum">
                <a:rPr lang="en-US" altLang="zh-CN"/>
                <a:pPr eaLnBrk="1" hangingPunct="1"/>
                <a:t>6</a:t>
              </a:fld>
              <a:endParaRPr lang="en-US" altLang="zh-CN"/>
            </a:p>
          </p:txBody>
        </p:sp>
        <p:sp>
          <p:nvSpPr>
            <p:cNvPr id="12296" name="Rectangle 8">
              <a:extLst>
                <a:ext uri="{FF2B5EF4-FFF2-40B4-BE49-F238E27FC236}">
                  <a16:creationId xmlns:a16="http://schemas.microsoft.com/office/drawing/2014/main" id="{E4A52245-8185-D4DC-248C-E5BFCF75D8A6}"/>
                </a:ext>
              </a:extLst>
            </p:cNvPr>
            <p:cNvSpPr>
              <a:spLocks noChangeArrowheads="1"/>
            </p:cNvSpPr>
            <p:nvPr/>
          </p:nvSpPr>
          <p:spPr bwMode="auto">
            <a:xfrm>
              <a:off x="4592638" y="4534784"/>
              <a:ext cx="3508375" cy="2089150"/>
            </a:xfrm>
            <a:prstGeom prst="rect">
              <a:avLst/>
            </a:prstGeom>
            <a:solidFill>
              <a:schemeClr val="bg1"/>
            </a:solidFill>
            <a:ln w="9525">
              <a:solidFill>
                <a:srgbClr val="008080"/>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2297" name="Rectangle 10">
              <a:extLst>
                <a:ext uri="{FF2B5EF4-FFF2-40B4-BE49-F238E27FC236}">
                  <a16:creationId xmlns:a16="http://schemas.microsoft.com/office/drawing/2014/main" id="{7154ED65-826F-6012-12AE-6752EC408CC8}"/>
                </a:ext>
              </a:extLst>
            </p:cNvPr>
            <p:cNvSpPr>
              <a:spLocks noChangeArrowheads="1"/>
            </p:cNvSpPr>
            <p:nvPr/>
          </p:nvSpPr>
          <p:spPr bwMode="auto">
            <a:xfrm>
              <a:off x="631825" y="4534784"/>
              <a:ext cx="3940175" cy="2089150"/>
            </a:xfrm>
            <a:prstGeom prst="rect">
              <a:avLst/>
            </a:prstGeom>
            <a:solidFill>
              <a:schemeClr val="bg1"/>
            </a:solidFill>
            <a:ln w="9525">
              <a:solidFill>
                <a:srgbClr val="008080"/>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2298" name="Rectangle 11">
              <a:extLst>
                <a:ext uri="{FF2B5EF4-FFF2-40B4-BE49-F238E27FC236}">
                  <a16:creationId xmlns:a16="http://schemas.microsoft.com/office/drawing/2014/main" id="{95BE88BD-8598-1EA4-AD62-A88697D4B4B6}"/>
                </a:ext>
              </a:extLst>
            </p:cNvPr>
            <p:cNvSpPr>
              <a:spLocks noChangeArrowheads="1"/>
            </p:cNvSpPr>
            <p:nvPr/>
          </p:nvSpPr>
          <p:spPr bwMode="auto">
            <a:xfrm>
              <a:off x="4714875" y="4679246"/>
              <a:ext cx="34575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b="1">
                  <a:solidFill>
                    <a:srgbClr val="000066"/>
                  </a:solidFill>
                  <a:latin typeface="宋体" panose="02010600030101010101" pitchFamily="2" charset="-122"/>
                </a:rPr>
                <a:t>地</a:t>
              </a:r>
              <a:r>
                <a:rPr lang="en-US" altLang="zh-CN" sz="2800" b="1">
                  <a:solidFill>
                    <a:srgbClr val="000066"/>
                  </a:solidFill>
                  <a:latin typeface="宋体" panose="02010600030101010101" pitchFamily="2" charset="-122"/>
                </a:rPr>
                <a:t>—</a:t>
              </a:r>
              <a:r>
                <a:rPr lang="zh-CN" altLang="en-US" sz="2800" b="1">
                  <a:solidFill>
                    <a:srgbClr val="000066"/>
                  </a:solidFill>
                  <a:latin typeface="宋体" panose="02010600030101010101" pitchFamily="2" charset="-122"/>
                </a:rPr>
                <a:t>日平均间距：</a:t>
              </a:r>
            </a:p>
            <a:p>
              <a:pPr eaLnBrk="1" hangingPunct="1"/>
              <a:r>
                <a:rPr lang="zh-CN" altLang="en-US" sz="2800" b="1">
                  <a:solidFill>
                    <a:srgbClr val="000066"/>
                  </a:solidFill>
                  <a:latin typeface="Times New Roman" panose="02020603050405020304" pitchFamily="18" charset="0"/>
                </a:rPr>
                <a:t>     </a:t>
              </a:r>
              <a:r>
                <a:rPr lang="en-US" altLang="zh-CN" sz="2800">
                  <a:solidFill>
                    <a:srgbClr val="000066"/>
                  </a:solidFill>
                  <a:latin typeface="Times New Roman" panose="02020603050405020304" pitchFamily="18" charset="0"/>
                </a:rPr>
                <a:t>1.5 ×10</a:t>
              </a:r>
              <a:r>
                <a:rPr lang="en-US" altLang="zh-CN" sz="2800" baseline="30000">
                  <a:solidFill>
                    <a:srgbClr val="000066"/>
                  </a:solidFill>
                  <a:latin typeface="Times New Roman" panose="02020603050405020304" pitchFamily="18" charset="0"/>
                </a:rPr>
                <a:t>8</a:t>
              </a:r>
              <a:r>
                <a:rPr lang="en-US" altLang="zh-CN" sz="2800">
                  <a:solidFill>
                    <a:srgbClr val="000066"/>
                  </a:solidFill>
                  <a:latin typeface="Times New Roman" panose="02020603050405020304" pitchFamily="18" charset="0"/>
                </a:rPr>
                <a:t>  km</a:t>
              </a:r>
            </a:p>
            <a:p>
              <a:pPr eaLnBrk="1" hangingPunct="1"/>
              <a:r>
                <a:rPr lang="zh-CN" altLang="en-US" sz="2800" b="1">
                  <a:solidFill>
                    <a:srgbClr val="000066"/>
                  </a:solidFill>
                  <a:latin typeface="宋体" panose="02010600030101010101" pitchFamily="2" charset="-122"/>
                </a:rPr>
                <a:t>地球半径：</a:t>
              </a:r>
            </a:p>
            <a:p>
              <a:pPr eaLnBrk="1" hangingPunct="1"/>
              <a:r>
                <a:rPr lang="zh-CN" altLang="en-US" sz="2800" b="1">
                  <a:solidFill>
                    <a:srgbClr val="000066"/>
                  </a:solidFill>
                  <a:latin typeface="Times New Roman" panose="02020603050405020304" pitchFamily="18" charset="0"/>
                </a:rPr>
                <a:t>     </a:t>
              </a:r>
              <a:r>
                <a:rPr lang="en-US" altLang="zh-CN" sz="2800">
                  <a:solidFill>
                    <a:srgbClr val="000066"/>
                  </a:solidFill>
                  <a:latin typeface="Times New Roman" panose="02020603050405020304" pitchFamily="18" charset="0"/>
                </a:rPr>
                <a:t>6.37</a:t>
              </a:r>
              <a:r>
                <a:rPr lang="en-US" altLang="zh-CN" sz="2800">
                  <a:solidFill>
                    <a:srgbClr val="000066"/>
                  </a:solidFill>
                  <a:latin typeface="Times New Roman" panose="02020603050405020304" pitchFamily="18" charset="0"/>
                  <a:sym typeface="UniversalMath1 BT" pitchFamily="18" charset="2"/>
                </a:rPr>
                <a:t> </a:t>
              </a:r>
              <a:r>
                <a:rPr lang="en-US" altLang="zh-CN" sz="2800">
                  <a:solidFill>
                    <a:srgbClr val="000066"/>
                  </a:solidFill>
                  <a:latin typeface="Times New Roman" panose="02020603050405020304" pitchFamily="18" charset="0"/>
                </a:rPr>
                <a:t>×</a:t>
              </a:r>
              <a:r>
                <a:rPr lang="en-US" altLang="zh-CN" sz="2800">
                  <a:solidFill>
                    <a:srgbClr val="000066"/>
                  </a:solidFill>
                  <a:latin typeface="Times New Roman" panose="02020603050405020304" pitchFamily="18" charset="0"/>
                  <a:sym typeface="UniversalMath1 BT" pitchFamily="18" charset="2"/>
                </a:rPr>
                <a:t> </a:t>
              </a:r>
              <a:r>
                <a:rPr lang="en-US" altLang="zh-CN" sz="2800">
                  <a:solidFill>
                    <a:srgbClr val="000066"/>
                  </a:solidFill>
                  <a:latin typeface="Times New Roman" panose="02020603050405020304" pitchFamily="18" charset="0"/>
                </a:rPr>
                <a:t>10</a:t>
              </a:r>
              <a:r>
                <a:rPr lang="en-US" altLang="zh-CN" sz="2800" baseline="30000">
                  <a:solidFill>
                    <a:srgbClr val="000066"/>
                  </a:solidFill>
                  <a:latin typeface="Times New Roman" panose="02020603050405020304" pitchFamily="18" charset="0"/>
                </a:rPr>
                <a:t>3</a:t>
              </a:r>
              <a:r>
                <a:rPr lang="en-US" altLang="zh-CN" sz="2800">
                  <a:solidFill>
                    <a:srgbClr val="000066"/>
                  </a:solidFill>
                  <a:latin typeface="Times New Roman" panose="02020603050405020304" pitchFamily="18" charset="0"/>
                </a:rPr>
                <a:t>  km</a:t>
              </a:r>
            </a:p>
          </p:txBody>
        </p:sp>
        <p:sp>
          <p:nvSpPr>
            <p:cNvPr id="12299" name="Oval 12">
              <a:extLst>
                <a:ext uri="{FF2B5EF4-FFF2-40B4-BE49-F238E27FC236}">
                  <a16:creationId xmlns:a16="http://schemas.microsoft.com/office/drawing/2014/main" id="{41E64C59-BC08-DE2D-AD11-C56C6A22205A}"/>
                </a:ext>
              </a:extLst>
            </p:cNvPr>
            <p:cNvSpPr>
              <a:spLocks noChangeArrowheads="1"/>
            </p:cNvSpPr>
            <p:nvPr/>
          </p:nvSpPr>
          <p:spPr bwMode="auto">
            <a:xfrm>
              <a:off x="827088" y="4852284"/>
              <a:ext cx="3505200" cy="1587500"/>
            </a:xfrm>
            <a:prstGeom prst="ellipse">
              <a:avLst/>
            </a:prstGeom>
            <a:noFill/>
            <a:ln w="28575">
              <a:solidFill>
                <a:schemeClr val="tx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2300" name="Oval 13">
              <a:extLst>
                <a:ext uri="{FF2B5EF4-FFF2-40B4-BE49-F238E27FC236}">
                  <a16:creationId xmlns:a16="http://schemas.microsoft.com/office/drawing/2014/main" id="{A78418A1-D88E-E279-577C-0E8E99477327}"/>
                </a:ext>
              </a:extLst>
            </p:cNvPr>
            <p:cNvSpPr>
              <a:spLocks noChangeArrowheads="1"/>
            </p:cNvSpPr>
            <p:nvPr/>
          </p:nvSpPr>
          <p:spPr bwMode="auto">
            <a:xfrm>
              <a:off x="3836988" y="5036434"/>
              <a:ext cx="231775" cy="217487"/>
            </a:xfrm>
            <a:prstGeom prst="ellipse">
              <a:avLst/>
            </a:prstGeom>
            <a:gradFill rotWithShape="1">
              <a:gsLst>
                <a:gs pos="0">
                  <a:srgbClr val="4C88C4"/>
                </a:gs>
                <a:gs pos="100000">
                  <a:srgbClr val="000000"/>
                </a:gs>
              </a:gsLst>
              <a:path path="shape">
                <a:fillToRect l="50000" t="50000" r="50000" b="50000"/>
              </a:path>
            </a:gradFill>
            <a:ln w="12700" cap="sq">
              <a:solidFill>
                <a:srgbClr val="33CCCC"/>
              </a:solidFill>
              <a:round/>
              <a:headEnd type="none" w="sm" len="sm"/>
              <a:tailEnd type="none" w="sm" len="sm"/>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2301" name="Oval 14">
              <a:extLst>
                <a:ext uri="{FF2B5EF4-FFF2-40B4-BE49-F238E27FC236}">
                  <a16:creationId xmlns:a16="http://schemas.microsoft.com/office/drawing/2014/main" id="{DA786336-01D6-8342-774D-2B9902884156}"/>
                </a:ext>
              </a:extLst>
            </p:cNvPr>
            <p:cNvSpPr>
              <a:spLocks noChangeArrowheads="1"/>
            </p:cNvSpPr>
            <p:nvPr/>
          </p:nvSpPr>
          <p:spPr bwMode="auto">
            <a:xfrm>
              <a:off x="1946275" y="5293609"/>
              <a:ext cx="557213" cy="530225"/>
            </a:xfrm>
            <a:prstGeom prst="ellipse">
              <a:avLst/>
            </a:prstGeom>
            <a:gradFill rotWithShape="1">
              <a:gsLst>
                <a:gs pos="0">
                  <a:srgbClr val="FF6600"/>
                </a:gs>
                <a:gs pos="100000">
                  <a:srgbClr val="762F00"/>
                </a:gs>
              </a:gsLst>
              <a:path path="shape">
                <a:fillToRect l="50000" t="50000" r="50000" b="50000"/>
              </a:path>
            </a:gradFill>
            <a:ln w="12700" cap="sq">
              <a:solidFill>
                <a:srgbClr val="800000"/>
              </a:solidFill>
              <a:round/>
              <a:headEnd type="none" w="sm" len="sm"/>
              <a:tailEnd type="none" w="sm" len="sm"/>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eaLnBrk="1" hangingPunct="1"/>
              <a:endParaRPr lang="zh-CN" altLang="zh-CN" sz="3200">
                <a:solidFill>
                  <a:srgbClr val="006600"/>
                </a:solidFill>
                <a:latin typeface="Times New Roman" panose="02020603050405020304" pitchFamily="18" charset="0"/>
                <a:sym typeface="Symbol" panose="05050102010706020507" pitchFamily="18" charset="2"/>
              </a:endParaRPr>
            </a:p>
          </p:txBody>
        </p:sp>
        <p:sp>
          <p:nvSpPr>
            <p:cNvPr id="12302" name="Freeform 15">
              <a:extLst>
                <a:ext uri="{FF2B5EF4-FFF2-40B4-BE49-F238E27FC236}">
                  <a16:creationId xmlns:a16="http://schemas.microsoft.com/office/drawing/2014/main" id="{FEBA0FA8-94A5-241C-8AC9-F7103C331EBE}"/>
                </a:ext>
              </a:extLst>
            </p:cNvPr>
            <p:cNvSpPr>
              <a:spLocks noChangeArrowheads="1"/>
            </p:cNvSpPr>
            <p:nvPr/>
          </p:nvSpPr>
          <p:spPr bwMode="auto">
            <a:xfrm>
              <a:off x="2503488" y="5150734"/>
              <a:ext cx="1462087" cy="369887"/>
            </a:xfrm>
            <a:custGeom>
              <a:avLst/>
              <a:gdLst>
                <a:gd name="T0" fmla="*/ 0 w 921"/>
                <a:gd name="T1" fmla="*/ 369887 h 233"/>
                <a:gd name="T2" fmla="*/ 1462087 w 921"/>
                <a:gd name="T3" fmla="*/ 0 h 233"/>
                <a:gd name="T4" fmla="*/ 0 60000 65536"/>
                <a:gd name="T5" fmla="*/ 0 60000 65536"/>
              </a:gdLst>
              <a:ahLst/>
              <a:cxnLst>
                <a:cxn ang="T4">
                  <a:pos x="T0" y="T1"/>
                </a:cxn>
                <a:cxn ang="T5">
                  <a:pos x="T2" y="T3"/>
                </a:cxn>
              </a:cxnLst>
              <a:rect l="0" t="0" r="r" b="b"/>
              <a:pathLst>
                <a:path w="921" h="233">
                  <a:moveTo>
                    <a:pt x="0" y="233"/>
                  </a:moveTo>
                  <a:lnTo>
                    <a:pt x="921" y="0"/>
                  </a:lnTo>
                </a:path>
              </a:pathLst>
            </a:custGeom>
            <a:solidFill>
              <a:schemeClr val="folHlink"/>
            </a:solidFill>
            <a:ln w="28575" cap="sq">
              <a:solidFill>
                <a:schemeClr val="hlink"/>
              </a:solidFill>
              <a:round/>
              <a:headEnd type="none" w="sm" len="sm"/>
              <a:tailEnd type="none" w="sm" len="sm"/>
            </a:ln>
          </p:spPr>
          <p:txBody>
            <a:bodyPr/>
            <a:lstStyle/>
            <a:p>
              <a:endParaRPr lang="zh-CN" altLang="en-US"/>
            </a:p>
          </p:txBody>
        </p:sp>
        <p:sp>
          <p:nvSpPr>
            <p:cNvPr id="12303" name="Rectangle 16">
              <a:extLst>
                <a:ext uri="{FF2B5EF4-FFF2-40B4-BE49-F238E27FC236}">
                  <a16:creationId xmlns:a16="http://schemas.microsoft.com/office/drawing/2014/main" id="{3A6281F1-A3CA-C774-0874-92CBB4F2FF1A}"/>
                </a:ext>
              </a:extLst>
            </p:cNvPr>
            <p:cNvSpPr>
              <a:spLocks noChangeArrowheads="1"/>
            </p:cNvSpPr>
            <p:nvPr/>
          </p:nvSpPr>
          <p:spPr bwMode="auto">
            <a:xfrm>
              <a:off x="1835150" y="5758746"/>
              <a:ext cx="1230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b="1">
                  <a:solidFill>
                    <a:srgbClr val="000066"/>
                  </a:solidFill>
                  <a:latin typeface="Times New Roman" panose="02020603050405020304" pitchFamily="18" charset="0"/>
                  <a:sym typeface="Symbol" panose="05050102010706020507" pitchFamily="18" charset="2"/>
                </a:rPr>
                <a:t>太阳</a:t>
              </a:r>
              <a:endParaRPr lang="zh-CN" altLang="en-US" sz="2800">
                <a:solidFill>
                  <a:srgbClr val="000066"/>
                </a:solidFill>
                <a:latin typeface="Times New Roman" panose="02020603050405020304" pitchFamily="18" charset="0"/>
                <a:sym typeface="Symbol" panose="05050102010706020507" pitchFamily="18" charset="2"/>
              </a:endParaRPr>
            </a:p>
          </p:txBody>
        </p:sp>
        <p:sp>
          <p:nvSpPr>
            <p:cNvPr id="12304" name="Rectangle 17">
              <a:extLst>
                <a:ext uri="{FF2B5EF4-FFF2-40B4-BE49-F238E27FC236}">
                  <a16:creationId xmlns:a16="http://schemas.microsoft.com/office/drawing/2014/main" id="{BB7409BC-AB3F-62AB-4581-538400C651F7}"/>
                </a:ext>
              </a:extLst>
            </p:cNvPr>
            <p:cNvSpPr>
              <a:spLocks noChangeArrowheads="1"/>
            </p:cNvSpPr>
            <p:nvPr/>
          </p:nvSpPr>
          <p:spPr bwMode="auto">
            <a:xfrm>
              <a:off x="3162300" y="5326946"/>
              <a:ext cx="1122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800" b="1">
                  <a:solidFill>
                    <a:srgbClr val="000066"/>
                  </a:solidFill>
                  <a:latin typeface="Times New Roman" panose="02020603050405020304" pitchFamily="18" charset="0"/>
                  <a:sym typeface="Symbol" panose="05050102010706020507" pitchFamily="18" charset="2"/>
                </a:rPr>
                <a:t>地球</a:t>
              </a:r>
              <a:endParaRPr lang="zh-CN" altLang="en-US" sz="2800">
                <a:solidFill>
                  <a:srgbClr val="000066"/>
                </a:solidFill>
                <a:latin typeface="Times New Roman" panose="02020603050405020304" pitchFamily="18" charset="0"/>
                <a:sym typeface="Symbol" panose="05050102010706020507" pitchFamily="18" charset="2"/>
              </a:endParaRPr>
            </a:p>
          </p:txBody>
        </p:sp>
      </p:grpSp>
      <p:sp>
        <p:nvSpPr>
          <p:cNvPr id="2" name="Rectangle 14">
            <a:extLst>
              <a:ext uri="{FF2B5EF4-FFF2-40B4-BE49-F238E27FC236}">
                <a16:creationId xmlns:a16="http://schemas.microsoft.com/office/drawing/2014/main" id="{0296B721-3FAF-3899-562C-04CCB270B12B}"/>
              </a:ext>
            </a:extLst>
          </p:cNvPr>
          <p:cNvSpPr>
            <a:spLocks noChangeArrowheads="1"/>
          </p:cNvSpPr>
          <p:nvPr/>
        </p:nvSpPr>
        <p:spPr bwMode="auto">
          <a:xfrm>
            <a:off x="412750" y="3206750"/>
            <a:ext cx="81026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40000"/>
              </a:lnSpc>
            </a:pPr>
            <a:r>
              <a:rPr lang="zh-CN" altLang="en-US" sz="2800">
                <a:solidFill>
                  <a:srgbClr val="0000FF"/>
                </a:solidFill>
                <a:latin typeface="楷体" panose="02010609060101010101" pitchFamily="49" charset="-122"/>
                <a:ea typeface="楷体" panose="02010609060101010101" pitchFamily="49" charset="-122"/>
              </a:rPr>
              <a:t>物体运动时（平动），其上各点的运动状态相同；运动物体的线度比运动所涉及的空间距离小得多</a:t>
            </a:r>
            <a:r>
              <a:rPr lang="en-US" altLang="zh-CN" sz="2800">
                <a:solidFill>
                  <a:srgbClr val="0000FF"/>
                </a:solidFill>
                <a:latin typeface="楷体" panose="02010609060101010101" pitchFamily="49" charset="-122"/>
                <a:ea typeface="楷体" panose="02010609060101010101" pitchFamily="49" charset="-122"/>
              </a:rPr>
              <a:t>.</a:t>
            </a:r>
            <a:endParaRPr lang="zh-CN" altLang="en-US" sz="2800">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6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410633"/>
                                        </p:tgtEl>
                                        <p:attrNameLst>
                                          <p:attrName>style.visibility</p:attrName>
                                        </p:attrNameLst>
                                      </p:cBhvr>
                                      <p:to>
                                        <p:strVal val="visible"/>
                                      </p:to>
                                    </p:set>
                                    <p:animEffect transition="in" filter="blinds(horizontal)">
                                      <p:cBhvr>
                                        <p:cTn id="11" dur="500"/>
                                        <p:tgtEl>
                                          <p:spTgt spid="41063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30" grpId="0"/>
      <p:bldP spid="410633" grpId="0" animBg="1"/>
      <p:bldP spid="10"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9" name="Text Box 3" descr="再生纸">
            <a:extLst>
              <a:ext uri="{FF2B5EF4-FFF2-40B4-BE49-F238E27FC236}">
                <a16:creationId xmlns:a16="http://schemas.microsoft.com/office/drawing/2014/main" id="{C779777D-33A2-BAD2-1564-02E2714893B1}"/>
              </a:ext>
            </a:extLst>
          </p:cNvPr>
          <p:cNvSpPr txBox="1">
            <a:spLocks noChangeArrowheads="1"/>
          </p:cNvSpPr>
          <p:nvPr/>
        </p:nvSpPr>
        <p:spPr bwMode="auto">
          <a:xfrm>
            <a:off x="555625" y="2844800"/>
            <a:ext cx="8524875" cy="584200"/>
          </a:xfrm>
          <a:prstGeom prst="rect">
            <a:avLst/>
          </a:prstGeom>
          <a:noFill/>
          <a:ln>
            <a:noFill/>
          </a:ln>
          <a:effectLst>
            <a:prstShdw prst="shdw13" dist="53882" dir="135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Char char="Ø"/>
            </a:pPr>
            <a:r>
              <a:rPr lang="zh-CN" altLang="en-US" sz="3200" b="1">
                <a:solidFill>
                  <a:srgbClr val="FF0000"/>
                </a:solidFill>
                <a:latin typeface="Times New Roman" panose="02020603050405020304" pitchFamily="18" charset="0"/>
              </a:rPr>
              <a:t>参考系</a:t>
            </a:r>
            <a:r>
              <a:rPr lang="en-US" altLang="zh-CN" sz="3200" b="1">
                <a:solidFill>
                  <a:srgbClr val="333333"/>
                </a:solidFill>
                <a:latin typeface="Times New Roman" panose="02020603050405020304" pitchFamily="18" charset="0"/>
              </a:rPr>
              <a:t>——</a:t>
            </a:r>
            <a:r>
              <a:rPr lang="zh-CN" altLang="en-US" sz="3200" b="1">
                <a:solidFill>
                  <a:srgbClr val="000000"/>
                </a:solidFill>
                <a:latin typeface="Times New Roman" panose="02020603050405020304" pitchFamily="18" charset="0"/>
              </a:rPr>
              <a:t>为描述物体运动而选择的标准物</a:t>
            </a:r>
            <a:r>
              <a:rPr lang="en-US" altLang="zh-CN" sz="3200" b="1">
                <a:solidFill>
                  <a:srgbClr val="000000"/>
                </a:solidFill>
                <a:latin typeface="Times New Roman" panose="02020603050405020304" pitchFamily="18" charset="0"/>
              </a:rPr>
              <a:t>.</a:t>
            </a:r>
            <a:endParaRPr lang="zh-CN" altLang="en-US" sz="3200" b="1">
              <a:solidFill>
                <a:srgbClr val="000000"/>
              </a:solidFill>
              <a:latin typeface="Times New Roman" panose="02020603050405020304" pitchFamily="18" charset="0"/>
            </a:endParaRPr>
          </a:p>
        </p:txBody>
      </p:sp>
      <p:sp>
        <p:nvSpPr>
          <p:cNvPr id="13315" name="Rectangle 9">
            <a:extLst>
              <a:ext uri="{FF2B5EF4-FFF2-40B4-BE49-F238E27FC236}">
                <a16:creationId xmlns:a16="http://schemas.microsoft.com/office/drawing/2014/main" id="{592D8EB1-DADF-3AE5-8EF0-2B686B35531A}"/>
              </a:ext>
            </a:extLst>
          </p:cNvPr>
          <p:cNvSpPr>
            <a:spLocks noChangeArrowheads="1"/>
          </p:cNvSpPr>
          <p:nvPr/>
        </p:nvSpPr>
        <p:spPr bwMode="auto">
          <a:xfrm>
            <a:off x="1143000" y="142875"/>
            <a:ext cx="571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600" b="1">
                <a:latin typeface="宋体" panose="02010600030101010101" pitchFamily="2" charset="-122"/>
              </a:rPr>
              <a:t>参考系</a:t>
            </a:r>
            <a:r>
              <a:rPr lang="en-US" altLang="zh-CN" sz="3600" b="1">
                <a:latin typeface="宋体" panose="02010600030101010101" pitchFamily="2" charset="-122"/>
              </a:rPr>
              <a:t>(</a:t>
            </a:r>
            <a:r>
              <a:rPr lang="en-US" altLang="zh-CN" sz="2800" i="1">
                <a:latin typeface="Times New Roman" panose="02020603050405020304" pitchFamily="18" charset="0"/>
              </a:rPr>
              <a:t>reference system</a:t>
            </a:r>
            <a:r>
              <a:rPr lang="en-US" altLang="zh-CN" sz="3600" b="1">
                <a:latin typeface="宋体" panose="02010600030101010101" pitchFamily="2" charset="-122"/>
              </a:rPr>
              <a:t>)</a:t>
            </a:r>
            <a:r>
              <a:rPr lang="zh-CN" altLang="en-US" sz="3600" b="1">
                <a:latin typeface="宋体" panose="02010600030101010101" pitchFamily="2" charset="-122"/>
              </a:rPr>
              <a:t>　</a:t>
            </a:r>
          </a:p>
        </p:txBody>
      </p:sp>
      <p:sp>
        <p:nvSpPr>
          <p:cNvPr id="449546" name="Rectangle 10">
            <a:extLst>
              <a:ext uri="{FF2B5EF4-FFF2-40B4-BE49-F238E27FC236}">
                <a16:creationId xmlns:a16="http://schemas.microsoft.com/office/drawing/2014/main" id="{40126037-B4E5-3DFB-DB2A-94B7B9562B59}"/>
              </a:ext>
            </a:extLst>
          </p:cNvPr>
          <p:cNvSpPr>
            <a:spLocks noChangeArrowheads="1"/>
          </p:cNvSpPr>
          <p:nvPr/>
        </p:nvSpPr>
        <p:spPr bwMode="auto">
          <a:xfrm>
            <a:off x="739775" y="952500"/>
            <a:ext cx="5538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Char char="Ø"/>
            </a:pPr>
            <a:r>
              <a:rPr lang="zh-CN" altLang="en-US" sz="3200" b="1">
                <a:solidFill>
                  <a:srgbClr val="FF0000"/>
                </a:solidFill>
                <a:latin typeface="Times New Roman" panose="02020603050405020304" pitchFamily="18" charset="0"/>
              </a:rPr>
              <a:t>运动的绝对性和相对性</a:t>
            </a:r>
          </a:p>
        </p:txBody>
      </p:sp>
      <p:sp>
        <p:nvSpPr>
          <p:cNvPr id="50" name="Rectangle 4">
            <a:extLst>
              <a:ext uri="{FF2B5EF4-FFF2-40B4-BE49-F238E27FC236}">
                <a16:creationId xmlns:a16="http://schemas.microsoft.com/office/drawing/2014/main" id="{51B935D8-04D8-9700-AA4D-CA7EBB3E1612}"/>
              </a:ext>
            </a:extLst>
          </p:cNvPr>
          <p:cNvSpPr>
            <a:spLocks noChangeArrowheads="1"/>
          </p:cNvSpPr>
          <p:nvPr/>
        </p:nvSpPr>
        <p:spPr bwMode="auto">
          <a:xfrm>
            <a:off x="925513" y="1544638"/>
            <a:ext cx="81534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lang="zh-CN" altLang="en-US" sz="2800" b="1">
                <a:solidFill>
                  <a:srgbClr val="000000"/>
                </a:solidFill>
                <a:latin typeface="Times New Roman" panose="02020603050405020304" pitchFamily="18" charset="0"/>
              </a:rPr>
              <a:t>自然界一切物体都在运动，同一物体的运动相对于不同的参照系具有不同的运动状态</a:t>
            </a:r>
            <a:r>
              <a:rPr lang="en-US" altLang="zh-CN" sz="2800" b="1">
                <a:solidFill>
                  <a:srgbClr val="000000"/>
                </a:solidFill>
                <a:latin typeface="Times New Roman" panose="02020603050405020304" pitchFamily="18" charset="0"/>
              </a:rPr>
              <a:t>.</a:t>
            </a:r>
          </a:p>
        </p:txBody>
      </p:sp>
      <p:sp>
        <p:nvSpPr>
          <p:cNvPr id="48" name="Text Box 11">
            <a:extLst>
              <a:ext uri="{FF2B5EF4-FFF2-40B4-BE49-F238E27FC236}">
                <a16:creationId xmlns:a16="http://schemas.microsoft.com/office/drawing/2014/main" id="{4C9DC9CF-40D8-3EAA-FFAA-CC03D35C2F10}"/>
              </a:ext>
            </a:extLst>
          </p:cNvPr>
          <p:cNvSpPr txBox="1">
            <a:spLocks noChangeArrowheads="1"/>
          </p:cNvSpPr>
          <p:nvPr/>
        </p:nvSpPr>
        <p:spPr bwMode="auto">
          <a:xfrm>
            <a:off x="539750" y="3578225"/>
            <a:ext cx="81534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solidFill>
                  <a:srgbClr val="0000FF"/>
                </a:solidFill>
                <a:latin typeface="楷体" panose="02010609060101010101" pitchFamily="49" charset="-122"/>
                <a:ea typeface="楷体" panose="02010609060101010101" pitchFamily="49" charset="-122"/>
              </a:rPr>
              <a:t>一般情况，研究运动学问题，参考系可以任意选择，选择原则是使问题的研究最方便、最简单；在研究动力学问题时需慎重，一些定律只对特定参考系（惯性系）成立。</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9546"/>
                                        </p:tgtEl>
                                        <p:attrNameLst>
                                          <p:attrName>style.visibility</p:attrName>
                                        </p:attrNameLst>
                                      </p:cBhvr>
                                      <p:to>
                                        <p:strVal val="visible"/>
                                      </p:to>
                                    </p:set>
                                    <p:animEffect transition="in" filter="blinds(horizontal)">
                                      <p:cBhvr>
                                        <p:cTn id="7" dur="500"/>
                                        <p:tgtEl>
                                          <p:spTgt spid="449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blinds(horizontal)">
                                      <p:cBhvr>
                                        <p:cTn id="12" dur="500"/>
                                        <p:tgtEl>
                                          <p:spTgt spid="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49539"/>
                                        </p:tgtEl>
                                        <p:attrNameLst>
                                          <p:attrName>style.visibility</p:attrName>
                                        </p:attrNameLst>
                                      </p:cBhvr>
                                      <p:to>
                                        <p:strVal val="visible"/>
                                      </p:to>
                                    </p:set>
                                    <p:animEffect transition="in" filter="blinds(horizontal)">
                                      <p:cBhvr>
                                        <p:cTn id="17" dur="500"/>
                                        <p:tgtEl>
                                          <p:spTgt spid="4495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blinds(horizontal)">
                                      <p:cBhvr>
                                        <p:cTn id="2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p:bldP spid="449546" grpId="0"/>
      <p:bldP spid="50" grpId="0"/>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9">
            <a:extLst>
              <a:ext uri="{FF2B5EF4-FFF2-40B4-BE49-F238E27FC236}">
                <a16:creationId xmlns:a16="http://schemas.microsoft.com/office/drawing/2014/main" id="{4D38FE86-4B7D-A2F9-F31B-3CEDE3CE3767}"/>
              </a:ext>
            </a:extLst>
          </p:cNvPr>
          <p:cNvSpPr>
            <a:spLocks noChangeArrowheads="1"/>
          </p:cNvSpPr>
          <p:nvPr/>
        </p:nvSpPr>
        <p:spPr bwMode="auto">
          <a:xfrm>
            <a:off x="1143000" y="142875"/>
            <a:ext cx="571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600" b="1">
                <a:latin typeface="宋体" panose="02010600030101010101" pitchFamily="2" charset="-122"/>
              </a:rPr>
              <a:t>参考系</a:t>
            </a:r>
            <a:r>
              <a:rPr lang="en-US" altLang="zh-CN" sz="3600" b="1">
                <a:latin typeface="宋体" panose="02010600030101010101" pitchFamily="2" charset="-122"/>
              </a:rPr>
              <a:t>(</a:t>
            </a:r>
            <a:r>
              <a:rPr lang="en-US" altLang="zh-CN" sz="2800" i="1">
                <a:latin typeface="Times New Roman" panose="02020603050405020304" pitchFamily="18" charset="0"/>
              </a:rPr>
              <a:t>reference system</a:t>
            </a:r>
            <a:r>
              <a:rPr lang="en-US" altLang="zh-CN" sz="3600" b="1">
                <a:latin typeface="宋体" panose="02010600030101010101" pitchFamily="2" charset="-122"/>
              </a:rPr>
              <a:t>)</a:t>
            </a:r>
            <a:r>
              <a:rPr lang="zh-CN" altLang="en-US" sz="3600" b="1">
                <a:latin typeface="宋体" panose="02010600030101010101" pitchFamily="2" charset="-122"/>
              </a:rPr>
              <a:t>　</a:t>
            </a:r>
          </a:p>
        </p:txBody>
      </p:sp>
      <p:sp>
        <p:nvSpPr>
          <p:cNvPr id="9" name="Rectangle 14">
            <a:extLst>
              <a:ext uri="{FF2B5EF4-FFF2-40B4-BE49-F238E27FC236}">
                <a16:creationId xmlns:a16="http://schemas.microsoft.com/office/drawing/2014/main" id="{3D48315F-1627-38AD-3774-DFE87294283B}"/>
              </a:ext>
            </a:extLst>
          </p:cNvPr>
          <p:cNvSpPr>
            <a:spLocks noChangeArrowheads="1"/>
          </p:cNvSpPr>
          <p:nvPr/>
        </p:nvSpPr>
        <p:spPr bwMode="auto">
          <a:xfrm>
            <a:off x="711200" y="1085850"/>
            <a:ext cx="818197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40000"/>
              </a:lnSpc>
            </a:pPr>
            <a:r>
              <a:rPr lang="zh-CN" altLang="en-US" sz="3200" b="1">
                <a:solidFill>
                  <a:srgbClr val="0000FF"/>
                </a:solidFill>
                <a:latin typeface="Arial" panose="020B0604020202020204" pitchFamily="34" charset="0"/>
              </a:rPr>
              <a:t>常用的参考系：</a:t>
            </a:r>
            <a:r>
              <a:rPr lang="zh-CN" altLang="en-US" sz="3200" b="1"/>
              <a:t>太阳参考系、地心参考系、地面参考系（实验室参考系）、质心参考系</a:t>
            </a:r>
          </a:p>
        </p:txBody>
      </p:sp>
      <p:grpSp>
        <p:nvGrpSpPr>
          <p:cNvPr id="2" name="Group 8">
            <a:extLst>
              <a:ext uri="{FF2B5EF4-FFF2-40B4-BE49-F238E27FC236}">
                <a16:creationId xmlns:a16="http://schemas.microsoft.com/office/drawing/2014/main" id="{81A9FAEE-36B8-DCFD-BFE3-28FFAD49692E}"/>
              </a:ext>
            </a:extLst>
          </p:cNvPr>
          <p:cNvGrpSpPr>
            <a:grpSpLocks/>
          </p:cNvGrpSpPr>
          <p:nvPr/>
        </p:nvGrpSpPr>
        <p:grpSpPr bwMode="auto">
          <a:xfrm>
            <a:off x="1908175" y="3070225"/>
            <a:ext cx="4789488" cy="2643188"/>
            <a:chOff x="716" y="1413"/>
            <a:chExt cx="4367" cy="2198"/>
          </a:xfrm>
        </p:grpSpPr>
        <p:sp>
          <p:nvSpPr>
            <p:cNvPr id="14341" name="Oval 9">
              <a:extLst>
                <a:ext uri="{FF2B5EF4-FFF2-40B4-BE49-F238E27FC236}">
                  <a16:creationId xmlns:a16="http://schemas.microsoft.com/office/drawing/2014/main" id="{166DD617-8D7E-20E0-15D7-FB2DE9CF0A3E}"/>
                </a:ext>
              </a:extLst>
            </p:cNvPr>
            <p:cNvSpPr>
              <a:spLocks noChangeArrowheads="1"/>
            </p:cNvSpPr>
            <p:nvPr/>
          </p:nvSpPr>
          <p:spPr bwMode="auto">
            <a:xfrm>
              <a:off x="716" y="1485"/>
              <a:ext cx="3952" cy="1408"/>
            </a:xfrm>
            <a:prstGeom prst="ellipse">
              <a:avLst/>
            </a:prstGeom>
            <a:noFill/>
            <a:ln w="5080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4342" name="Oval 10">
              <a:extLst>
                <a:ext uri="{FF2B5EF4-FFF2-40B4-BE49-F238E27FC236}">
                  <a16:creationId xmlns:a16="http://schemas.microsoft.com/office/drawing/2014/main" id="{C5A7662C-A2F2-3ED9-0A6E-BD99AB8D7B10}"/>
                </a:ext>
              </a:extLst>
            </p:cNvPr>
            <p:cNvSpPr>
              <a:spLocks noChangeArrowheads="1"/>
            </p:cNvSpPr>
            <p:nvPr/>
          </p:nvSpPr>
          <p:spPr bwMode="auto">
            <a:xfrm>
              <a:off x="1516" y="2045"/>
              <a:ext cx="240" cy="240"/>
            </a:xfrm>
            <a:prstGeom prst="ellipse">
              <a:avLst/>
            </a:pr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4343" name="Line 11">
              <a:extLst>
                <a:ext uri="{FF2B5EF4-FFF2-40B4-BE49-F238E27FC236}">
                  <a16:creationId xmlns:a16="http://schemas.microsoft.com/office/drawing/2014/main" id="{8B9CB87F-0327-D894-3EA0-6909A8C569B8}"/>
                </a:ext>
              </a:extLst>
            </p:cNvPr>
            <p:cNvSpPr>
              <a:spLocks noChangeShapeType="1"/>
            </p:cNvSpPr>
            <p:nvPr/>
          </p:nvSpPr>
          <p:spPr bwMode="auto">
            <a:xfrm>
              <a:off x="1324" y="2189"/>
              <a:ext cx="144" cy="0"/>
            </a:xfrm>
            <a:prstGeom prst="line">
              <a:avLst/>
            </a:prstGeom>
            <a:noFill/>
            <a:ln w="12700">
              <a:solidFill>
                <a:srgbClr val="FF00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344" name="Line 12">
              <a:extLst>
                <a:ext uri="{FF2B5EF4-FFF2-40B4-BE49-F238E27FC236}">
                  <a16:creationId xmlns:a16="http://schemas.microsoft.com/office/drawing/2014/main" id="{5090349E-B1C5-DC61-676F-21C08871DCFE}"/>
                </a:ext>
              </a:extLst>
            </p:cNvPr>
            <p:cNvSpPr>
              <a:spLocks noChangeShapeType="1"/>
            </p:cNvSpPr>
            <p:nvPr/>
          </p:nvSpPr>
          <p:spPr bwMode="auto">
            <a:xfrm>
              <a:off x="1660" y="1853"/>
              <a:ext cx="0" cy="144"/>
            </a:xfrm>
            <a:prstGeom prst="line">
              <a:avLst/>
            </a:prstGeom>
            <a:noFill/>
            <a:ln w="12700">
              <a:solidFill>
                <a:srgbClr val="FF00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345" name="Line 13">
              <a:extLst>
                <a:ext uri="{FF2B5EF4-FFF2-40B4-BE49-F238E27FC236}">
                  <a16:creationId xmlns:a16="http://schemas.microsoft.com/office/drawing/2014/main" id="{1DCD1D61-3CB1-0C4C-2F4D-D01C2114F700}"/>
                </a:ext>
              </a:extLst>
            </p:cNvPr>
            <p:cNvSpPr>
              <a:spLocks noChangeShapeType="1"/>
            </p:cNvSpPr>
            <p:nvPr/>
          </p:nvSpPr>
          <p:spPr bwMode="auto">
            <a:xfrm flipV="1">
              <a:off x="1756" y="1901"/>
              <a:ext cx="192" cy="144"/>
            </a:xfrm>
            <a:prstGeom prst="line">
              <a:avLst/>
            </a:prstGeom>
            <a:noFill/>
            <a:ln w="12700">
              <a:solidFill>
                <a:srgbClr val="FF00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346" name="Line 14">
              <a:extLst>
                <a:ext uri="{FF2B5EF4-FFF2-40B4-BE49-F238E27FC236}">
                  <a16:creationId xmlns:a16="http://schemas.microsoft.com/office/drawing/2014/main" id="{5B2CFBB4-3C58-5B76-DEC7-9B7E58154EBA}"/>
                </a:ext>
              </a:extLst>
            </p:cNvPr>
            <p:cNvSpPr>
              <a:spLocks noChangeShapeType="1"/>
            </p:cNvSpPr>
            <p:nvPr/>
          </p:nvSpPr>
          <p:spPr bwMode="auto">
            <a:xfrm>
              <a:off x="1756" y="2285"/>
              <a:ext cx="192" cy="144"/>
            </a:xfrm>
            <a:prstGeom prst="line">
              <a:avLst/>
            </a:prstGeom>
            <a:noFill/>
            <a:ln w="12700">
              <a:solidFill>
                <a:srgbClr val="FF00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347" name="Line 15">
              <a:extLst>
                <a:ext uri="{FF2B5EF4-FFF2-40B4-BE49-F238E27FC236}">
                  <a16:creationId xmlns:a16="http://schemas.microsoft.com/office/drawing/2014/main" id="{DA5387DE-6B2F-79D2-7448-9569D1227BCA}"/>
                </a:ext>
              </a:extLst>
            </p:cNvPr>
            <p:cNvSpPr>
              <a:spLocks noChangeShapeType="1"/>
            </p:cNvSpPr>
            <p:nvPr/>
          </p:nvSpPr>
          <p:spPr bwMode="auto">
            <a:xfrm flipH="1" flipV="1">
              <a:off x="1372" y="1901"/>
              <a:ext cx="144" cy="144"/>
            </a:xfrm>
            <a:prstGeom prst="line">
              <a:avLst/>
            </a:prstGeom>
            <a:noFill/>
            <a:ln w="12700">
              <a:solidFill>
                <a:srgbClr val="FF00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348" name="Line 16">
              <a:extLst>
                <a:ext uri="{FF2B5EF4-FFF2-40B4-BE49-F238E27FC236}">
                  <a16:creationId xmlns:a16="http://schemas.microsoft.com/office/drawing/2014/main" id="{2ED59E1F-ACCA-1A42-F325-9AD7E391BB0B}"/>
                </a:ext>
              </a:extLst>
            </p:cNvPr>
            <p:cNvSpPr>
              <a:spLocks noChangeShapeType="1"/>
            </p:cNvSpPr>
            <p:nvPr/>
          </p:nvSpPr>
          <p:spPr bwMode="auto">
            <a:xfrm>
              <a:off x="1660" y="2333"/>
              <a:ext cx="0" cy="192"/>
            </a:xfrm>
            <a:prstGeom prst="line">
              <a:avLst/>
            </a:prstGeom>
            <a:noFill/>
            <a:ln w="12700">
              <a:solidFill>
                <a:srgbClr val="FF00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349" name="Line 17">
              <a:extLst>
                <a:ext uri="{FF2B5EF4-FFF2-40B4-BE49-F238E27FC236}">
                  <a16:creationId xmlns:a16="http://schemas.microsoft.com/office/drawing/2014/main" id="{9A285E7E-CD4B-C30F-DE97-53FF19076835}"/>
                </a:ext>
              </a:extLst>
            </p:cNvPr>
            <p:cNvSpPr>
              <a:spLocks noChangeShapeType="1"/>
            </p:cNvSpPr>
            <p:nvPr/>
          </p:nvSpPr>
          <p:spPr bwMode="auto">
            <a:xfrm>
              <a:off x="1852" y="2189"/>
              <a:ext cx="96" cy="0"/>
            </a:xfrm>
            <a:prstGeom prst="line">
              <a:avLst/>
            </a:prstGeom>
            <a:noFill/>
            <a:ln w="12700">
              <a:solidFill>
                <a:srgbClr val="FF00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350" name="Line 18">
              <a:extLst>
                <a:ext uri="{FF2B5EF4-FFF2-40B4-BE49-F238E27FC236}">
                  <a16:creationId xmlns:a16="http://schemas.microsoft.com/office/drawing/2014/main" id="{6D2ECB63-F1A9-2F4F-F45E-6C57C7AFD8CF}"/>
                </a:ext>
              </a:extLst>
            </p:cNvPr>
            <p:cNvSpPr>
              <a:spLocks noChangeShapeType="1"/>
            </p:cNvSpPr>
            <p:nvPr/>
          </p:nvSpPr>
          <p:spPr bwMode="auto">
            <a:xfrm flipH="1">
              <a:off x="1420" y="2285"/>
              <a:ext cx="144" cy="144"/>
            </a:xfrm>
            <a:prstGeom prst="line">
              <a:avLst/>
            </a:prstGeom>
            <a:noFill/>
            <a:ln w="12700">
              <a:solidFill>
                <a:srgbClr val="FF00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351" name="Line 19">
              <a:extLst>
                <a:ext uri="{FF2B5EF4-FFF2-40B4-BE49-F238E27FC236}">
                  <a16:creationId xmlns:a16="http://schemas.microsoft.com/office/drawing/2014/main" id="{201F6552-5BDB-80FE-D598-77CC03CE4F5B}"/>
                </a:ext>
              </a:extLst>
            </p:cNvPr>
            <p:cNvSpPr>
              <a:spLocks noChangeShapeType="1"/>
            </p:cNvSpPr>
            <p:nvPr/>
          </p:nvSpPr>
          <p:spPr bwMode="auto">
            <a:xfrm flipV="1">
              <a:off x="1852" y="2045"/>
              <a:ext cx="96" cy="48"/>
            </a:xfrm>
            <a:prstGeom prst="line">
              <a:avLst/>
            </a:prstGeom>
            <a:noFill/>
            <a:ln w="12700">
              <a:solidFill>
                <a:srgbClr val="FF00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352" name="Line 20">
              <a:extLst>
                <a:ext uri="{FF2B5EF4-FFF2-40B4-BE49-F238E27FC236}">
                  <a16:creationId xmlns:a16="http://schemas.microsoft.com/office/drawing/2014/main" id="{298B98BA-7952-DFF9-EB8C-FCF2924759F1}"/>
                </a:ext>
              </a:extLst>
            </p:cNvPr>
            <p:cNvSpPr>
              <a:spLocks noChangeShapeType="1"/>
            </p:cNvSpPr>
            <p:nvPr/>
          </p:nvSpPr>
          <p:spPr bwMode="auto">
            <a:xfrm>
              <a:off x="1708" y="2333"/>
              <a:ext cx="48" cy="96"/>
            </a:xfrm>
            <a:prstGeom prst="line">
              <a:avLst/>
            </a:prstGeom>
            <a:noFill/>
            <a:ln w="12700">
              <a:solidFill>
                <a:srgbClr val="FF00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353" name="Line 21">
              <a:extLst>
                <a:ext uri="{FF2B5EF4-FFF2-40B4-BE49-F238E27FC236}">
                  <a16:creationId xmlns:a16="http://schemas.microsoft.com/office/drawing/2014/main" id="{740861E9-616D-0789-3DAB-5CA620C74761}"/>
                </a:ext>
              </a:extLst>
            </p:cNvPr>
            <p:cNvSpPr>
              <a:spLocks noChangeShapeType="1"/>
            </p:cNvSpPr>
            <p:nvPr/>
          </p:nvSpPr>
          <p:spPr bwMode="auto">
            <a:xfrm flipH="1">
              <a:off x="1372" y="2237"/>
              <a:ext cx="144" cy="48"/>
            </a:xfrm>
            <a:prstGeom prst="line">
              <a:avLst/>
            </a:prstGeom>
            <a:noFill/>
            <a:ln w="12700">
              <a:solidFill>
                <a:srgbClr val="FF00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354" name="Line 22">
              <a:extLst>
                <a:ext uri="{FF2B5EF4-FFF2-40B4-BE49-F238E27FC236}">
                  <a16:creationId xmlns:a16="http://schemas.microsoft.com/office/drawing/2014/main" id="{38BA9D4C-C6A2-7FC7-0733-DD0C821E281E}"/>
                </a:ext>
              </a:extLst>
            </p:cNvPr>
            <p:cNvSpPr>
              <a:spLocks noChangeShapeType="1"/>
            </p:cNvSpPr>
            <p:nvPr/>
          </p:nvSpPr>
          <p:spPr bwMode="auto">
            <a:xfrm flipH="1">
              <a:off x="1564" y="2333"/>
              <a:ext cx="48" cy="96"/>
            </a:xfrm>
            <a:prstGeom prst="line">
              <a:avLst/>
            </a:prstGeom>
            <a:noFill/>
            <a:ln w="12700">
              <a:solidFill>
                <a:srgbClr val="FF00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355" name="Line 23">
              <a:extLst>
                <a:ext uri="{FF2B5EF4-FFF2-40B4-BE49-F238E27FC236}">
                  <a16:creationId xmlns:a16="http://schemas.microsoft.com/office/drawing/2014/main" id="{81E4D54E-541C-14E6-6508-AAD3E6F57A2F}"/>
                </a:ext>
              </a:extLst>
            </p:cNvPr>
            <p:cNvSpPr>
              <a:spLocks noChangeShapeType="1"/>
            </p:cNvSpPr>
            <p:nvPr/>
          </p:nvSpPr>
          <p:spPr bwMode="auto">
            <a:xfrm>
              <a:off x="1324" y="2045"/>
              <a:ext cx="144" cy="48"/>
            </a:xfrm>
            <a:prstGeom prst="line">
              <a:avLst/>
            </a:prstGeom>
            <a:noFill/>
            <a:ln w="12700">
              <a:solidFill>
                <a:srgbClr val="FF00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356" name="Line 24">
              <a:extLst>
                <a:ext uri="{FF2B5EF4-FFF2-40B4-BE49-F238E27FC236}">
                  <a16:creationId xmlns:a16="http://schemas.microsoft.com/office/drawing/2014/main" id="{5501681D-34CF-F813-486C-8708489CF9C1}"/>
                </a:ext>
              </a:extLst>
            </p:cNvPr>
            <p:cNvSpPr>
              <a:spLocks noChangeShapeType="1"/>
            </p:cNvSpPr>
            <p:nvPr/>
          </p:nvSpPr>
          <p:spPr bwMode="auto">
            <a:xfrm flipH="1" flipV="1">
              <a:off x="1516" y="1901"/>
              <a:ext cx="48" cy="96"/>
            </a:xfrm>
            <a:prstGeom prst="line">
              <a:avLst/>
            </a:prstGeom>
            <a:noFill/>
            <a:ln w="12700">
              <a:solidFill>
                <a:srgbClr val="FF00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357" name="Line 25">
              <a:extLst>
                <a:ext uri="{FF2B5EF4-FFF2-40B4-BE49-F238E27FC236}">
                  <a16:creationId xmlns:a16="http://schemas.microsoft.com/office/drawing/2014/main" id="{6EC2DF56-32B5-0B77-EA13-5A759D5AE56F}"/>
                </a:ext>
              </a:extLst>
            </p:cNvPr>
            <p:cNvSpPr>
              <a:spLocks noChangeShapeType="1"/>
            </p:cNvSpPr>
            <p:nvPr/>
          </p:nvSpPr>
          <p:spPr bwMode="auto">
            <a:xfrm flipV="1">
              <a:off x="1708" y="1853"/>
              <a:ext cx="48" cy="144"/>
            </a:xfrm>
            <a:prstGeom prst="line">
              <a:avLst/>
            </a:prstGeom>
            <a:noFill/>
            <a:ln w="12700">
              <a:solidFill>
                <a:srgbClr val="FF00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358" name="Line 26">
              <a:extLst>
                <a:ext uri="{FF2B5EF4-FFF2-40B4-BE49-F238E27FC236}">
                  <a16:creationId xmlns:a16="http://schemas.microsoft.com/office/drawing/2014/main" id="{469C307F-D5D4-129A-2EC8-CD40E0C32EF1}"/>
                </a:ext>
              </a:extLst>
            </p:cNvPr>
            <p:cNvSpPr>
              <a:spLocks noChangeShapeType="1"/>
            </p:cNvSpPr>
            <p:nvPr/>
          </p:nvSpPr>
          <p:spPr bwMode="auto">
            <a:xfrm>
              <a:off x="1804" y="2237"/>
              <a:ext cx="96" cy="48"/>
            </a:xfrm>
            <a:prstGeom prst="line">
              <a:avLst/>
            </a:prstGeom>
            <a:noFill/>
            <a:ln w="12700">
              <a:solidFill>
                <a:srgbClr val="FF006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359" name="Rectangle 27">
              <a:extLst>
                <a:ext uri="{FF2B5EF4-FFF2-40B4-BE49-F238E27FC236}">
                  <a16:creationId xmlns:a16="http://schemas.microsoft.com/office/drawing/2014/main" id="{E035E4A2-6199-CC4B-8FEA-DAE6B51DCE5E}"/>
                </a:ext>
              </a:extLst>
            </p:cNvPr>
            <p:cNvSpPr>
              <a:spLocks noChangeArrowheads="1"/>
            </p:cNvSpPr>
            <p:nvPr/>
          </p:nvSpPr>
          <p:spPr bwMode="auto">
            <a:xfrm>
              <a:off x="1823" y="2185"/>
              <a:ext cx="62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sz="2000" b="1">
                  <a:solidFill>
                    <a:srgbClr val="FF0000"/>
                  </a:solidFill>
                  <a:latin typeface="Arial" panose="020B0604020202020204" pitchFamily="34" charset="0"/>
                  <a:ea typeface="黑体" panose="02010609060101010101" pitchFamily="49" charset="-122"/>
                </a:rPr>
                <a:t>太阳系</a:t>
              </a:r>
              <a:endParaRPr lang="zh-CN" altLang="en-US" sz="2000" b="1">
                <a:solidFill>
                  <a:schemeClr val="bg2"/>
                </a:solidFill>
                <a:latin typeface="Arial" panose="020B0604020202020204" pitchFamily="34" charset="0"/>
              </a:endParaRPr>
            </a:p>
          </p:txBody>
        </p:sp>
        <p:sp>
          <p:nvSpPr>
            <p:cNvPr id="14360" name="Rectangle 28">
              <a:extLst>
                <a:ext uri="{FF2B5EF4-FFF2-40B4-BE49-F238E27FC236}">
                  <a16:creationId xmlns:a16="http://schemas.microsoft.com/office/drawing/2014/main" id="{91E1CCCD-3A5D-EF0B-5553-03FDE115DB4B}"/>
                </a:ext>
              </a:extLst>
            </p:cNvPr>
            <p:cNvSpPr>
              <a:spLocks noChangeArrowheads="1"/>
            </p:cNvSpPr>
            <p:nvPr/>
          </p:nvSpPr>
          <p:spPr bwMode="auto">
            <a:xfrm>
              <a:off x="3732" y="2753"/>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endParaRPr lang="zh-CN" altLang="zh-CN" sz="2400">
                <a:latin typeface="Arial" panose="020B0604020202020204" pitchFamily="34" charset="0"/>
              </a:endParaRPr>
            </a:p>
          </p:txBody>
        </p:sp>
        <p:graphicFrame>
          <p:nvGraphicFramePr>
            <p:cNvPr id="14361" name="Object 29">
              <a:extLst>
                <a:ext uri="{FF2B5EF4-FFF2-40B4-BE49-F238E27FC236}">
                  <a16:creationId xmlns:a16="http://schemas.microsoft.com/office/drawing/2014/main" id="{16CA25F0-9CDA-A7B0-C05D-0AB34272CB09}"/>
                </a:ext>
              </a:extLst>
            </p:cNvPr>
            <p:cNvGraphicFramePr>
              <a:graphicFrameLocks/>
            </p:cNvGraphicFramePr>
            <p:nvPr/>
          </p:nvGraphicFramePr>
          <p:xfrm>
            <a:off x="3070" y="2322"/>
            <a:ext cx="960" cy="992"/>
          </p:xfrm>
          <a:graphic>
            <a:graphicData uri="http://schemas.openxmlformats.org/presentationml/2006/ole">
              <mc:AlternateContent xmlns:mc="http://schemas.openxmlformats.org/markup-compatibility/2006">
                <mc:Choice xmlns:v="urn:schemas-microsoft-com:vml" Requires="v">
                  <p:oleObj r:id="rId2" imgW="3660901" imgH="3636143" progId="MS_ClipArt_Gallery.2">
                    <p:embed/>
                  </p:oleObj>
                </mc:Choice>
                <mc:Fallback>
                  <p:oleObj r:id="rId2" imgW="3660901" imgH="3636143" progId="MS_ClipArt_Gallery.2">
                    <p:embed/>
                    <p:pic>
                      <p:nvPicPr>
                        <p:cNvPr id="0" name="Object 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 y="2322"/>
                          <a:ext cx="960" cy="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62" name="Line 30">
              <a:extLst>
                <a:ext uri="{FF2B5EF4-FFF2-40B4-BE49-F238E27FC236}">
                  <a16:creationId xmlns:a16="http://schemas.microsoft.com/office/drawing/2014/main" id="{483B09E6-B6D7-E20C-BFEC-B60D839C5E63}"/>
                </a:ext>
              </a:extLst>
            </p:cNvPr>
            <p:cNvSpPr>
              <a:spLocks noChangeShapeType="1"/>
            </p:cNvSpPr>
            <p:nvPr/>
          </p:nvSpPr>
          <p:spPr bwMode="auto">
            <a:xfrm flipV="1">
              <a:off x="3550" y="1842"/>
              <a:ext cx="0" cy="960"/>
            </a:xfrm>
            <a:prstGeom prst="line">
              <a:avLst/>
            </a:prstGeom>
            <a:noFill/>
            <a:ln w="38100">
              <a:solidFill>
                <a:srgbClr val="0000CC"/>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4363" name="Line 31">
              <a:extLst>
                <a:ext uri="{FF2B5EF4-FFF2-40B4-BE49-F238E27FC236}">
                  <a16:creationId xmlns:a16="http://schemas.microsoft.com/office/drawing/2014/main" id="{F5EBED3A-4813-2C8E-3648-83163DE2905C}"/>
                </a:ext>
              </a:extLst>
            </p:cNvPr>
            <p:cNvSpPr>
              <a:spLocks noChangeShapeType="1"/>
            </p:cNvSpPr>
            <p:nvPr/>
          </p:nvSpPr>
          <p:spPr bwMode="auto">
            <a:xfrm>
              <a:off x="3550" y="2802"/>
              <a:ext cx="1056" cy="0"/>
            </a:xfrm>
            <a:prstGeom prst="line">
              <a:avLst/>
            </a:prstGeom>
            <a:noFill/>
            <a:ln w="38100">
              <a:solidFill>
                <a:srgbClr val="0000CC"/>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4364" name="Line 32">
              <a:extLst>
                <a:ext uri="{FF2B5EF4-FFF2-40B4-BE49-F238E27FC236}">
                  <a16:creationId xmlns:a16="http://schemas.microsoft.com/office/drawing/2014/main" id="{930BA1ED-23D1-0838-A66E-05A40D4EBC78}"/>
                </a:ext>
              </a:extLst>
            </p:cNvPr>
            <p:cNvSpPr>
              <a:spLocks noChangeShapeType="1"/>
            </p:cNvSpPr>
            <p:nvPr/>
          </p:nvSpPr>
          <p:spPr bwMode="auto">
            <a:xfrm flipH="1">
              <a:off x="3046" y="2802"/>
              <a:ext cx="504" cy="582"/>
            </a:xfrm>
            <a:prstGeom prst="line">
              <a:avLst/>
            </a:prstGeom>
            <a:noFill/>
            <a:ln w="38100">
              <a:solidFill>
                <a:srgbClr val="0000CC"/>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4365" name="Line 33">
              <a:extLst>
                <a:ext uri="{FF2B5EF4-FFF2-40B4-BE49-F238E27FC236}">
                  <a16:creationId xmlns:a16="http://schemas.microsoft.com/office/drawing/2014/main" id="{7885FD86-2046-F6CD-4872-768B97390EDC}"/>
                </a:ext>
              </a:extLst>
            </p:cNvPr>
            <p:cNvSpPr>
              <a:spLocks noChangeShapeType="1"/>
            </p:cNvSpPr>
            <p:nvPr/>
          </p:nvSpPr>
          <p:spPr bwMode="auto">
            <a:xfrm flipV="1">
              <a:off x="3886" y="2322"/>
              <a:ext cx="288" cy="144"/>
            </a:xfrm>
            <a:prstGeom prst="line">
              <a:avLst/>
            </a:prstGeom>
            <a:noFill/>
            <a:ln w="38100">
              <a:solidFill>
                <a:srgbClr val="9933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4366" name="Line 34">
              <a:extLst>
                <a:ext uri="{FF2B5EF4-FFF2-40B4-BE49-F238E27FC236}">
                  <a16:creationId xmlns:a16="http://schemas.microsoft.com/office/drawing/2014/main" id="{C0F9A633-9DD1-6F56-5A99-E982A1B2DCB9}"/>
                </a:ext>
              </a:extLst>
            </p:cNvPr>
            <p:cNvSpPr>
              <a:spLocks noChangeShapeType="1"/>
            </p:cNvSpPr>
            <p:nvPr/>
          </p:nvSpPr>
          <p:spPr bwMode="auto">
            <a:xfrm flipH="1" flipV="1">
              <a:off x="3694" y="2226"/>
              <a:ext cx="192" cy="240"/>
            </a:xfrm>
            <a:prstGeom prst="line">
              <a:avLst/>
            </a:prstGeom>
            <a:noFill/>
            <a:ln w="38100">
              <a:solidFill>
                <a:srgbClr val="9933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4367" name="Line 35">
              <a:extLst>
                <a:ext uri="{FF2B5EF4-FFF2-40B4-BE49-F238E27FC236}">
                  <a16:creationId xmlns:a16="http://schemas.microsoft.com/office/drawing/2014/main" id="{1A02072B-33DC-7496-0B33-30C373B7FA34}"/>
                </a:ext>
              </a:extLst>
            </p:cNvPr>
            <p:cNvSpPr>
              <a:spLocks noChangeShapeType="1"/>
            </p:cNvSpPr>
            <p:nvPr/>
          </p:nvSpPr>
          <p:spPr bwMode="auto">
            <a:xfrm flipH="1">
              <a:off x="3838" y="2466"/>
              <a:ext cx="48" cy="282"/>
            </a:xfrm>
            <a:prstGeom prst="line">
              <a:avLst/>
            </a:prstGeom>
            <a:noFill/>
            <a:ln w="38100">
              <a:solidFill>
                <a:srgbClr val="9933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4368" name="Rectangle 36">
              <a:extLst>
                <a:ext uri="{FF2B5EF4-FFF2-40B4-BE49-F238E27FC236}">
                  <a16:creationId xmlns:a16="http://schemas.microsoft.com/office/drawing/2014/main" id="{D4C5E9AE-9799-ADBA-5636-2E6A32AEC642}"/>
                </a:ext>
              </a:extLst>
            </p:cNvPr>
            <p:cNvSpPr>
              <a:spLocks noChangeArrowheads="1"/>
            </p:cNvSpPr>
            <p:nvPr/>
          </p:nvSpPr>
          <p:spPr bwMode="auto">
            <a:xfrm>
              <a:off x="3445" y="1529"/>
              <a:ext cx="2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en-US" altLang="zh-CN" sz="3200" b="1" i="1">
                  <a:solidFill>
                    <a:srgbClr val="0000CC"/>
                  </a:solidFill>
                  <a:latin typeface="Times New Roman" panose="02020603050405020304" pitchFamily="18" charset="0"/>
                </a:rPr>
                <a:t>z</a:t>
              </a:r>
              <a:endParaRPr lang="en-US" altLang="zh-CN" sz="2800">
                <a:latin typeface="Bookman Old Style" panose="02050604050505020204" pitchFamily="18" charset="0"/>
              </a:endParaRPr>
            </a:p>
          </p:txBody>
        </p:sp>
        <p:sp>
          <p:nvSpPr>
            <p:cNvPr id="14369" name="Rectangle 37">
              <a:extLst>
                <a:ext uri="{FF2B5EF4-FFF2-40B4-BE49-F238E27FC236}">
                  <a16:creationId xmlns:a16="http://schemas.microsoft.com/office/drawing/2014/main" id="{538D8546-55EC-AB01-6B88-E1BEF4FA40AC}"/>
                </a:ext>
              </a:extLst>
            </p:cNvPr>
            <p:cNvSpPr>
              <a:spLocks noChangeArrowheads="1"/>
            </p:cNvSpPr>
            <p:nvPr/>
          </p:nvSpPr>
          <p:spPr bwMode="auto">
            <a:xfrm>
              <a:off x="2847" y="324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en-US" altLang="zh-CN" sz="3200" b="1" i="1">
                  <a:solidFill>
                    <a:srgbClr val="0000CC"/>
                  </a:solidFill>
                  <a:latin typeface="Times New Roman" panose="02020603050405020304" pitchFamily="18" charset="0"/>
                </a:rPr>
                <a:t>x</a:t>
              </a:r>
              <a:endParaRPr lang="en-US" altLang="zh-CN" sz="3200">
                <a:latin typeface="Bookman Old Style" panose="02050604050505020204" pitchFamily="18" charset="0"/>
              </a:endParaRPr>
            </a:p>
          </p:txBody>
        </p:sp>
        <p:sp>
          <p:nvSpPr>
            <p:cNvPr id="14370" name="Rectangle 38">
              <a:extLst>
                <a:ext uri="{FF2B5EF4-FFF2-40B4-BE49-F238E27FC236}">
                  <a16:creationId xmlns:a16="http://schemas.microsoft.com/office/drawing/2014/main" id="{B75E4DA8-C41B-6340-B1C0-C52FD0319201}"/>
                </a:ext>
              </a:extLst>
            </p:cNvPr>
            <p:cNvSpPr>
              <a:spLocks noChangeArrowheads="1"/>
            </p:cNvSpPr>
            <p:nvPr/>
          </p:nvSpPr>
          <p:spPr bwMode="auto">
            <a:xfrm>
              <a:off x="4522" y="2575"/>
              <a:ext cx="2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en-US" altLang="zh-CN" sz="3200" b="1" i="1">
                  <a:latin typeface="Times New Roman" panose="02020603050405020304" pitchFamily="18" charset="0"/>
                </a:rPr>
                <a:t> </a:t>
              </a:r>
              <a:r>
                <a:rPr lang="en-US" altLang="zh-CN" sz="3200" b="1" i="1">
                  <a:solidFill>
                    <a:srgbClr val="0000CC"/>
                  </a:solidFill>
                  <a:latin typeface="Times New Roman" panose="02020603050405020304" pitchFamily="18" charset="0"/>
                </a:rPr>
                <a:t>y</a:t>
              </a:r>
              <a:endParaRPr lang="en-US" altLang="zh-CN" sz="3200">
                <a:latin typeface="Bookman Old Style" panose="02050604050505020204" pitchFamily="18" charset="0"/>
              </a:endParaRPr>
            </a:p>
          </p:txBody>
        </p:sp>
        <p:sp>
          <p:nvSpPr>
            <p:cNvPr id="14371" name="Rectangle 39">
              <a:extLst>
                <a:ext uri="{FF2B5EF4-FFF2-40B4-BE49-F238E27FC236}">
                  <a16:creationId xmlns:a16="http://schemas.microsoft.com/office/drawing/2014/main" id="{061E26FC-B91B-3FE5-BE37-509EE601250F}"/>
                </a:ext>
              </a:extLst>
            </p:cNvPr>
            <p:cNvSpPr>
              <a:spLocks noChangeArrowheads="1"/>
            </p:cNvSpPr>
            <p:nvPr/>
          </p:nvSpPr>
          <p:spPr bwMode="auto">
            <a:xfrm>
              <a:off x="3132" y="3272"/>
              <a:ext cx="62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r>
                <a:rPr lang="zh-CN" altLang="en-US" sz="2000" b="1">
                  <a:solidFill>
                    <a:srgbClr val="0000CC"/>
                  </a:solidFill>
                  <a:latin typeface="Arial" panose="020B0604020202020204" pitchFamily="34" charset="0"/>
                  <a:ea typeface="黑体" panose="02010609060101010101" pitchFamily="49" charset="-122"/>
                </a:rPr>
                <a:t>地心系</a:t>
              </a:r>
              <a:endParaRPr lang="zh-CN" altLang="en-US" sz="2000" b="1">
                <a:latin typeface="Arial" panose="020B0604020202020204" pitchFamily="34" charset="0"/>
              </a:endParaRPr>
            </a:p>
          </p:txBody>
        </p:sp>
        <p:sp>
          <p:nvSpPr>
            <p:cNvPr id="14372" name="Line 40">
              <a:extLst>
                <a:ext uri="{FF2B5EF4-FFF2-40B4-BE49-F238E27FC236}">
                  <a16:creationId xmlns:a16="http://schemas.microsoft.com/office/drawing/2014/main" id="{24C52793-ECB6-4F9B-CA89-1F8C891872A4}"/>
                </a:ext>
              </a:extLst>
            </p:cNvPr>
            <p:cNvSpPr>
              <a:spLocks noChangeShapeType="1"/>
            </p:cNvSpPr>
            <p:nvPr/>
          </p:nvSpPr>
          <p:spPr bwMode="auto">
            <a:xfrm flipH="1" flipV="1">
              <a:off x="3544" y="2796"/>
              <a:ext cx="474" cy="6"/>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3" name="Line 41">
              <a:extLst>
                <a:ext uri="{FF2B5EF4-FFF2-40B4-BE49-F238E27FC236}">
                  <a16:creationId xmlns:a16="http://schemas.microsoft.com/office/drawing/2014/main" id="{0E813206-7CD3-ADA2-0132-D1F2AEF5A6C9}"/>
                </a:ext>
              </a:extLst>
            </p:cNvPr>
            <p:cNvSpPr>
              <a:spLocks noChangeShapeType="1"/>
            </p:cNvSpPr>
            <p:nvPr/>
          </p:nvSpPr>
          <p:spPr bwMode="auto">
            <a:xfrm flipH="1" flipV="1">
              <a:off x="3550" y="2316"/>
              <a:ext cx="0" cy="486"/>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4" name="Line 42">
              <a:extLst>
                <a:ext uri="{FF2B5EF4-FFF2-40B4-BE49-F238E27FC236}">
                  <a16:creationId xmlns:a16="http://schemas.microsoft.com/office/drawing/2014/main" id="{6CF9B5A7-F9FB-5DAC-4FAA-6D528865A981}"/>
                </a:ext>
              </a:extLst>
            </p:cNvPr>
            <p:cNvSpPr>
              <a:spLocks noChangeShapeType="1"/>
            </p:cNvSpPr>
            <p:nvPr/>
          </p:nvSpPr>
          <p:spPr bwMode="auto">
            <a:xfrm flipH="1">
              <a:off x="3226" y="2796"/>
              <a:ext cx="324" cy="372"/>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5" name="Text Box 43">
              <a:extLst>
                <a:ext uri="{FF2B5EF4-FFF2-40B4-BE49-F238E27FC236}">
                  <a16:creationId xmlns:a16="http://schemas.microsoft.com/office/drawing/2014/main" id="{A19A997B-F97B-8F32-AF46-97232BC843AA}"/>
                </a:ext>
              </a:extLst>
            </p:cNvPr>
            <p:cNvSpPr txBox="1">
              <a:spLocks noChangeArrowheads="1"/>
            </p:cNvSpPr>
            <p:nvPr/>
          </p:nvSpPr>
          <p:spPr bwMode="auto">
            <a:xfrm>
              <a:off x="3647" y="1948"/>
              <a:ext cx="92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b="1">
                  <a:solidFill>
                    <a:srgbClr val="993300"/>
                  </a:solidFill>
                  <a:latin typeface="Times New Roman" panose="02020603050405020304" pitchFamily="18" charset="0"/>
                  <a:ea typeface="黑体" panose="02010609060101010101" pitchFamily="49" charset="-122"/>
                </a:rPr>
                <a:t>地面系</a:t>
              </a:r>
              <a:endParaRPr lang="zh-CN" altLang="en-US" sz="2000">
                <a:solidFill>
                  <a:srgbClr val="993300"/>
                </a:solidFill>
                <a:latin typeface="Times New Roman" panose="02020603050405020304" pitchFamily="18" charset="0"/>
                <a:ea typeface="黑体" panose="02010609060101010101" pitchFamily="49" charset="-122"/>
              </a:endParaRPr>
            </a:p>
          </p:txBody>
        </p:sp>
        <p:sp>
          <p:nvSpPr>
            <p:cNvPr id="14376" name="Line 44">
              <a:extLst>
                <a:ext uri="{FF2B5EF4-FFF2-40B4-BE49-F238E27FC236}">
                  <a16:creationId xmlns:a16="http://schemas.microsoft.com/office/drawing/2014/main" id="{78875038-86B7-A121-F2A7-D9A97AE0C79C}"/>
                </a:ext>
              </a:extLst>
            </p:cNvPr>
            <p:cNvSpPr>
              <a:spLocks noChangeShapeType="1"/>
            </p:cNvSpPr>
            <p:nvPr/>
          </p:nvSpPr>
          <p:spPr bwMode="auto">
            <a:xfrm>
              <a:off x="4488" y="2118"/>
              <a:ext cx="595" cy="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77" name="Line 45">
              <a:extLst>
                <a:ext uri="{FF2B5EF4-FFF2-40B4-BE49-F238E27FC236}">
                  <a16:creationId xmlns:a16="http://schemas.microsoft.com/office/drawing/2014/main" id="{EC14E82E-10ED-A03E-2C75-48BE64B580CE}"/>
                </a:ext>
              </a:extLst>
            </p:cNvPr>
            <p:cNvSpPr>
              <a:spLocks noChangeShapeType="1"/>
            </p:cNvSpPr>
            <p:nvPr/>
          </p:nvSpPr>
          <p:spPr bwMode="auto">
            <a:xfrm flipH="1">
              <a:off x="968" y="2143"/>
              <a:ext cx="678" cy="52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78" name="Line 46">
              <a:extLst>
                <a:ext uri="{FF2B5EF4-FFF2-40B4-BE49-F238E27FC236}">
                  <a16:creationId xmlns:a16="http://schemas.microsoft.com/office/drawing/2014/main" id="{450E32FA-D930-DC12-14CC-E08980CB1000}"/>
                </a:ext>
              </a:extLst>
            </p:cNvPr>
            <p:cNvSpPr>
              <a:spLocks noChangeShapeType="1"/>
            </p:cNvSpPr>
            <p:nvPr/>
          </p:nvSpPr>
          <p:spPr bwMode="auto">
            <a:xfrm flipV="1">
              <a:off x="1646" y="1413"/>
              <a:ext cx="0" cy="75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79" name="Line 47">
              <a:extLst>
                <a:ext uri="{FF2B5EF4-FFF2-40B4-BE49-F238E27FC236}">
                  <a16:creationId xmlns:a16="http://schemas.microsoft.com/office/drawing/2014/main" id="{14E71DFA-1FAC-FD11-2B7E-E70E9B41A740}"/>
                </a:ext>
              </a:extLst>
            </p:cNvPr>
            <p:cNvSpPr>
              <a:spLocks noChangeShapeType="1"/>
            </p:cNvSpPr>
            <p:nvPr/>
          </p:nvSpPr>
          <p:spPr bwMode="auto">
            <a:xfrm>
              <a:off x="1646" y="2143"/>
              <a:ext cx="186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D57BCBC8-D080-50A5-4080-7476AE11F996}"/>
              </a:ext>
            </a:extLst>
          </p:cNvPr>
          <p:cNvSpPr txBox="1">
            <a:spLocks noChangeArrowheads="1"/>
          </p:cNvSpPr>
          <p:nvPr/>
        </p:nvSpPr>
        <p:spPr bwMode="auto">
          <a:xfrm>
            <a:off x="1143000" y="142875"/>
            <a:ext cx="6500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3200" b="1">
                <a:solidFill>
                  <a:srgbClr val="FF0000"/>
                </a:solidFill>
                <a:latin typeface="宋体" panose="02010600030101010101" pitchFamily="2" charset="-122"/>
              </a:rPr>
              <a:t>坐标系</a:t>
            </a:r>
            <a:r>
              <a:rPr lang="en-US" altLang="zh-CN" sz="3200" b="1">
                <a:solidFill>
                  <a:srgbClr val="FF0000"/>
                </a:solidFill>
                <a:latin typeface="宋体" panose="02010600030101010101" pitchFamily="2" charset="-122"/>
              </a:rPr>
              <a:t>(</a:t>
            </a:r>
            <a:r>
              <a:rPr lang="en-US" altLang="zh-CN" sz="2800" i="1">
                <a:solidFill>
                  <a:srgbClr val="FF0000"/>
                </a:solidFill>
                <a:latin typeface="Times New Roman" panose="02020603050405020304" pitchFamily="18" charset="0"/>
              </a:rPr>
              <a:t>coordinate system)</a:t>
            </a:r>
            <a:endParaRPr lang="zh-CN" altLang="en-US" sz="2800" i="1">
              <a:solidFill>
                <a:srgbClr val="FF0000"/>
              </a:solidFill>
              <a:latin typeface="Times New Roman" panose="02020603050405020304" pitchFamily="18" charset="0"/>
              <a:cs typeface="Times New Roman" panose="02020603050405020304" pitchFamily="18" charset="0"/>
            </a:endParaRPr>
          </a:p>
        </p:txBody>
      </p:sp>
      <p:sp>
        <p:nvSpPr>
          <p:cNvPr id="450618" name="Rectangle 5">
            <a:extLst>
              <a:ext uri="{FF2B5EF4-FFF2-40B4-BE49-F238E27FC236}">
                <a16:creationId xmlns:a16="http://schemas.microsoft.com/office/drawing/2014/main" id="{6AFB7526-7588-AD6C-23BA-9EAE8CEAD1F8}"/>
              </a:ext>
            </a:extLst>
          </p:cNvPr>
          <p:cNvSpPr>
            <a:spLocks noChangeArrowheads="1"/>
          </p:cNvSpPr>
          <p:nvPr/>
        </p:nvSpPr>
        <p:spPr bwMode="auto">
          <a:xfrm>
            <a:off x="498475" y="1157288"/>
            <a:ext cx="4559300"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80000"/>
              </a:lnSpc>
            </a:pPr>
            <a:r>
              <a:rPr lang="zh-CN" altLang="en-US" sz="2800" b="1">
                <a:latin typeface="Arial" panose="020B0604020202020204" pitchFamily="34" charset="0"/>
              </a:rPr>
              <a:t>固结在参考系上的一组有刻度的射线、曲线或角度，用于</a:t>
            </a:r>
            <a:r>
              <a:rPr lang="zh-CN" altLang="en-US" sz="2800" b="1">
                <a:solidFill>
                  <a:srgbClr val="CC0000"/>
                </a:solidFill>
                <a:latin typeface="Arial" panose="020B0604020202020204" pitchFamily="34" charset="0"/>
              </a:rPr>
              <a:t>定量描述运动</a:t>
            </a:r>
            <a:r>
              <a:rPr lang="en-US" altLang="zh-CN" sz="2800" b="1">
                <a:latin typeface="Arial" panose="020B0604020202020204" pitchFamily="34" charset="0"/>
              </a:rPr>
              <a:t>.</a:t>
            </a:r>
          </a:p>
        </p:txBody>
      </p:sp>
      <p:sp>
        <p:nvSpPr>
          <p:cNvPr id="39943" name="Text Box 7">
            <a:extLst>
              <a:ext uri="{FF2B5EF4-FFF2-40B4-BE49-F238E27FC236}">
                <a16:creationId xmlns:a16="http://schemas.microsoft.com/office/drawing/2014/main" id="{975547A0-4C30-EDF7-F022-F67100E721F2}"/>
              </a:ext>
            </a:extLst>
          </p:cNvPr>
          <p:cNvSpPr txBox="1">
            <a:spLocks noChangeArrowheads="1"/>
          </p:cNvSpPr>
          <p:nvPr/>
        </p:nvSpPr>
        <p:spPr bwMode="auto">
          <a:xfrm>
            <a:off x="928688" y="4314825"/>
            <a:ext cx="68199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algn="just" eaLnBrk="1" hangingPunct="1">
              <a:lnSpc>
                <a:spcPct val="180000"/>
              </a:lnSpc>
            </a:pPr>
            <a:r>
              <a:rPr lang="zh-CN" altLang="en-US" sz="2800" b="1">
                <a:latin typeface="Arial" panose="020B0604020202020204" pitchFamily="34" charset="0"/>
              </a:rPr>
              <a:t>参考系选定后，坐标系还可任选</a:t>
            </a:r>
            <a:r>
              <a:rPr lang="en-US" altLang="zh-CN" sz="2800" b="1">
                <a:latin typeface="Arial" panose="020B0604020202020204" pitchFamily="34" charset="0"/>
              </a:rPr>
              <a:t>.</a:t>
            </a:r>
            <a:r>
              <a:rPr lang="zh-CN" altLang="en-US" sz="2800" b="1">
                <a:latin typeface="Arial" panose="020B0604020202020204" pitchFamily="34" charset="0"/>
              </a:rPr>
              <a:t>不同坐标系中，运动的数学表述可以不同</a:t>
            </a:r>
            <a:r>
              <a:rPr lang="en-US" altLang="zh-CN" sz="2800" b="1">
                <a:latin typeface="Arial" panose="020B0604020202020204" pitchFamily="34" charset="0"/>
              </a:rPr>
              <a:t>.</a:t>
            </a:r>
            <a:r>
              <a:rPr lang="zh-CN" altLang="en-US" sz="2800" b="1">
                <a:latin typeface="Arial" panose="020B0604020202020204" pitchFamily="34" charset="0"/>
              </a:rPr>
              <a:t>    </a:t>
            </a:r>
          </a:p>
        </p:txBody>
      </p:sp>
      <p:sp>
        <p:nvSpPr>
          <p:cNvPr id="2" name="Rectangle 4">
            <a:extLst>
              <a:ext uri="{FF2B5EF4-FFF2-40B4-BE49-F238E27FC236}">
                <a16:creationId xmlns:a16="http://schemas.microsoft.com/office/drawing/2014/main" id="{F3D7ADBE-4799-5F00-0669-E1677A9493D0}"/>
              </a:ext>
            </a:extLst>
          </p:cNvPr>
          <p:cNvSpPr>
            <a:spLocks noChangeArrowheads="1"/>
          </p:cNvSpPr>
          <p:nvPr/>
        </p:nvSpPr>
        <p:spPr bwMode="auto">
          <a:xfrm>
            <a:off x="387350" y="3721100"/>
            <a:ext cx="15113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lnSpc>
                <a:spcPct val="180000"/>
              </a:lnSpc>
            </a:pPr>
            <a:r>
              <a:rPr lang="zh-CN" altLang="en-US" sz="2800" b="1">
                <a:solidFill>
                  <a:srgbClr val="CC0000"/>
                </a:solidFill>
                <a:latin typeface="Arial" panose="020B0604020202020204" pitchFamily="34" charset="0"/>
              </a:rPr>
              <a:t>注意</a:t>
            </a:r>
            <a:r>
              <a:rPr lang="zh-CN" altLang="en-US" sz="2800" b="1">
                <a:latin typeface="Arial" panose="020B0604020202020204" pitchFamily="34" charset="0"/>
              </a:rPr>
              <a:t>：</a:t>
            </a:r>
          </a:p>
        </p:txBody>
      </p:sp>
      <p:grpSp>
        <p:nvGrpSpPr>
          <p:cNvPr id="3" name="Group 91">
            <a:extLst>
              <a:ext uri="{FF2B5EF4-FFF2-40B4-BE49-F238E27FC236}">
                <a16:creationId xmlns:a16="http://schemas.microsoft.com/office/drawing/2014/main" id="{78BA9B06-2FA9-B831-4E7D-960212D387F6}"/>
              </a:ext>
            </a:extLst>
          </p:cNvPr>
          <p:cNvGrpSpPr>
            <a:grpSpLocks/>
          </p:cNvGrpSpPr>
          <p:nvPr/>
        </p:nvGrpSpPr>
        <p:grpSpPr bwMode="auto">
          <a:xfrm>
            <a:off x="5724525" y="1125538"/>
            <a:ext cx="3167063" cy="2881312"/>
            <a:chOff x="3833" y="1026"/>
            <a:chExt cx="1632" cy="1506"/>
          </a:xfrm>
        </p:grpSpPr>
        <p:sp>
          <p:nvSpPr>
            <p:cNvPr id="15368" name="Freeform 64">
              <a:extLst>
                <a:ext uri="{FF2B5EF4-FFF2-40B4-BE49-F238E27FC236}">
                  <a16:creationId xmlns:a16="http://schemas.microsoft.com/office/drawing/2014/main" id="{3478006C-24F2-B5A8-1886-4DBC97B35A76}"/>
                </a:ext>
              </a:extLst>
            </p:cNvPr>
            <p:cNvSpPr>
              <a:spLocks noChangeArrowheads="1"/>
            </p:cNvSpPr>
            <p:nvPr/>
          </p:nvSpPr>
          <p:spPr bwMode="auto">
            <a:xfrm>
              <a:off x="3994" y="1483"/>
              <a:ext cx="602" cy="809"/>
            </a:xfrm>
            <a:custGeom>
              <a:avLst/>
              <a:gdLst>
                <a:gd name="T0" fmla="*/ 308 w 1805"/>
                <a:gd name="T1" fmla="*/ 3 h 1618"/>
                <a:gd name="T2" fmla="*/ 271 w 1805"/>
                <a:gd name="T3" fmla="*/ 8 h 1618"/>
                <a:gd name="T4" fmla="*/ 238 w 1805"/>
                <a:gd name="T5" fmla="*/ 15 h 1618"/>
                <a:gd name="T6" fmla="*/ 179 w 1805"/>
                <a:gd name="T7" fmla="*/ 37 h 1618"/>
                <a:gd name="T8" fmla="*/ 131 w 1805"/>
                <a:gd name="T9" fmla="*/ 66 h 1618"/>
                <a:gd name="T10" fmla="*/ 92 w 1805"/>
                <a:gd name="T11" fmla="*/ 103 h 1618"/>
                <a:gd name="T12" fmla="*/ 62 w 1805"/>
                <a:gd name="T13" fmla="*/ 146 h 1618"/>
                <a:gd name="T14" fmla="*/ 39 w 1805"/>
                <a:gd name="T15" fmla="*/ 196 h 1618"/>
                <a:gd name="T16" fmla="*/ 23 w 1805"/>
                <a:gd name="T17" fmla="*/ 250 h 1618"/>
                <a:gd name="T18" fmla="*/ 12 w 1805"/>
                <a:gd name="T19" fmla="*/ 310 h 1618"/>
                <a:gd name="T20" fmla="*/ 5 w 1805"/>
                <a:gd name="T21" fmla="*/ 373 h 1618"/>
                <a:gd name="T22" fmla="*/ 1 w 1805"/>
                <a:gd name="T23" fmla="*/ 463 h 1618"/>
                <a:gd name="T24" fmla="*/ 1 w 1805"/>
                <a:gd name="T25" fmla="*/ 529 h 1618"/>
                <a:gd name="T26" fmla="*/ 2 w 1805"/>
                <a:gd name="T27" fmla="*/ 573 h 1618"/>
                <a:gd name="T28" fmla="*/ 5 w 1805"/>
                <a:gd name="T29" fmla="*/ 606 h 1618"/>
                <a:gd name="T30" fmla="*/ 9 w 1805"/>
                <a:gd name="T31" fmla="*/ 637 h 1618"/>
                <a:gd name="T32" fmla="*/ 15 w 1805"/>
                <a:gd name="T33" fmla="*/ 666 h 1618"/>
                <a:gd name="T34" fmla="*/ 23 w 1805"/>
                <a:gd name="T35" fmla="*/ 694 h 1618"/>
                <a:gd name="T36" fmla="*/ 33 w 1805"/>
                <a:gd name="T37" fmla="*/ 719 h 1618"/>
                <a:gd name="T38" fmla="*/ 45 w 1805"/>
                <a:gd name="T39" fmla="*/ 742 h 1618"/>
                <a:gd name="T40" fmla="*/ 60 w 1805"/>
                <a:gd name="T41" fmla="*/ 761 h 1618"/>
                <a:gd name="T42" fmla="*/ 83 w 1805"/>
                <a:gd name="T43" fmla="*/ 781 h 1618"/>
                <a:gd name="T44" fmla="*/ 112 w 1805"/>
                <a:gd name="T45" fmla="*/ 797 h 1618"/>
                <a:gd name="T46" fmla="*/ 146 w 1805"/>
                <a:gd name="T47" fmla="*/ 805 h 1618"/>
                <a:gd name="T48" fmla="*/ 182 w 1805"/>
                <a:gd name="T49" fmla="*/ 809 h 1618"/>
                <a:gd name="T50" fmla="*/ 221 w 1805"/>
                <a:gd name="T51" fmla="*/ 808 h 1618"/>
                <a:gd name="T52" fmla="*/ 261 w 1805"/>
                <a:gd name="T53" fmla="*/ 801 h 1618"/>
                <a:gd name="T54" fmla="*/ 302 w 1805"/>
                <a:gd name="T55" fmla="*/ 790 h 1618"/>
                <a:gd name="T56" fmla="*/ 341 w 1805"/>
                <a:gd name="T57" fmla="*/ 776 h 1618"/>
                <a:gd name="T58" fmla="*/ 391 w 1805"/>
                <a:gd name="T59" fmla="*/ 752 h 1618"/>
                <a:gd name="T60" fmla="*/ 425 w 1805"/>
                <a:gd name="T61" fmla="*/ 730 h 1618"/>
                <a:gd name="T62" fmla="*/ 454 w 1805"/>
                <a:gd name="T63" fmla="*/ 708 h 1618"/>
                <a:gd name="T64" fmla="*/ 476 w 1805"/>
                <a:gd name="T65" fmla="*/ 686 h 1618"/>
                <a:gd name="T66" fmla="*/ 495 w 1805"/>
                <a:gd name="T67" fmla="*/ 663 h 1618"/>
                <a:gd name="T68" fmla="*/ 512 w 1805"/>
                <a:gd name="T69" fmla="*/ 639 h 1618"/>
                <a:gd name="T70" fmla="*/ 527 w 1805"/>
                <a:gd name="T71" fmla="*/ 613 h 1618"/>
                <a:gd name="T72" fmla="*/ 540 w 1805"/>
                <a:gd name="T73" fmla="*/ 585 h 1618"/>
                <a:gd name="T74" fmla="*/ 550 w 1805"/>
                <a:gd name="T75" fmla="*/ 556 h 1618"/>
                <a:gd name="T76" fmla="*/ 560 w 1805"/>
                <a:gd name="T77" fmla="*/ 525 h 1618"/>
                <a:gd name="T78" fmla="*/ 568 w 1805"/>
                <a:gd name="T79" fmla="*/ 493 h 1618"/>
                <a:gd name="T80" fmla="*/ 575 w 1805"/>
                <a:gd name="T81" fmla="*/ 458 h 1618"/>
                <a:gd name="T82" fmla="*/ 582 w 1805"/>
                <a:gd name="T83" fmla="*/ 422 h 1618"/>
                <a:gd name="T84" fmla="*/ 588 w 1805"/>
                <a:gd name="T85" fmla="*/ 387 h 1618"/>
                <a:gd name="T86" fmla="*/ 596 w 1805"/>
                <a:gd name="T87" fmla="*/ 326 h 1618"/>
                <a:gd name="T88" fmla="*/ 600 w 1805"/>
                <a:gd name="T89" fmla="*/ 288 h 1618"/>
                <a:gd name="T90" fmla="*/ 602 w 1805"/>
                <a:gd name="T91" fmla="*/ 252 h 1618"/>
                <a:gd name="T92" fmla="*/ 602 w 1805"/>
                <a:gd name="T93" fmla="*/ 216 h 1618"/>
                <a:gd name="T94" fmla="*/ 600 w 1805"/>
                <a:gd name="T95" fmla="*/ 182 h 1618"/>
                <a:gd name="T96" fmla="*/ 595 w 1805"/>
                <a:gd name="T97" fmla="*/ 150 h 1618"/>
                <a:gd name="T98" fmla="*/ 588 w 1805"/>
                <a:gd name="T99" fmla="*/ 120 h 1618"/>
                <a:gd name="T100" fmla="*/ 577 w 1805"/>
                <a:gd name="T101" fmla="*/ 93 h 1618"/>
                <a:gd name="T102" fmla="*/ 562 w 1805"/>
                <a:gd name="T103" fmla="*/ 70 h 1618"/>
                <a:gd name="T104" fmla="*/ 545 w 1805"/>
                <a:gd name="T105" fmla="*/ 53 h 1618"/>
                <a:gd name="T106" fmla="*/ 527 w 1805"/>
                <a:gd name="T107" fmla="*/ 40 h 1618"/>
                <a:gd name="T108" fmla="*/ 506 w 1805"/>
                <a:gd name="T109" fmla="*/ 30 h 1618"/>
                <a:gd name="T110" fmla="*/ 483 w 1805"/>
                <a:gd name="T111" fmla="*/ 21 h 1618"/>
                <a:gd name="T112" fmla="*/ 460 w 1805"/>
                <a:gd name="T113" fmla="*/ 15 h 1618"/>
                <a:gd name="T114" fmla="*/ 436 w 1805"/>
                <a:gd name="T115" fmla="*/ 11 h 1618"/>
                <a:gd name="T116" fmla="*/ 405 w 1805"/>
                <a:gd name="T117" fmla="*/ 7 h 1618"/>
                <a:gd name="T118" fmla="*/ 383 w 1805"/>
                <a:gd name="T119" fmla="*/ 5 h 1618"/>
                <a:gd name="T120" fmla="*/ 363 w 1805"/>
                <a:gd name="T121" fmla="*/ 3 h 1618"/>
                <a:gd name="T122" fmla="*/ 344 w 1805"/>
                <a:gd name="T123" fmla="*/ 1 h 16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05" h="1618">
                  <a:moveTo>
                    <a:pt x="1002" y="0"/>
                  </a:moveTo>
                  <a:lnTo>
                    <a:pt x="962" y="2"/>
                  </a:lnTo>
                  <a:lnTo>
                    <a:pt x="924" y="5"/>
                  </a:lnTo>
                  <a:lnTo>
                    <a:pt x="886" y="8"/>
                  </a:lnTo>
                  <a:lnTo>
                    <a:pt x="849" y="11"/>
                  </a:lnTo>
                  <a:lnTo>
                    <a:pt x="814" y="16"/>
                  </a:lnTo>
                  <a:lnTo>
                    <a:pt x="779" y="20"/>
                  </a:lnTo>
                  <a:lnTo>
                    <a:pt x="746" y="25"/>
                  </a:lnTo>
                  <a:lnTo>
                    <a:pt x="713" y="30"/>
                  </a:lnTo>
                  <a:lnTo>
                    <a:pt x="652" y="42"/>
                  </a:lnTo>
                  <a:lnTo>
                    <a:pt x="593" y="57"/>
                  </a:lnTo>
                  <a:lnTo>
                    <a:pt x="538" y="73"/>
                  </a:lnTo>
                  <a:lnTo>
                    <a:pt x="486" y="91"/>
                  </a:lnTo>
                  <a:lnTo>
                    <a:pt x="438" y="111"/>
                  </a:lnTo>
                  <a:lnTo>
                    <a:pt x="394" y="132"/>
                  </a:lnTo>
                  <a:lnTo>
                    <a:pt x="352" y="154"/>
                  </a:lnTo>
                  <a:lnTo>
                    <a:pt x="314" y="179"/>
                  </a:lnTo>
                  <a:lnTo>
                    <a:pt x="277" y="206"/>
                  </a:lnTo>
                  <a:lnTo>
                    <a:pt x="245" y="233"/>
                  </a:lnTo>
                  <a:lnTo>
                    <a:pt x="214" y="262"/>
                  </a:lnTo>
                  <a:lnTo>
                    <a:pt x="186" y="292"/>
                  </a:lnTo>
                  <a:lnTo>
                    <a:pt x="161" y="324"/>
                  </a:lnTo>
                  <a:lnTo>
                    <a:pt x="138" y="357"/>
                  </a:lnTo>
                  <a:lnTo>
                    <a:pt x="117" y="391"/>
                  </a:lnTo>
                  <a:lnTo>
                    <a:pt x="100" y="427"/>
                  </a:lnTo>
                  <a:lnTo>
                    <a:pt x="82" y="463"/>
                  </a:lnTo>
                  <a:lnTo>
                    <a:pt x="68" y="500"/>
                  </a:lnTo>
                  <a:lnTo>
                    <a:pt x="56" y="539"/>
                  </a:lnTo>
                  <a:lnTo>
                    <a:pt x="44" y="579"/>
                  </a:lnTo>
                  <a:lnTo>
                    <a:pt x="35" y="619"/>
                  </a:lnTo>
                  <a:lnTo>
                    <a:pt x="27" y="661"/>
                  </a:lnTo>
                  <a:lnTo>
                    <a:pt x="19" y="703"/>
                  </a:lnTo>
                  <a:lnTo>
                    <a:pt x="15" y="746"/>
                  </a:lnTo>
                  <a:lnTo>
                    <a:pt x="9" y="790"/>
                  </a:lnTo>
                  <a:lnTo>
                    <a:pt x="6" y="834"/>
                  </a:lnTo>
                  <a:lnTo>
                    <a:pt x="2" y="925"/>
                  </a:lnTo>
                  <a:lnTo>
                    <a:pt x="0" y="970"/>
                  </a:lnTo>
                  <a:lnTo>
                    <a:pt x="0" y="1014"/>
                  </a:lnTo>
                  <a:lnTo>
                    <a:pt x="2" y="1058"/>
                  </a:lnTo>
                  <a:lnTo>
                    <a:pt x="3" y="1102"/>
                  </a:lnTo>
                  <a:lnTo>
                    <a:pt x="5" y="1124"/>
                  </a:lnTo>
                  <a:lnTo>
                    <a:pt x="6" y="1146"/>
                  </a:lnTo>
                  <a:lnTo>
                    <a:pt x="9" y="1167"/>
                  </a:lnTo>
                  <a:lnTo>
                    <a:pt x="12" y="1189"/>
                  </a:lnTo>
                  <a:lnTo>
                    <a:pt x="15" y="1211"/>
                  </a:lnTo>
                  <a:lnTo>
                    <a:pt x="18" y="1232"/>
                  </a:lnTo>
                  <a:lnTo>
                    <a:pt x="22" y="1252"/>
                  </a:lnTo>
                  <a:lnTo>
                    <a:pt x="27" y="1273"/>
                  </a:lnTo>
                  <a:lnTo>
                    <a:pt x="33" y="1293"/>
                  </a:lnTo>
                  <a:lnTo>
                    <a:pt x="38" y="1313"/>
                  </a:lnTo>
                  <a:lnTo>
                    <a:pt x="44" y="1332"/>
                  </a:lnTo>
                  <a:lnTo>
                    <a:pt x="52" y="1350"/>
                  </a:lnTo>
                  <a:lnTo>
                    <a:pt x="60" y="1369"/>
                  </a:lnTo>
                  <a:lnTo>
                    <a:pt x="68" y="1387"/>
                  </a:lnTo>
                  <a:lnTo>
                    <a:pt x="78" y="1405"/>
                  </a:lnTo>
                  <a:lnTo>
                    <a:pt x="87" y="1421"/>
                  </a:lnTo>
                  <a:lnTo>
                    <a:pt x="98" y="1437"/>
                  </a:lnTo>
                  <a:lnTo>
                    <a:pt x="110" y="1454"/>
                  </a:lnTo>
                  <a:lnTo>
                    <a:pt x="122" y="1468"/>
                  </a:lnTo>
                  <a:lnTo>
                    <a:pt x="135" y="1483"/>
                  </a:lnTo>
                  <a:lnTo>
                    <a:pt x="148" y="1497"/>
                  </a:lnTo>
                  <a:lnTo>
                    <a:pt x="164" y="1509"/>
                  </a:lnTo>
                  <a:lnTo>
                    <a:pt x="179" y="1521"/>
                  </a:lnTo>
                  <a:lnTo>
                    <a:pt x="197" y="1534"/>
                  </a:lnTo>
                  <a:lnTo>
                    <a:pt x="221" y="1548"/>
                  </a:lnTo>
                  <a:lnTo>
                    <a:pt x="248" y="1561"/>
                  </a:lnTo>
                  <a:lnTo>
                    <a:pt x="276" y="1573"/>
                  </a:lnTo>
                  <a:lnTo>
                    <a:pt x="305" y="1584"/>
                  </a:lnTo>
                  <a:lnTo>
                    <a:pt x="336" y="1593"/>
                  </a:lnTo>
                  <a:lnTo>
                    <a:pt x="369" y="1599"/>
                  </a:lnTo>
                  <a:lnTo>
                    <a:pt x="403" y="1606"/>
                  </a:lnTo>
                  <a:lnTo>
                    <a:pt x="437" y="1610"/>
                  </a:lnTo>
                  <a:lnTo>
                    <a:pt x="473" y="1615"/>
                  </a:lnTo>
                  <a:lnTo>
                    <a:pt x="510" y="1617"/>
                  </a:lnTo>
                  <a:lnTo>
                    <a:pt x="546" y="1618"/>
                  </a:lnTo>
                  <a:lnTo>
                    <a:pt x="584" y="1618"/>
                  </a:lnTo>
                  <a:lnTo>
                    <a:pt x="624" y="1617"/>
                  </a:lnTo>
                  <a:lnTo>
                    <a:pt x="664" y="1615"/>
                  </a:lnTo>
                  <a:lnTo>
                    <a:pt x="703" y="1611"/>
                  </a:lnTo>
                  <a:lnTo>
                    <a:pt x="743" y="1607"/>
                  </a:lnTo>
                  <a:lnTo>
                    <a:pt x="784" y="1601"/>
                  </a:lnTo>
                  <a:lnTo>
                    <a:pt x="823" y="1596"/>
                  </a:lnTo>
                  <a:lnTo>
                    <a:pt x="864" y="1588"/>
                  </a:lnTo>
                  <a:lnTo>
                    <a:pt x="904" y="1580"/>
                  </a:lnTo>
                  <a:lnTo>
                    <a:pt x="943" y="1571"/>
                  </a:lnTo>
                  <a:lnTo>
                    <a:pt x="983" y="1563"/>
                  </a:lnTo>
                  <a:lnTo>
                    <a:pt x="1022" y="1551"/>
                  </a:lnTo>
                  <a:lnTo>
                    <a:pt x="1060" y="1540"/>
                  </a:lnTo>
                  <a:lnTo>
                    <a:pt x="1135" y="1516"/>
                  </a:lnTo>
                  <a:lnTo>
                    <a:pt x="1172" y="1504"/>
                  </a:lnTo>
                  <a:lnTo>
                    <a:pt x="1207" y="1489"/>
                  </a:lnTo>
                  <a:lnTo>
                    <a:pt x="1240" y="1475"/>
                  </a:lnTo>
                  <a:lnTo>
                    <a:pt x="1274" y="1460"/>
                  </a:lnTo>
                  <a:lnTo>
                    <a:pt x="1305" y="1445"/>
                  </a:lnTo>
                  <a:lnTo>
                    <a:pt x="1336" y="1429"/>
                  </a:lnTo>
                  <a:lnTo>
                    <a:pt x="1360" y="1415"/>
                  </a:lnTo>
                  <a:lnTo>
                    <a:pt x="1382" y="1402"/>
                  </a:lnTo>
                  <a:lnTo>
                    <a:pt x="1406" y="1387"/>
                  </a:lnTo>
                  <a:lnTo>
                    <a:pt x="1426" y="1372"/>
                  </a:lnTo>
                  <a:lnTo>
                    <a:pt x="1447" y="1357"/>
                  </a:lnTo>
                  <a:lnTo>
                    <a:pt x="1466" y="1342"/>
                  </a:lnTo>
                  <a:lnTo>
                    <a:pt x="1485" y="1326"/>
                  </a:lnTo>
                  <a:lnTo>
                    <a:pt x="1502" y="1310"/>
                  </a:lnTo>
                  <a:lnTo>
                    <a:pt x="1520" y="1294"/>
                  </a:lnTo>
                  <a:lnTo>
                    <a:pt x="1536" y="1277"/>
                  </a:lnTo>
                  <a:lnTo>
                    <a:pt x="1551" y="1260"/>
                  </a:lnTo>
                  <a:lnTo>
                    <a:pt x="1565" y="1243"/>
                  </a:lnTo>
                  <a:lnTo>
                    <a:pt x="1580" y="1225"/>
                  </a:lnTo>
                  <a:lnTo>
                    <a:pt x="1593" y="1207"/>
                  </a:lnTo>
                  <a:lnTo>
                    <a:pt x="1605" y="1188"/>
                  </a:lnTo>
                  <a:lnTo>
                    <a:pt x="1618" y="1169"/>
                  </a:lnTo>
                  <a:lnTo>
                    <a:pt x="1628" y="1151"/>
                  </a:lnTo>
                  <a:lnTo>
                    <a:pt x="1640" y="1132"/>
                  </a:lnTo>
                  <a:lnTo>
                    <a:pt x="1650" y="1112"/>
                  </a:lnTo>
                  <a:lnTo>
                    <a:pt x="1661" y="1092"/>
                  </a:lnTo>
                  <a:lnTo>
                    <a:pt x="1669" y="1071"/>
                  </a:lnTo>
                  <a:lnTo>
                    <a:pt x="1678" y="1049"/>
                  </a:lnTo>
                  <a:lnTo>
                    <a:pt x="1687" y="1028"/>
                  </a:lnTo>
                  <a:lnTo>
                    <a:pt x="1696" y="1006"/>
                  </a:lnTo>
                  <a:lnTo>
                    <a:pt x="1703" y="985"/>
                  </a:lnTo>
                  <a:lnTo>
                    <a:pt x="1710" y="962"/>
                  </a:lnTo>
                  <a:lnTo>
                    <a:pt x="1718" y="940"/>
                  </a:lnTo>
                  <a:lnTo>
                    <a:pt x="1725" y="916"/>
                  </a:lnTo>
                  <a:lnTo>
                    <a:pt x="1732" y="893"/>
                  </a:lnTo>
                  <a:lnTo>
                    <a:pt x="1738" y="868"/>
                  </a:lnTo>
                  <a:lnTo>
                    <a:pt x="1745" y="844"/>
                  </a:lnTo>
                  <a:lnTo>
                    <a:pt x="1751" y="820"/>
                  </a:lnTo>
                  <a:lnTo>
                    <a:pt x="1757" y="796"/>
                  </a:lnTo>
                  <a:lnTo>
                    <a:pt x="1763" y="773"/>
                  </a:lnTo>
                  <a:lnTo>
                    <a:pt x="1773" y="724"/>
                  </a:lnTo>
                  <a:lnTo>
                    <a:pt x="1784" y="675"/>
                  </a:lnTo>
                  <a:lnTo>
                    <a:pt x="1788" y="651"/>
                  </a:lnTo>
                  <a:lnTo>
                    <a:pt x="1791" y="626"/>
                  </a:lnTo>
                  <a:lnTo>
                    <a:pt x="1795" y="602"/>
                  </a:lnTo>
                  <a:lnTo>
                    <a:pt x="1798" y="576"/>
                  </a:lnTo>
                  <a:lnTo>
                    <a:pt x="1801" y="552"/>
                  </a:lnTo>
                  <a:lnTo>
                    <a:pt x="1803" y="528"/>
                  </a:lnTo>
                  <a:lnTo>
                    <a:pt x="1804" y="503"/>
                  </a:lnTo>
                  <a:lnTo>
                    <a:pt x="1805" y="480"/>
                  </a:lnTo>
                  <a:lnTo>
                    <a:pt x="1805" y="455"/>
                  </a:lnTo>
                  <a:lnTo>
                    <a:pt x="1805" y="432"/>
                  </a:lnTo>
                  <a:lnTo>
                    <a:pt x="1804" y="409"/>
                  </a:lnTo>
                  <a:lnTo>
                    <a:pt x="1803" y="385"/>
                  </a:lnTo>
                  <a:lnTo>
                    <a:pt x="1800" y="363"/>
                  </a:lnTo>
                  <a:lnTo>
                    <a:pt x="1795" y="341"/>
                  </a:lnTo>
                  <a:lnTo>
                    <a:pt x="1791" y="320"/>
                  </a:lnTo>
                  <a:lnTo>
                    <a:pt x="1785" y="299"/>
                  </a:lnTo>
                  <a:lnTo>
                    <a:pt x="1779" y="278"/>
                  </a:lnTo>
                  <a:lnTo>
                    <a:pt x="1770" y="258"/>
                  </a:lnTo>
                  <a:lnTo>
                    <a:pt x="1763" y="239"/>
                  </a:lnTo>
                  <a:lnTo>
                    <a:pt x="1753" y="220"/>
                  </a:lnTo>
                  <a:lnTo>
                    <a:pt x="1741" y="202"/>
                  </a:lnTo>
                  <a:lnTo>
                    <a:pt x="1729" y="186"/>
                  </a:lnTo>
                  <a:lnTo>
                    <a:pt x="1716" y="170"/>
                  </a:lnTo>
                  <a:lnTo>
                    <a:pt x="1702" y="154"/>
                  </a:lnTo>
                  <a:lnTo>
                    <a:pt x="1685" y="140"/>
                  </a:lnTo>
                  <a:lnTo>
                    <a:pt x="1668" y="127"/>
                  </a:lnTo>
                  <a:lnTo>
                    <a:pt x="1652" y="116"/>
                  </a:lnTo>
                  <a:lnTo>
                    <a:pt x="1634" y="106"/>
                  </a:lnTo>
                  <a:lnTo>
                    <a:pt x="1617" y="97"/>
                  </a:lnTo>
                  <a:lnTo>
                    <a:pt x="1598" y="88"/>
                  </a:lnTo>
                  <a:lnTo>
                    <a:pt x="1579" y="79"/>
                  </a:lnTo>
                  <a:lnTo>
                    <a:pt x="1558" y="72"/>
                  </a:lnTo>
                  <a:lnTo>
                    <a:pt x="1538" y="64"/>
                  </a:lnTo>
                  <a:lnTo>
                    <a:pt x="1516" y="59"/>
                  </a:lnTo>
                  <a:lnTo>
                    <a:pt x="1494" y="52"/>
                  </a:lnTo>
                  <a:lnTo>
                    <a:pt x="1472" y="48"/>
                  </a:lnTo>
                  <a:lnTo>
                    <a:pt x="1448" y="42"/>
                  </a:lnTo>
                  <a:lnTo>
                    <a:pt x="1426" y="38"/>
                  </a:lnTo>
                  <a:lnTo>
                    <a:pt x="1403" y="33"/>
                  </a:lnTo>
                  <a:lnTo>
                    <a:pt x="1379" y="30"/>
                  </a:lnTo>
                  <a:lnTo>
                    <a:pt x="1355" y="27"/>
                  </a:lnTo>
                  <a:lnTo>
                    <a:pt x="1331" y="23"/>
                  </a:lnTo>
                  <a:lnTo>
                    <a:pt x="1308" y="21"/>
                  </a:lnTo>
                  <a:lnTo>
                    <a:pt x="1284" y="19"/>
                  </a:lnTo>
                  <a:lnTo>
                    <a:pt x="1237" y="15"/>
                  </a:lnTo>
                  <a:lnTo>
                    <a:pt x="1215" y="13"/>
                  </a:lnTo>
                  <a:lnTo>
                    <a:pt x="1192" y="11"/>
                  </a:lnTo>
                  <a:lnTo>
                    <a:pt x="1170" y="10"/>
                  </a:lnTo>
                  <a:lnTo>
                    <a:pt x="1148" y="9"/>
                  </a:lnTo>
                  <a:lnTo>
                    <a:pt x="1128" y="8"/>
                  </a:lnTo>
                  <a:lnTo>
                    <a:pt x="1107" y="7"/>
                  </a:lnTo>
                  <a:lnTo>
                    <a:pt x="1088" y="6"/>
                  </a:lnTo>
                  <a:lnTo>
                    <a:pt x="1069" y="5"/>
                  </a:lnTo>
                  <a:lnTo>
                    <a:pt x="1050" y="3"/>
                  </a:lnTo>
                  <a:lnTo>
                    <a:pt x="1032" y="2"/>
                  </a:lnTo>
                  <a:lnTo>
                    <a:pt x="1016" y="1"/>
                  </a:lnTo>
                  <a:lnTo>
                    <a:pt x="100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9" name="Freeform 65">
              <a:extLst>
                <a:ext uri="{FF2B5EF4-FFF2-40B4-BE49-F238E27FC236}">
                  <a16:creationId xmlns:a16="http://schemas.microsoft.com/office/drawing/2014/main" id="{C34F754A-BE82-1728-86C3-A4285C823C68}"/>
                </a:ext>
              </a:extLst>
            </p:cNvPr>
            <p:cNvSpPr>
              <a:spLocks noChangeArrowheads="1"/>
            </p:cNvSpPr>
            <p:nvPr/>
          </p:nvSpPr>
          <p:spPr bwMode="auto">
            <a:xfrm>
              <a:off x="3994" y="1483"/>
              <a:ext cx="602" cy="809"/>
            </a:xfrm>
            <a:custGeom>
              <a:avLst/>
              <a:gdLst>
                <a:gd name="T0" fmla="*/ 308 w 1805"/>
                <a:gd name="T1" fmla="*/ 3 h 1618"/>
                <a:gd name="T2" fmla="*/ 271 w 1805"/>
                <a:gd name="T3" fmla="*/ 8 h 1618"/>
                <a:gd name="T4" fmla="*/ 238 w 1805"/>
                <a:gd name="T5" fmla="*/ 15 h 1618"/>
                <a:gd name="T6" fmla="*/ 179 w 1805"/>
                <a:gd name="T7" fmla="*/ 37 h 1618"/>
                <a:gd name="T8" fmla="*/ 131 w 1805"/>
                <a:gd name="T9" fmla="*/ 66 h 1618"/>
                <a:gd name="T10" fmla="*/ 92 w 1805"/>
                <a:gd name="T11" fmla="*/ 103 h 1618"/>
                <a:gd name="T12" fmla="*/ 62 w 1805"/>
                <a:gd name="T13" fmla="*/ 146 h 1618"/>
                <a:gd name="T14" fmla="*/ 39 w 1805"/>
                <a:gd name="T15" fmla="*/ 196 h 1618"/>
                <a:gd name="T16" fmla="*/ 23 w 1805"/>
                <a:gd name="T17" fmla="*/ 250 h 1618"/>
                <a:gd name="T18" fmla="*/ 12 w 1805"/>
                <a:gd name="T19" fmla="*/ 310 h 1618"/>
                <a:gd name="T20" fmla="*/ 5 w 1805"/>
                <a:gd name="T21" fmla="*/ 373 h 1618"/>
                <a:gd name="T22" fmla="*/ 1 w 1805"/>
                <a:gd name="T23" fmla="*/ 463 h 1618"/>
                <a:gd name="T24" fmla="*/ 1 w 1805"/>
                <a:gd name="T25" fmla="*/ 529 h 1618"/>
                <a:gd name="T26" fmla="*/ 2 w 1805"/>
                <a:gd name="T27" fmla="*/ 573 h 1618"/>
                <a:gd name="T28" fmla="*/ 5 w 1805"/>
                <a:gd name="T29" fmla="*/ 606 h 1618"/>
                <a:gd name="T30" fmla="*/ 9 w 1805"/>
                <a:gd name="T31" fmla="*/ 637 h 1618"/>
                <a:gd name="T32" fmla="*/ 15 w 1805"/>
                <a:gd name="T33" fmla="*/ 666 h 1618"/>
                <a:gd name="T34" fmla="*/ 23 w 1805"/>
                <a:gd name="T35" fmla="*/ 694 h 1618"/>
                <a:gd name="T36" fmla="*/ 33 w 1805"/>
                <a:gd name="T37" fmla="*/ 719 h 1618"/>
                <a:gd name="T38" fmla="*/ 45 w 1805"/>
                <a:gd name="T39" fmla="*/ 742 h 1618"/>
                <a:gd name="T40" fmla="*/ 60 w 1805"/>
                <a:gd name="T41" fmla="*/ 761 h 1618"/>
                <a:gd name="T42" fmla="*/ 83 w 1805"/>
                <a:gd name="T43" fmla="*/ 781 h 1618"/>
                <a:gd name="T44" fmla="*/ 112 w 1805"/>
                <a:gd name="T45" fmla="*/ 797 h 1618"/>
                <a:gd name="T46" fmla="*/ 146 w 1805"/>
                <a:gd name="T47" fmla="*/ 805 h 1618"/>
                <a:gd name="T48" fmla="*/ 182 w 1805"/>
                <a:gd name="T49" fmla="*/ 809 h 1618"/>
                <a:gd name="T50" fmla="*/ 221 w 1805"/>
                <a:gd name="T51" fmla="*/ 808 h 1618"/>
                <a:gd name="T52" fmla="*/ 261 w 1805"/>
                <a:gd name="T53" fmla="*/ 801 h 1618"/>
                <a:gd name="T54" fmla="*/ 302 w 1805"/>
                <a:gd name="T55" fmla="*/ 790 h 1618"/>
                <a:gd name="T56" fmla="*/ 341 w 1805"/>
                <a:gd name="T57" fmla="*/ 776 h 1618"/>
                <a:gd name="T58" fmla="*/ 391 w 1805"/>
                <a:gd name="T59" fmla="*/ 752 h 1618"/>
                <a:gd name="T60" fmla="*/ 425 w 1805"/>
                <a:gd name="T61" fmla="*/ 730 h 1618"/>
                <a:gd name="T62" fmla="*/ 454 w 1805"/>
                <a:gd name="T63" fmla="*/ 708 h 1618"/>
                <a:gd name="T64" fmla="*/ 476 w 1805"/>
                <a:gd name="T65" fmla="*/ 686 h 1618"/>
                <a:gd name="T66" fmla="*/ 495 w 1805"/>
                <a:gd name="T67" fmla="*/ 663 h 1618"/>
                <a:gd name="T68" fmla="*/ 512 w 1805"/>
                <a:gd name="T69" fmla="*/ 639 h 1618"/>
                <a:gd name="T70" fmla="*/ 527 w 1805"/>
                <a:gd name="T71" fmla="*/ 613 h 1618"/>
                <a:gd name="T72" fmla="*/ 540 w 1805"/>
                <a:gd name="T73" fmla="*/ 585 h 1618"/>
                <a:gd name="T74" fmla="*/ 550 w 1805"/>
                <a:gd name="T75" fmla="*/ 556 h 1618"/>
                <a:gd name="T76" fmla="*/ 560 w 1805"/>
                <a:gd name="T77" fmla="*/ 525 h 1618"/>
                <a:gd name="T78" fmla="*/ 568 w 1805"/>
                <a:gd name="T79" fmla="*/ 493 h 1618"/>
                <a:gd name="T80" fmla="*/ 575 w 1805"/>
                <a:gd name="T81" fmla="*/ 458 h 1618"/>
                <a:gd name="T82" fmla="*/ 582 w 1805"/>
                <a:gd name="T83" fmla="*/ 422 h 1618"/>
                <a:gd name="T84" fmla="*/ 588 w 1805"/>
                <a:gd name="T85" fmla="*/ 387 h 1618"/>
                <a:gd name="T86" fmla="*/ 596 w 1805"/>
                <a:gd name="T87" fmla="*/ 326 h 1618"/>
                <a:gd name="T88" fmla="*/ 600 w 1805"/>
                <a:gd name="T89" fmla="*/ 288 h 1618"/>
                <a:gd name="T90" fmla="*/ 602 w 1805"/>
                <a:gd name="T91" fmla="*/ 252 h 1618"/>
                <a:gd name="T92" fmla="*/ 602 w 1805"/>
                <a:gd name="T93" fmla="*/ 216 h 1618"/>
                <a:gd name="T94" fmla="*/ 600 w 1805"/>
                <a:gd name="T95" fmla="*/ 182 h 1618"/>
                <a:gd name="T96" fmla="*/ 595 w 1805"/>
                <a:gd name="T97" fmla="*/ 150 h 1618"/>
                <a:gd name="T98" fmla="*/ 588 w 1805"/>
                <a:gd name="T99" fmla="*/ 120 h 1618"/>
                <a:gd name="T100" fmla="*/ 577 w 1805"/>
                <a:gd name="T101" fmla="*/ 93 h 1618"/>
                <a:gd name="T102" fmla="*/ 562 w 1805"/>
                <a:gd name="T103" fmla="*/ 70 h 1618"/>
                <a:gd name="T104" fmla="*/ 545 w 1805"/>
                <a:gd name="T105" fmla="*/ 53 h 1618"/>
                <a:gd name="T106" fmla="*/ 527 w 1805"/>
                <a:gd name="T107" fmla="*/ 40 h 1618"/>
                <a:gd name="T108" fmla="*/ 506 w 1805"/>
                <a:gd name="T109" fmla="*/ 30 h 1618"/>
                <a:gd name="T110" fmla="*/ 483 w 1805"/>
                <a:gd name="T111" fmla="*/ 21 h 1618"/>
                <a:gd name="T112" fmla="*/ 460 w 1805"/>
                <a:gd name="T113" fmla="*/ 15 h 1618"/>
                <a:gd name="T114" fmla="*/ 436 w 1805"/>
                <a:gd name="T115" fmla="*/ 11 h 1618"/>
                <a:gd name="T116" fmla="*/ 405 w 1805"/>
                <a:gd name="T117" fmla="*/ 7 h 1618"/>
                <a:gd name="T118" fmla="*/ 383 w 1805"/>
                <a:gd name="T119" fmla="*/ 5 h 1618"/>
                <a:gd name="T120" fmla="*/ 363 w 1805"/>
                <a:gd name="T121" fmla="*/ 3 h 1618"/>
                <a:gd name="T122" fmla="*/ 344 w 1805"/>
                <a:gd name="T123" fmla="*/ 1 h 16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05" h="1618">
                  <a:moveTo>
                    <a:pt x="1002" y="0"/>
                  </a:moveTo>
                  <a:lnTo>
                    <a:pt x="962" y="2"/>
                  </a:lnTo>
                  <a:lnTo>
                    <a:pt x="924" y="5"/>
                  </a:lnTo>
                  <a:lnTo>
                    <a:pt x="886" y="8"/>
                  </a:lnTo>
                  <a:lnTo>
                    <a:pt x="849" y="11"/>
                  </a:lnTo>
                  <a:lnTo>
                    <a:pt x="814" y="16"/>
                  </a:lnTo>
                  <a:lnTo>
                    <a:pt x="779" y="20"/>
                  </a:lnTo>
                  <a:lnTo>
                    <a:pt x="746" y="25"/>
                  </a:lnTo>
                  <a:lnTo>
                    <a:pt x="713" y="30"/>
                  </a:lnTo>
                  <a:lnTo>
                    <a:pt x="652" y="42"/>
                  </a:lnTo>
                  <a:lnTo>
                    <a:pt x="593" y="57"/>
                  </a:lnTo>
                  <a:lnTo>
                    <a:pt x="538" y="73"/>
                  </a:lnTo>
                  <a:lnTo>
                    <a:pt x="486" y="91"/>
                  </a:lnTo>
                  <a:lnTo>
                    <a:pt x="438" y="111"/>
                  </a:lnTo>
                  <a:lnTo>
                    <a:pt x="394" y="132"/>
                  </a:lnTo>
                  <a:lnTo>
                    <a:pt x="352" y="154"/>
                  </a:lnTo>
                  <a:lnTo>
                    <a:pt x="314" y="179"/>
                  </a:lnTo>
                  <a:lnTo>
                    <a:pt x="277" y="206"/>
                  </a:lnTo>
                  <a:lnTo>
                    <a:pt x="245" y="233"/>
                  </a:lnTo>
                  <a:lnTo>
                    <a:pt x="214" y="262"/>
                  </a:lnTo>
                  <a:lnTo>
                    <a:pt x="186" y="292"/>
                  </a:lnTo>
                  <a:lnTo>
                    <a:pt x="161" y="324"/>
                  </a:lnTo>
                  <a:lnTo>
                    <a:pt x="138" y="357"/>
                  </a:lnTo>
                  <a:lnTo>
                    <a:pt x="117" y="391"/>
                  </a:lnTo>
                  <a:lnTo>
                    <a:pt x="100" y="427"/>
                  </a:lnTo>
                  <a:lnTo>
                    <a:pt x="82" y="463"/>
                  </a:lnTo>
                  <a:lnTo>
                    <a:pt x="68" y="500"/>
                  </a:lnTo>
                  <a:lnTo>
                    <a:pt x="56" y="539"/>
                  </a:lnTo>
                  <a:lnTo>
                    <a:pt x="44" y="579"/>
                  </a:lnTo>
                  <a:lnTo>
                    <a:pt x="35" y="619"/>
                  </a:lnTo>
                  <a:lnTo>
                    <a:pt x="27" y="661"/>
                  </a:lnTo>
                  <a:lnTo>
                    <a:pt x="19" y="703"/>
                  </a:lnTo>
                  <a:lnTo>
                    <a:pt x="15" y="746"/>
                  </a:lnTo>
                  <a:lnTo>
                    <a:pt x="9" y="790"/>
                  </a:lnTo>
                  <a:lnTo>
                    <a:pt x="6" y="834"/>
                  </a:lnTo>
                  <a:lnTo>
                    <a:pt x="2" y="925"/>
                  </a:lnTo>
                  <a:lnTo>
                    <a:pt x="0" y="970"/>
                  </a:lnTo>
                  <a:lnTo>
                    <a:pt x="0" y="1014"/>
                  </a:lnTo>
                  <a:lnTo>
                    <a:pt x="2" y="1058"/>
                  </a:lnTo>
                  <a:lnTo>
                    <a:pt x="3" y="1102"/>
                  </a:lnTo>
                  <a:lnTo>
                    <a:pt x="5" y="1124"/>
                  </a:lnTo>
                  <a:lnTo>
                    <a:pt x="6" y="1146"/>
                  </a:lnTo>
                  <a:lnTo>
                    <a:pt x="9" y="1167"/>
                  </a:lnTo>
                  <a:lnTo>
                    <a:pt x="12" y="1189"/>
                  </a:lnTo>
                  <a:lnTo>
                    <a:pt x="15" y="1211"/>
                  </a:lnTo>
                  <a:lnTo>
                    <a:pt x="18" y="1232"/>
                  </a:lnTo>
                  <a:lnTo>
                    <a:pt x="22" y="1252"/>
                  </a:lnTo>
                  <a:lnTo>
                    <a:pt x="27" y="1273"/>
                  </a:lnTo>
                  <a:lnTo>
                    <a:pt x="33" y="1293"/>
                  </a:lnTo>
                  <a:lnTo>
                    <a:pt x="38" y="1313"/>
                  </a:lnTo>
                  <a:lnTo>
                    <a:pt x="44" y="1332"/>
                  </a:lnTo>
                  <a:lnTo>
                    <a:pt x="52" y="1350"/>
                  </a:lnTo>
                  <a:lnTo>
                    <a:pt x="60" y="1369"/>
                  </a:lnTo>
                  <a:lnTo>
                    <a:pt x="68" y="1387"/>
                  </a:lnTo>
                  <a:lnTo>
                    <a:pt x="78" y="1405"/>
                  </a:lnTo>
                  <a:lnTo>
                    <a:pt x="87" y="1421"/>
                  </a:lnTo>
                  <a:lnTo>
                    <a:pt x="98" y="1437"/>
                  </a:lnTo>
                  <a:lnTo>
                    <a:pt x="110" y="1454"/>
                  </a:lnTo>
                  <a:lnTo>
                    <a:pt x="122" y="1468"/>
                  </a:lnTo>
                  <a:lnTo>
                    <a:pt x="135" y="1483"/>
                  </a:lnTo>
                  <a:lnTo>
                    <a:pt x="148" y="1497"/>
                  </a:lnTo>
                  <a:lnTo>
                    <a:pt x="164" y="1509"/>
                  </a:lnTo>
                  <a:lnTo>
                    <a:pt x="179" y="1521"/>
                  </a:lnTo>
                  <a:lnTo>
                    <a:pt x="197" y="1534"/>
                  </a:lnTo>
                  <a:lnTo>
                    <a:pt x="221" y="1548"/>
                  </a:lnTo>
                  <a:lnTo>
                    <a:pt x="248" y="1561"/>
                  </a:lnTo>
                  <a:lnTo>
                    <a:pt x="276" y="1573"/>
                  </a:lnTo>
                  <a:lnTo>
                    <a:pt x="305" y="1584"/>
                  </a:lnTo>
                  <a:lnTo>
                    <a:pt x="336" y="1593"/>
                  </a:lnTo>
                  <a:lnTo>
                    <a:pt x="369" y="1599"/>
                  </a:lnTo>
                  <a:lnTo>
                    <a:pt x="403" y="1606"/>
                  </a:lnTo>
                  <a:lnTo>
                    <a:pt x="437" y="1610"/>
                  </a:lnTo>
                  <a:lnTo>
                    <a:pt x="473" y="1615"/>
                  </a:lnTo>
                  <a:lnTo>
                    <a:pt x="510" y="1617"/>
                  </a:lnTo>
                  <a:lnTo>
                    <a:pt x="546" y="1618"/>
                  </a:lnTo>
                  <a:lnTo>
                    <a:pt x="584" y="1618"/>
                  </a:lnTo>
                  <a:lnTo>
                    <a:pt x="624" y="1617"/>
                  </a:lnTo>
                  <a:lnTo>
                    <a:pt x="664" y="1615"/>
                  </a:lnTo>
                  <a:lnTo>
                    <a:pt x="703" y="1611"/>
                  </a:lnTo>
                  <a:lnTo>
                    <a:pt x="743" y="1607"/>
                  </a:lnTo>
                  <a:lnTo>
                    <a:pt x="784" y="1601"/>
                  </a:lnTo>
                  <a:lnTo>
                    <a:pt x="823" y="1596"/>
                  </a:lnTo>
                  <a:lnTo>
                    <a:pt x="864" y="1588"/>
                  </a:lnTo>
                  <a:lnTo>
                    <a:pt x="904" y="1580"/>
                  </a:lnTo>
                  <a:lnTo>
                    <a:pt x="943" y="1571"/>
                  </a:lnTo>
                  <a:lnTo>
                    <a:pt x="983" y="1563"/>
                  </a:lnTo>
                  <a:lnTo>
                    <a:pt x="1022" y="1551"/>
                  </a:lnTo>
                  <a:lnTo>
                    <a:pt x="1060" y="1540"/>
                  </a:lnTo>
                  <a:lnTo>
                    <a:pt x="1135" y="1516"/>
                  </a:lnTo>
                  <a:lnTo>
                    <a:pt x="1172" y="1504"/>
                  </a:lnTo>
                  <a:lnTo>
                    <a:pt x="1207" y="1489"/>
                  </a:lnTo>
                  <a:lnTo>
                    <a:pt x="1240" y="1475"/>
                  </a:lnTo>
                  <a:lnTo>
                    <a:pt x="1274" y="1460"/>
                  </a:lnTo>
                  <a:lnTo>
                    <a:pt x="1305" y="1445"/>
                  </a:lnTo>
                  <a:lnTo>
                    <a:pt x="1336" y="1429"/>
                  </a:lnTo>
                  <a:lnTo>
                    <a:pt x="1360" y="1415"/>
                  </a:lnTo>
                  <a:lnTo>
                    <a:pt x="1382" y="1402"/>
                  </a:lnTo>
                  <a:lnTo>
                    <a:pt x="1406" y="1387"/>
                  </a:lnTo>
                  <a:lnTo>
                    <a:pt x="1426" y="1372"/>
                  </a:lnTo>
                  <a:lnTo>
                    <a:pt x="1447" y="1357"/>
                  </a:lnTo>
                  <a:lnTo>
                    <a:pt x="1466" y="1342"/>
                  </a:lnTo>
                  <a:lnTo>
                    <a:pt x="1485" y="1326"/>
                  </a:lnTo>
                  <a:lnTo>
                    <a:pt x="1502" y="1310"/>
                  </a:lnTo>
                  <a:lnTo>
                    <a:pt x="1520" y="1294"/>
                  </a:lnTo>
                  <a:lnTo>
                    <a:pt x="1536" y="1277"/>
                  </a:lnTo>
                  <a:lnTo>
                    <a:pt x="1551" y="1260"/>
                  </a:lnTo>
                  <a:lnTo>
                    <a:pt x="1565" y="1243"/>
                  </a:lnTo>
                  <a:lnTo>
                    <a:pt x="1580" y="1225"/>
                  </a:lnTo>
                  <a:lnTo>
                    <a:pt x="1593" y="1207"/>
                  </a:lnTo>
                  <a:lnTo>
                    <a:pt x="1605" y="1188"/>
                  </a:lnTo>
                  <a:lnTo>
                    <a:pt x="1618" y="1169"/>
                  </a:lnTo>
                  <a:lnTo>
                    <a:pt x="1628" y="1151"/>
                  </a:lnTo>
                  <a:lnTo>
                    <a:pt x="1640" y="1132"/>
                  </a:lnTo>
                  <a:lnTo>
                    <a:pt x="1650" y="1112"/>
                  </a:lnTo>
                  <a:lnTo>
                    <a:pt x="1661" y="1092"/>
                  </a:lnTo>
                  <a:lnTo>
                    <a:pt x="1669" y="1071"/>
                  </a:lnTo>
                  <a:lnTo>
                    <a:pt x="1678" y="1049"/>
                  </a:lnTo>
                  <a:lnTo>
                    <a:pt x="1687" y="1028"/>
                  </a:lnTo>
                  <a:lnTo>
                    <a:pt x="1696" y="1006"/>
                  </a:lnTo>
                  <a:lnTo>
                    <a:pt x="1703" y="985"/>
                  </a:lnTo>
                  <a:lnTo>
                    <a:pt x="1710" y="962"/>
                  </a:lnTo>
                  <a:lnTo>
                    <a:pt x="1718" y="940"/>
                  </a:lnTo>
                  <a:lnTo>
                    <a:pt x="1725" y="916"/>
                  </a:lnTo>
                  <a:lnTo>
                    <a:pt x="1732" y="893"/>
                  </a:lnTo>
                  <a:lnTo>
                    <a:pt x="1738" y="868"/>
                  </a:lnTo>
                  <a:lnTo>
                    <a:pt x="1745" y="844"/>
                  </a:lnTo>
                  <a:lnTo>
                    <a:pt x="1751" y="820"/>
                  </a:lnTo>
                  <a:lnTo>
                    <a:pt x="1757" y="796"/>
                  </a:lnTo>
                  <a:lnTo>
                    <a:pt x="1763" y="773"/>
                  </a:lnTo>
                  <a:lnTo>
                    <a:pt x="1773" y="724"/>
                  </a:lnTo>
                  <a:lnTo>
                    <a:pt x="1784" y="675"/>
                  </a:lnTo>
                  <a:lnTo>
                    <a:pt x="1788" y="651"/>
                  </a:lnTo>
                  <a:lnTo>
                    <a:pt x="1791" y="626"/>
                  </a:lnTo>
                  <a:lnTo>
                    <a:pt x="1795" y="602"/>
                  </a:lnTo>
                  <a:lnTo>
                    <a:pt x="1798" y="576"/>
                  </a:lnTo>
                  <a:lnTo>
                    <a:pt x="1801" y="552"/>
                  </a:lnTo>
                  <a:lnTo>
                    <a:pt x="1803" y="528"/>
                  </a:lnTo>
                  <a:lnTo>
                    <a:pt x="1804" y="503"/>
                  </a:lnTo>
                  <a:lnTo>
                    <a:pt x="1805" y="480"/>
                  </a:lnTo>
                  <a:lnTo>
                    <a:pt x="1805" y="455"/>
                  </a:lnTo>
                  <a:lnTo>
                    <a:pt x="1805" y="432"/>
                  </a:lnTo>
                  <a:lnTo>
                    <a:pt x="1804" y="409"/>
                  </a:lnTo>
                  <a:lnTo>
                    <a:pt x="1803" y="385"/>
                  </a:lnTo>
                  <a:lnTo>
                    <a:pt x="1800" y="363"/>
                  </a:lnTo>
                  <a:lnTo>
                    <a:pt x="1795" y="341"/>
                  </a:lnTo>
                  <a:lnTo>
                    <a:pt x="1791" y="320"/>
                  </a:lnTo>
                  <a:lnTo>
                    <a:pt x="1785" y="299"/>
                  </a:lnTo>
                  <a:lnTo>
                    <a:pt x="1779" y="278"/>
                  </a:lnTo>
                  <a:lnTo>
                    <a:pt x="1770" y="258"/>
                  </a:lnTo>
                  <a:lnTo>
                    <a:pt x="1763" y="239"/>
                  </a:lnTo>
                  <a:lnTo>
                    <a:pt x="1753" y="220"/>
                  </a:lnTo>
                  <a:lnTo>
                    <a:pt x="1741" y="202"/>
                  </a:lnTo>
                  <a:lnTo>
                    <a:pt x="1729" y="186"/>
                  </a:lnTo>
                  <a:lnTo>
                    <a:pt x="1716" y="170"/>
                  </a:lnTo>
                  <a:lnTo>
                    <a:pt x="1702" y="154"/>
                  </a:lnTo>
                  <a:lnTo>
                    <a:pt x="1685" y="140"/>
                  </a:lnTo>
                  <a:lnTo>
                    <a:pt x="1668" y="127"/>
                  </a:lnTo>
                  <a:lnTo>
                    <a:pt x="1652" y="116"/>
                  </a:lnTo>
                  <a:lnTo>
                    <a:pt x="1634" y="106"/>
                  </a:lnTo>
                  <a:lnTo>
                    <a:pt x="1617" y="97"/>
                  </a:lnTo>
                  <a:lnTo>
                    <a:pt x="1598" y="88"/>
                  </a:lnTo>
                  <a:lnTo>
                    <a:pt x="1579" y="79"/>
                  </a:lnTo>
                  <a:lnTo>
                    <a:pt x="1558" y="72"/>
                  </a:lnTo>
                  <a:lnTo>
                    <a:pt x="1538" y="64"/>
                  </a:lnTo>
                  <a:lnTo>
                    <a:pt x="1516" y="59"/>
                  </a:lnTo>
                  <a:lnTo>
                    <a:pt x="1494" y="52"/>
                  </a:lnTo>
                  <a:lnTo>
                    <a:pt x="1472" y="48"/>
                  </a:lnTo>
                  <a:lnTo>
                    <a:pt x="1448" y="42"/>
                  </a:lnTo>
                  <a:lnTo>
                    <a:pt x="1426" y="38"/>
                  </a:lnTo>
                  <a:lnTo>
                    <a:pt x="1403" y="33"/>
                  </a:lnTo>
                  <a:lnTo>
                    <a:pt x="1379" y="30"/>
                  </a:lnTo>
                  <a:lnTo>
                    <a:pt x="1355" y="27"/>
                  </a:lnTo>
                  <a:lnTo>
                    <a:pt x="1331" y="23"/>
                  </a:lnTo>
                  <a:lnTo>
                    <a:pt x="1308" y="21"/>
                  </a:lnTo>
                  <a:lnTo>
                    <a:pt x="1284" y="19"/>
                  </a:lnTo>
                  <a:lnTo>
                    <a:pt x="1237" y="15"/>
                  </a:lnTo>
                  <a:lnTo>
                    <a:pt x="1215" y="13"/>
                  </a:lnTo>
                  <a:lnTo>
                    <a:pt x="1192" y="11"/>
                  </a:lnTo>
                  <a:lnTo>
                    <a:pt x="1170" y="10"/>
                  </a:lnTo>
                  <a:lnTo>
                    <a:pt x="1148" y="9"/>
                  </a:lnTo>
                  <a:lnTo>
                    <a:pt x="1128" y="8"/>
                  </a:lnTo>
                  <a:lnTo>
                    <a:pt x="1107" y="7"/>
                  </a:lnTo>
                  <a:lnTo>
                    <a:pt x="1088" y="6"/>
                  </a:lnTo>
                  <a:lnTo>
                    <a:pt x="1069" y="5"/>
                  </a:lnTo>
                  <a:lnTo>
                    <a:pt x="1050" y="3"/>
                  </a:lnTo>
                  <a:lnTo>
                    <a:pt x="1032" y="2"/>
                  </a:lnTo>
                  <a:lnTo>
                    <a:pt x="1016" y="1"/>
                  </a:lnTo>
                  <a:lnTo>
                    <a:pt x="10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370" name="Group 90">
              <a:extLst>
                <a:ext uri="{FF2B5EF4-FFF2-40B4-BE49-F238E27FC236}">
                  <a16:creationId xmlns:a16="http://schemas.microsoft.com/office/drawing/2014/main" id="{B362E18D-CD8C-650F-CB13-7D735B16DA35}"/>
                </a:ext>
              </a:extLst>
            </p:cNvPr>
            <p:cNvGrpSpPr>
              <a:grpSpLocks/>
            </p:cNvGrpSpPr>
            <p:nvPr/>
          </p:nvGrpSpPr>
          <p:grpSpPr bwMode="auto">
            <a:xfrm>
              <a:off x="4307" y="1026"/>
              <a:ext cx="841" cy="907"/>
              <a:chOff x="4307" y="1026"/>
              <a:chExt cx="1021" cy="901"/>
            </a:xfrm>
          </p:grpSpPr>
          <p:sp>
            <p:nvSpPr>
              <p:cNvPr id="15382" name="Freeform 67">
                <a:extLst>
                  <a:ext uri="{FF2B5EF4-FFF2-40B4-BE49-F238E27FC236}">
                    <a16:creationId xmlns:a16="http://schemas.microsoft.com/office/drawing/2014/main" id="{7FD6165A-AFCE-E4D3-CC5F-ACC2699F3A2B}"/>
                  </a:ext>
                </a:extLst>
              </p:cNvPr>
              <p:cNvSpPr>
                <a:spLocks noChangeArrowheads="1"/>
              </p:cNvSpPr>
              <p:nvPr/>
            </p:nvSpPr>
            <p:spPr bwMode="auto">
              <a:xfrm>
                <a:off x="5264" y="1879"/>
                <a:ext cx="64" cy="48"/>
              </a:xfrm>
              <a:custGeom>
                <a:avLst/>
                <a:gdLst>
                  <a:gd name="T0" fmla="*/ 0 w 190"/>
                  <a:gd name="T1" fmla="*/ 0 h 95"/>
                  <a:gd name="T2" fmla="*/ 64 w 190"/>
                  <a:gd name="T3" fmla="*/ 24 h 95"/>
                  <a:gd name="T4" fmla="*/ 0 w 190"/>
                  <a:gd name="T5" fmla="*/ 48 h 95"/>
                  <a:gd name="T6" fmla="*/ 0 w 190"/>
                  <a:gd name="T7" fmla="*/ 0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0" h="95">
                    <a:moveTo>
                      <a:pt x="0" y="0"/>
                    </a:moveTo>
                    <a:lnTo>
                      <a:pt x="190" y="48"/>
                    </a:lnTo>
                    <a:lnTo>
                      <a:pt x="0" y="9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5383" name="Group 89">
                <a:extLst>
                  <a:ext uri="{FF2B5EF4-FFF2-40B4-BE49-F238E27FC236}">
                    <a16:creationId xmlns:a16="http://schemas.microsoft.com/office/drawing/2014/main" id="{7C62BDCE-09B6-A22C-E250-CC59D52699DD}"/>
                  </a:ext>
                </a:extLst>
              </p:cNvPr>
              <p:cNvGrpSpPr>
                <a:grpSpLocks/>
              </p:cNvGrpSpPr>
              <p:nvPr/>
            </p:nvGrpSpPr>
            <p:grpSpPr bwMode="auto">
              <a:xfrm>
                <a:off x="4307" y="1026"/>
                <a:ext cx="963" cy="877"/>
                <a:chOff x="4307" y="747"/>
                <a:chExt cx="963" cy="1156"/>
              </a:xfrm>
            </p:grpSpPr>
            <p:sp>
              <p:nvSpPr>
                <p:cNvPr id="15384" name="Freeform 66">
                  <a:extLst>
                    <a:ext uri="{FF2B5EF4-FFF2-40B4-BE49-F238E27FC236}">
                      <a16:creationId xmlns:a16="http://schemas.microsoft.com/office/drawing/2014/main" id="{04D3FE47-1ABE-94E4-0FB3-7B47741E29D6}"/>
                    </a:ext>
                  </a:extLst>
                </p:cNvPr>
                <p:cNvSpPr>
                  <a:spLocks noChangeArrowheads="1"/>
                </p:cNvSpPr>
                <p:nvPr/>
              </p:nvSpPr>
              <p:spPr bwMode="auto">
                <a:xfrm>
                  <a:off x="4328" y="813"/>
                  <a:ext cx="942" cy="1090"/>
                </a:xfrm>
                <a:custGeom>
                  <a:avLst/>
                  <a:gdLst>
                    <a:gd name="T0" fmla="*/ 942 w 2824"/>
                    <a:gd name="T1" fmla="*/ 1090 h 2179"/>
                    <a:gd name="T2" fmla="*/ 0 w 2824"/>
                    <a:gd name="T3" fmla="*/ 1090 h 2179"/>
                    <a:gd name="T4" fmla="*/ 0 w 2824"/>
                    <a:gd name="T5" fmla="*/ 0 h 2179"/>
                    <a:gd name="T6" fmla="*/ 0 60000 65536"/>
                    <a:gd name="T7" fmla="*/ 0 60000 65536"/>
                    <a:gd name="T8" fmla="*/ 0 60000 65536"/>
                  </a:gdLst>
                  <a:ahLst/>
                  <a:cxnLst>
                    <a:cxn ang="T6">
                      <a:pos x="T0" y="T1"/>
                    </a:cxn>
                    <a:cxn ang="T7">
                      <a:pos x="T2" y="T3"/>
                    </a:cxn>
                    <a:cxn ang="T8">
                      <a:pos x="T4" y="T5"/>
                    </a:cxn>
                  </a:cxnLst>
                  <a:rect l="0" t="0" r="r" b="b"/>
                  <a:pathLst>
                    <a:path w="2824" h="2179">
                      <a:moveTo>
                        <a:pt x="2824" y="2179"/>
                      </a:moveTo>
                      <a:lnTo>
                        <a:pt x="0" y="2179"/>
                      </a:lnTo>
                      <a:lnTo>
                        <a:pt x="0" y="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5" name="Freeform 68">
                  <a:extLst>
                    <a:ext uri="{FF2B5EF4-FFF2-40B4-BE49-F238E27FC236}">
                      <a16:creationId xmlns:a16="http://schemas.microsoft.com/office/drawing/2014/main" id="{6B690E58-7553-D943-2674-5A4B85D21827}"/>
                    </a:ext>
                  </a:extLst>
                </p:cNvPr>
                <p:cNvSpPr>
                  <a:spLocks noChangeArrowheads="1"/>
                </p:cNvSpPr>
                <p:nvPr/>
              </p:nvSpPr>
              <p:spPr bwMode="auto">
                <a:xfrm>
                  <a:off x="4307" y="747"/>
                  <a:ext cx="42" cy="73"/>
                </a:xfrm>
                <a:custGeom>
                  <a:avLst/>
                  <a:gdLst>
                    <a:gd name="T0" fmla="*/ 0 w 126"/>
                    <a:gd name="T1" fmla="*/ 73 h 144"/>
                    <a:gd name="T2" fmla="*/ 21 w 126"/>
                    <a:gd name="T3" fmla="*/ 0 h 144"/>
                    <a:gd name="T4" fmla="*/ 42 w 126"/>
                    <a:gd name="T5" fmla="*/ 73 h 144"/>
                    <a:gd name="T6" fmla="*/ 0 w 126"/>
                    <a:gd name="T7" fmla="*/ 73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 h="144">
                      <a:moveTo>
                        <a:pt x="0" y="144"/>
                      </a:moveTo>
                      <a:lnTo>
                        <a:pt x="63" y="0"/>
                      </a:lnTo>
                      <a:lnTo>
                        <a:pt x="126" y="144"/>
                      </a:lnTo>
                      <a:lnTo>
                        <a:pt x="0"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5371" name="Group 88">
              <a:extLst>
                <a:ext uri="{FF2B5EF4-FFF2-40B4-BE49-F238E27FC236}">
                  <a16:creationId xmlns:a16="http://schemas.microsoft.com/office/drawing/2014/main" id="{B9EB2341-68F6-B275-1A88-BACAD02DA03C}"/>
                </a:ext>
              </a:extLst>
            </p:cNvPr>
            <p:cNvGrpSpPr>
              <a:grpSpLocks/>
            </p:cNvGrpSpPr>
            <p:nvPr/>
          </p:nvGrpSpPr>
          <p:grpSpPr bwMode="auto">
            <a:xfrm>
              <a:off x="3833" y="1903"/>
              <a:ext cx="495" cy="529"/>
              <a:chOff x="3681" y="1903"/>
              <a:chExt cx="647" cy="735"/>
            </a:xfrm>
          </p:grpSpPr>
          <p:sp>
            <p:nvSpPr>
              <p:cNvPr id="15380" name="Line 69">
                <a:extLst>
                  <a:ext uri="{FF2B5EF4-FFF2-40B4-BE49-F238E27FC236}">
                    <a16:creationId xmlns:a16="http://schemas.microsoft.com/office/drawing/2014/main" id="{A7DD9B7A-933A-214F-3F61-67BF8EC7880A}"/>
                  </a:ext>
                </a:extLst>
              </p:cNvPr>
              <p:cNvSpPr>
                <a:spLocks noChangeShapeType="1"/>
              </p:cNvSpPr>
              <p:nvPr/>
            </p:nvSpPr>
            <p:spPr bwMode="auto">
              <a:xfrm flipH="1">
                <a:off x="3722" y="1903"/>
                <a:ext cx="606" cy="6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1" name="Freeform 70">
                <a:extLst>
                  <a:ext uri="{FF2B5EF4-FFF2-40B4-BE49-F238E27FC236}">
                    <a16:creationId xmlns:a16="http://schemas.microsoft.com/office/drawing/2014/main" id="{62B98C7C-1A1A-7BA5-64D0-CFF755BE0193}"/>
                  </a:ext>
                </a:extLst>
              </p:cNvPr>
              <p:cNvSpPr>
                <a:spLocks noChangeArrowheads="1"/>
              </p:cNvSpPr>
              <p:nvPr/>
            </p:nvSpPr>
            <p:spPr bwMode="auto">
              <a:xfrm>
                <a:off x="3681" y="2570"/>
                <a:ext cx="59" cy="68"/>
              </a:xfrm>
              <a:custGeom>
                <a:avLst/>
                <a:gdLst>
                  <a:gd name="T0" fmla="*/ 59 w 179"/>
                  <a:gd name="T1" fmla="*/ 34 h 135"/>
                  <a:gd name="T2" fmla="*/ 0 w 179"/>
                  <a:gd name="T3" fmla="*/ 68 h 135"/>
                  <a:gd name="T4" fmla="*/ 29 w 179"/>
                  <a:gd name="T5" fmla="*/ 0 h 135"/>
                  <a:gd name="T6" fmla="*/ 59 w 179"/>
                  <a:gd name="T7" fmla="*/ 34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9" h="135">
                    <a:moveTo>
                      <a:pt x="179" y="67"/>
                    </a:moveTo>
                    <a:lnTo>
                      <a:pt x="0" y="135"/>
                    </a:lnTo>
                    <a:lnTo>
                      <a:pt x="89" y="0"/>
                    </a:lnTo>
                    <a:lnTo>
                      <a:pt x="179"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372" name="Rectangle 71">
              <a:extLst>
                <a:ext uri="{FF2B5EF4-FFF2-40B4-BE49-F238E27FC236}">
                  <a16:creationId xmlns:a16="http://schemas.microsoft.com/office/drawing/2014/main" id="{914A266E-6CBA-A70A-D716-D370B3830D86}"/>
                </a:ext>
              </a:extLst>
            </p:cNvPr>
            <p:cNvSpPr>
              <a:spLocks noChangeArrowheads="1"/>
            </p:cNvSpPr>
            <p:nvPr/>
          </p:nvSpPr>
          <p:spPr bwMode="auto">
            <a:xfrm>
              <a:off x="4398" y="1026"/>
              <a:ext cx="162"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800" i="1">
                  <a:solidFill>
                    <a:srgbClr val="000000"/>
                  </a:solidFill>
                  <a:latin typeface="Times New Roman" panose="02020603050405020304" pitchFamily="18" charset="0"/>
                </a:rPr>
                <a:t>z</a:t>
              </a:r>
              <a:endParaRPr lang="en-US" altLang="zh-CN" sz="2800" i="1">
                <a:latin typeface="Times New Roman" panose="02020603050405020304" pitchFamily="18" charset="0"/>
              </a:endParaRPr>
            </a:p>
          </p:txBody>
        </p:sp>
        <p:sp>
          <p:nvSpPr>
            <p:cNvPr id="15373" name="Rectangle 72">
              <a:extLst>
                <a:ext uri="{FF2B5EF4-FFF2-40B4-BE49-F238E27FC236}">
                  <a16:creationId xmlns:a16="http://schemas.microsoft.com/office/drawing/2014/main" id="{0810C892-A3D9-A256-FAC1-3EA3C2617637}"/>
                </a:ext>
              </a:extLst>
            </p:cNvPr>
            <p:cNvSpPr>
              <a:spLocks noChangeArrowheads="1"/>
            </p:cNvSpPr>
            <p:nvPr/>
          </p:nvSpPr>
          <p:spPr bwMode="auto">
            <a:xfrm>
              <a:off x="5284" y="1616"/>
              <a:ext cx="6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200" i="1">
                  <a:solidFill>
                    <a:srgbClr val="000000"/>
                  </a:solidFill>
                  <a:latin typeface="Times New Roman" panose="02020603050405020304" pitchFamily="18" charset="0"/>
                </a:rPr>
                <a:t>y</a:t>
              </a:r>
              <a:endParaRPr lang="en-US" altLang="zh-CN" i="1">
                <a:latin typeface="Times New Roman" panose="02020603050405020304" pitchFamily="18" charset="0"/>
              </a:endParaRPr>
            </a:p>
          </p:txBody>
        </p:sp>
        <p:sp>
          <p:nvSpPr>
            <p:cNvPr id="15374" name="Rectangle 73">
              <a:extLst>
                <a:ext uri="{FF2B5EF4-FFF2-40B4-BE49-F238E27FC236}">
                  <a16:creationId xmlns:a16="http://schemas.microsoft.com/office/drawing/2014/main" id="{92D9BB1A-9BCD-2FD9-98CA-32B95DC6B03B}"/>
                </a:ext>
              </a:extLst>
            </p:cNvPr>
            <p:cNvSpPr>
              <a:spLocks noChangeArrowheads="1"/>
            </p:cNvSpPr>
            <p:nvPr/>
          </p:nvSpPr>
          <p:spPr bwMode="auto">
            <a:xfrm>
              <a:off x="3923" y="2341"/>
              <a:ext cx="7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i="1">
                  <a:solidFill>
                    <a:srgbClr val="000000"/>
                  </a:solidFill>
                  <a:latin typeface="Times New Roman" panose="02020603050405020304" pitchFamily="18" charset="0"/>
                </a:rPr>
                <a:t>x</a:t>
              </a:r>
              <a:endParaRPr lang="en-US" altLang="zh-CN" sz="2400" i="1">
                <a:latin typeface="Times New Roman" panose="02020603050405020304" pitchFamily="18" charset="0"/>
              </a:endParaRPr>
            </a:p>
          </p:txBody>
        </p:sp>
        <p:sp>
          <p:nvSpPr>
            <p:cNvPr id="15375" name="Rectangle 74">
              <a:extLst>
                <a:ext uri="{FF2B5EF4-FFF2-40B4-BE49-F238E27FC236}">
                  <a16:creationId xmlns:a16="http://schemas.microsoft.com/office/drawing/2014/main" id="{5A0EF21F-29EE-BB83-BC87-BF720912BEBE}"/>
                </a:ext>
              </a:extLst>
            </p:cNvPr>
            <p:cNvSpPr>
              <a:spLocks noChangeArrowheads="1"/>
            </p:cNvSpPr>
            <p:nvPr/>
          </p:nvSpPr>
          <p:spPr bwMode="auto">
            <a:xfrm>
              <a:off x="4234" y="1776"/>
              <a:ext cx="5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1700">
                  <a:solidFill>
                    <a:srgbClr val="000000"/>
                  </a:solidFill>
                  <a:latin typeface="宋体" panose="02010600030101010101" pitchFamily="2" charset="-122"/>
                </a:rPr>
                <a:t>o</a:t>
              </a:r>
              <a:endParaRPr lang="en-US" altLang="zh-CN"/>
            </a:p>
          </p:txBody>
        </p:sp>
        <p:sp>
          <p:nvSpPr>
            <p:cNvPr id="15376" name="Rectangle 76">
              <a:extLst>
                <a:ext uri="{FF2B5EF4-FFF2-40B4-BE49-F238E27FC236}">
                  <a16:creationId xmlns:a16="http://schemas.microsoft.com/office/drawing/2014/main" id="{942457DA-13AF-9DE6-7DA8-12B3AF6977A7}"/>
                </a:ext>
              </a:extLst>
            </p:cNvPr>
            <p:cNvSpPr>
              <a:spLocks noChangeArrowheads="1"/>
            </p:cNvSpPr>
            <p:nvPr/>
          </p:nvSpPr>
          <p:spPr bwMode="auto">
            <a:xfrm>
              <a:off x="4825" y="1298"/>
              <a:ext cx="64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400" b="1">
                  <a:solidFill>
                    <a:srgbClr val="000000"/>
                  </a:solidFill>
                  <a:latin typeface="宋体" panose="02010600030101010101" pitchFamily="2" charset="-122"/>
                </a:rPr>
                <a:t>参考系</a:t>
              </a:r>
              <a:endParaRPr lang="zh-CN" altLang="en-US" sz="2400" b="1"/>
            </a:p>
          </p:txBody>
        </p:sp>
        <p:sp>
          <p:nvSpPr>
            <p:cNvPr id="15377" name="Rectangle 80">
              <a:extLst>
                <a:ext uri="{FF2B5EF4-FFF2-40B4-BE49-F238E27FC236}">
                  <a16:creationId xmlns:a16="http://schemas.microsoft.com/office/drawing/2014/main" id="{37EF4D47-9939-FBF2-8FEF-036D166152D6}"/>
                </a:ext>
              </a:extLst>
            </p:cNvPr>
            <p:cNvSpPr>
              <a:spLocks noChangeArrowheads="1"/>
            </p:cNvSpPr>
            <p:nvPr/>
          </p:nvSpPr>
          <p:spPr bwMode="auto">
            <a:xfrm>
              <a:off x="4868" y="2186"/>
              <a:ext cx="39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000" b="1">
                  <a:solidFill>
                    <a:srgbClr val="000000"/>
                  </a:solidFill>
                  <a:latin typeface="宋体" panose="02010600030101010101" pitchFamily="2" charset="-122"/>
                </a:rPr>
                <a:t>坐标系</a:t>
              </a:r>
              <a:endParaRPr lang="zh-CN" altLang="en-US" sz="2000" b="1"/>
            </a:p>
          </p:txBody>
        </p:sp>
        <p:sp>
          <p:nvSpPr>
            <p:cNvPr id="15378" name="Line 81">
              <a:extLst>
                <a:ext uri="{FF2B5EF4-FFF2-40B4-BE49-F238E27FC236}">
                  <a16:creationId xmlns:a16="http://schemas.microsoft.com/office/drawing/2014/main" id="{8E3D02DC-0C86-87E1-E180-7E1CF6F7D801}"/>
                </a:ext>
              </a:extLst>
            </p:cNvPr>
            <p:cNvSpPr>
              <a:spLocks noChangeShapeType="1"/>
            </p:cNvSpPr>
            <p:nvPr/>
          </p:nvSpPr>
          <p:spPr bwMode="auto">
            <a:xfrm flipV="1">
              <a:off x="4560" y="1441"/>
              <a:ext cx="212" cy="11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9" name="Line 82">
              <a:extLst>
                <a:ext uri="{FF2B5EF4-FFF2-40B4-BE49-F238E27FC236}">
                  <a16:creationId xmlns:a16="http://schemas.microsoft.com/office/drawing/2014/main" id="{1D689FAB-CAB6-B174-AFD9-D3E1B36C6CC2}"/>
                </a:ext>
              </a:extLst>
            </p:cNvPr>
            <p:cNvSpPr>
              <a:spLocks noChangeShapeType="1"/>
            </p:cNvSpPr>
            <p:nvPr/>
          </p:nvSpPr>
          <p:spPr bwMode="auto">
            <a:xfrm>
              <a:off x="4699" y="1903"/>
              <a:ext cx="177" cy="34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367" name="Rectangle 84">
            <a:extLst>
              <a:ext uri="{FF2B5EF4-FFF2-40B4-BE49-F238E27FC236}">
                <a16:creationId xmlns:a16="http://schemas.microsoft.com/office/drawing/2014/main" id="{1FF77DA2-8B48-FFC2-01F4-FE625F4746CE}"/>
              </a:ext>
            </a:extLst>
          </p:cNvPr>
          <p:cNvSpPr>
            <a:spLocks noChangeArrowheads="1"/>
          </p:cNvSpPr>
          <p:nvPr/>
        </p:nvSpPr>
        <p:spPr bwMode="auto">
          <a:xfrm>
            <a:off x="7188200" y="4487863"/>
            <a:ext cx="1079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1700">
                <a:solidFill>
                  <a:srgbClr val="000000"/>
                </a:solidFill>
                <a:latin typeface="宋体" panose="02010600030101010101" pitchFamily="2" charset="-122"/>
              </a:rPr>
              <a:t> </a:t>
            </a:r>
            <a:endParaRPr lang="en-US" altLang="zh-CN"/>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618"/>
                                        </p:tgtEl>
                                        <p:attrNameLst>
                                          <p:attrName>style.visibility</p:attrName>
                                        </p:attrNameLst>
                                      </p:cBhvr>
                                      <p:to>
                                        <p:strVal val="visible"/>
                                      </p:to>
                                    </p:set>
                                    <p:animEffect transition="in" filter="blinds(horizontal)">
                                      <p:cBhvr>
                                        <p:cTn id="7" dur="500"/>
                                        <p:tgtEl>
                                          <p:spTgt spid="450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9943">
                                            <p:txEl>
                                              <p:pRg st="0" end="0"/>
                                            </p:txEl>
                                          </p:spTgt>
                                        </p:tgtEl>
                                        <p:attrNameLst>
                                          <p:attrName>style.visibility</p:attrName>
                                        </p:attrNameLst>
                                      </p:cBhvr>
                                      <p:to>
                                        <p:strVal val="visible"/>
                                      </p:to>
                                    </p:set>
                                    <p:animEffect transition="in" filter="wipe(left)">
                                      <p:cBhvr>
                                        <p:cTn id="22" dur="500"/>
                                        <p:tgtEl>
                                          <p:spTgt spid="399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8" grpId="0"/>
      <p:bldP spid="39943" grpId="0" build="p"/>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162|1.917"/>
</p:tagLst>
</file>

<file path=ppt/theme/theme1.xml><?xml version="1.0" encoding="utf-8"?>
<a:theme xmlns:a="http://schemas.openxmlformats.org/drawingml/2006/main" name="主题4">
  <a:themeElements>
    <a:clrScheme name="2005届大物下 13">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005届大物下">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2005届大物下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5届大物下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5届大物下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5届大物下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5届大物下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5届大物下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5届大物下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5届大物下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5届大物下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5届大物下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5届大物下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5届大物下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005届大物下 13">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主题4">
  <a:themeElements>
    <a:clrScheme name="2005届大物下 13">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005届大物下">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2005届大物下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5届大物下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5届大物下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5届大物下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5届大物下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5届大物下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5届大物下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5届大物下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5届大物下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5届大物下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5届大物下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5届大物下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005届大物下 13">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主题3</Template>
  <TotalTime>311</TotalTime>
  <Words>1549</Words>
  <Application>Microsoft Office PowerPoint</Application>
  <PresentationFormat>全屏显示(4:3)</PresentationFormat>
  <Paragraphs>288</Paragraphs>
  <Slides>46</Slides>
  <Notes>4</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5</vt:i4>
      </vt:variant>
      <vt:variant>
        <vt:lpstr>幻灯片标题</vt:lpstr>
      </vt:variant>
      <vt:variant>
        <vt:i4>46</vt:i4>
      </vt:variant>
    </vt:vector>
  </HeadingPairs>
  <TitlesOfParts>
    <vt:vector size="65" baseType="lpstr">
      <vt:lpstr>黑体</vt:lpstr>
      <vt:lpstr>楷体</vt:lpstr>
      <vt:lpstr>楷体_GB2312</vt:lpstr>
      <vt:lpstr>宋体</vt:lpstr>
      <vt:lpstr>Arial</vt:lpstr>
      <vt:lpstr>Book Antiqua</vt:lpstr>
      <vt:lpstr>Bookman Old Style</vt:lpstr>
      <vt:lpstr>Lucida Sans</vt:lpstr>
      <vt:lpstr>Symbol</vt:lpstr>
      <vt:lpstr>Times New Roman</vt:lpstr>
      <vt:lpstr>Verdana</vt:lpstr>
      <vt:lpstr>Wingdings</vt:lpstr>
      <vt:lpstr>主题4</vt:lpstr>
      <vt:lpstr>1_主题4</vt:lpstr>
      <vt:lpstr>MS_ClipArt_Gallery.2</vt:lpstr>
      <vt:lpstr>Equation.DSMT4</vt:lpstr>
      <vt:lpstr>Equation</vt:lpstr>
      <vt:lpstr>Equation.3</vt:lpstr>
      <vt:lpstr>Microsoft Word 97 - 2003 Document</vt:lpstr>
      <vt:lpstr>PowerPoint 演示文稿</vt:lpstr>
      <vt:lpstr>PowerPoint 演示文稿</vt:lpstr>
      <vt:lpstr>第一章  质点运动学</vt:lpstr>
      <vt:lpstr>PowerPoint 演示文稿</vt:lpstr>
      <vt:lpstr>1-1 质点运动的描述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江南大学理学院物理系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质点运动的描述</dc:title>
  <cp:lastModifiedBy>jh L</cp:lastModifiedBy>
  <cp:revision>738</cp:revision>
  <dcterms:created xsi:type="dcterms:W3CDTF">2001-03-15T01:39:43Z</dcterms:created>
  <dcterms:modified xsi:type="dcterms:W3CDTF">2024-03-05T13:34:27Z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