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61" r:id="rId2"/>
    <p:sldMasterId id="2147483698" r:id="rId3"/>
  </p:sldMasterIdLst>
  <p:notesMasterIdLst>
    <p:notesMasterId r:id="rId34"/>
  </p:notesMasterIdLst>
  <p:sldIdLst>
    <p:sldId id="305" r:id="rId4"/>
    <p:sldId id="306" r:id="rId5"/>
    <p:sldId id="325" r:id="rId6"/>
    <p:sldId id="334" r:id="rId7"/>
    <p:sldId id="307" r:id="rId8"/>
    <p:sldId id="329" r:id="rId9"/>
    <p:sldId id="315" r:id="rId10"/>
    <p:sldId id="280" r:id="rId11"/>
    <p:sldId id="289" r:id="rId12"/>
    <p:sldId id="281" r:id="rId13"/>
    <p:sldId id="322" r:id="rId14"/>
    <p:sldId id="323" r:id="rId15"/>
    <p:sldId id="328" r:id="rId16"/>
    <p:sldId id="296" r:id="rId17"/>
    <p:sldId id="335" r:id="rId18"/>
    <p:sldId id="327" r:id="rId19"/>
    <p:sldId id="324" r:id="rId20"/>
    <p:sldId id="331" r:id="rId21"/>
    <p:sldId id="336" r:id="rId22"/>
    <p:sldId id="330" r:id="rId23"/>
    <p:sldId id="312" r:id="rId24"/>
    <p:sldId id="284" r:id="rId25"/>
    <p:sldId id="302" r:id="rId26"/>
    <p:sldId id="285" r:id="rId27"/>
    <p:sldId id="326" r:id="rId28"/>
    <p:sldId id="319" r:id="rId29"/>
    <p:sldId id="320" r:id="rId30"/>
    <p:sldId id="321" r:id="rId31"/>
    <p:sldId id="332" r:id="rId32"/>
    <p:sldId id="333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00"/>
    <a:srgbClr val="333333"/>
    <a:srgbClr val="9900CC"/>
    <a:srgbClr val="800080"/>
    <a:srgbClr val="FF99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95" autoAdjust="0"/>
    <p:restoredTop sz="94669" autoAdjust="0"/>
  </p:normalViewPr>
  <p:slideViewPr>
    <p:cSldViewPr>
      <p:cViewPr varScale="1">
        <p:scale>
          <a:sx n="74" d="100"/>
          <a:sy n="74" d="100"/>
        </p:scale>
        <p:origin x="872" y="52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AF77B26C-898F-6149-2369-DF5E97CAFE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E00D3650-088E-D0EF-5742-6CF901F7B2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626FBBD-0FE4-F1FE-62D4-8E6FFF9F37B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9" name="Rectangle 5">
            <a:extLst>
              <a:ext uri="{FF2B5EF4-FFF2-40B4-BE49-F238E27FC236}">
                <a16:creationId xmlns:a16="http://schemas.microsoft.com/office/drawing/2014/main" id="{4D321921-3986-5FB3-179C-9CCB0BACED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5110" name="Rectangle 6">
            <a:extLst>
              <a:ext uri="{FF2B5EF4-FFF2-40B4-BE49-F238E27FC236}">
                <a16:creationId xmlns:a16="http://schemas.microsoft.com/office/drawing/2014/main" id="{6692B472-B5BD-8BF2-A0B4-5E0E01E99C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>
            <a:extLst>
              <a:ext uri="{FF2B5EF4-FFF2-40B4-BE49-F238E27FC236}">
                <a16:creationId xmlns:a16="http://schemas.microsoft.com/office/drawing/2014/main" id="{821E61B6-D771-B56E-73D7-B7A633A6F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48E16E1E-1B72-439A-B2AA-533656312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95DF7489-3907-7327-7DB6-75AA5005DD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C25A9C96-8053-9169-E4ED-5C6E05E5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330F8F34-86A9-A3A6-31A6-F0014F034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BD06FD-057B-4DBD-8ADA-D3F27DEB5477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1-0%20&#25945;&#23398;&#22522;&#26412;&#35201;&#27714;.ppt#-1,2,&#24187;&#28783;&#29255; 2" TargetMode="Externa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A9332A-18C2-D283-F2A0-E4E5AA42DF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0D1EB-23D3-4A0B-B4B7-96ABCB387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937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312035-688A-23EA-9FE2-F9FF63D9A8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92767-DE2B-4961-9EC8-DF26FB21A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68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B4825-85A6-D193-A4C1-C58F61CBC7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41B1E-334F-4833-AF9F-71C42130E4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04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7887C1-9D9C-0B5F-E36F-F09D7878D9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77434C-1AD3-CE6B-9E11-27EAA45423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6F424-F1ED-43B2-9443-46099F59D8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62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777042-6C76-970C-813B-1D5577CD99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532A034-E844-32A5-202B-F5E448ABD8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FA3B5-171C-45E8-9334-11E85FDFB6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09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9B20C9-FBD6-B4C7-EA9E-B008569AE2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0724E7B-4BF5-1A1B-0992-47BEB6F5EF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BCD14-684C-4990-8271-AA9AC4AC12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468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DBEB72-6818-9BCD-75AD-7F0E90AFC5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555A56-C6B7-4C01-98F6-5A618C8DFA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1CA20-05A5-4F9C-B519-69DCF930BC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755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7289E71-67CE-ECF9-2CE8-BC69E85E8D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33D1742-B44D-A4EE-91B5-7F21BA3BC9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BFB6A-9B09-4E03-BA90-60DBB85E87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231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9ED9F6-0000-7ED1-D884-E83185CB8E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0CC3A-0B4A-BA31-B8AF-D973713815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5F23A-2F97-4DF3-944A-86FC535537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892CFE2-7B48-FE26-5FCB-4B9F3B111D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17C2B23-D71E-EA87-D9B5-7540DCF93A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506B9-C3FF-4EFE-BC23-BF732B39EC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690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A348A7-6FE6-EA40-7A50-757CEAFC09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C9C2B0-A9FA-99AE-337E-30490D4917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6F9D4-2550-4E13-BB95-102A4D1B8F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65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E03B53-23B3-E33A-64C2-EB4EE78D2F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79E93-0CC2-40F4-9516-6E2EF468F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070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55943D-8A99-7A1E-5387-8D05DA8266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2EDF15-381B-3453-2D01-9FBDB83D25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64EDF-5741-49D7-8CE6-AD8048AD88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904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9E95A6-8F58-5037-C9C6-673CAACD74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F81C01-0932-2473-F509-9DEA273E53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69410-7834-402D-9C19-F6F2AEE08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101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986B9E-CD38-2428-5245-CF4D140277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1021861-EB46-0433-0454-A2EFAF45FD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0E65A-2DD4-4AC0-A974-C0E95F75CA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910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">
            <a:hlinkClick r:id="rId2" action="ppaction://hlinkpres?slideindex=2&amp;slidetitle=幻灯片 2"/>
            <a:extLst>
              <a:ext uri="{FF2B5EF4-FFF2-40B4-BE49-F238E27FC236}">
                <a16:creationId xmlns:a16="http://schemas.microsoft.com/office/drawing/2014/main" id="{FE7109B7-0AAB-2DF3-78EB-569E7FDD10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75" y="80963"/>
            <a:ext cx="9001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物理学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第五版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239637"/>
      </p:ext>
    </p:extLst>
  </p:cSld>
  <p:clrMapOvr>
    <a:masterClrMapping/>
  </p:clrMapOvr>
  <p:transition spd="med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8720813"/>
      </p:ext>
    </p:extLst>
  </p:cSld>
  <p:clrMapOvr>
    <a:masterClrMapping/>
  </p:clrMapOvr>
  <p:transition spd="med"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7139783"/>
      </p:ext>
    </p:extLst>
  </p:cSld>
  <p:clrMapOvr>
    <a:masterClrMapping/>
  </p:clrMapOvr>
  <p:transition spd="med">
    <p:pull dir="r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5601795"/>
      </p:ext>
    </p:extLst>
  </p:cSld>
  <p:clrMapOvr>
    <a:masterClrMapping/>
  </p:clrMapOvr>
  <p:transition spd="med">
    <p:pull dir="r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5851632"/>
      </p:ext>
    </p:extLst>
  </p:cSld>
  <p:clrMapOvr>
    <a:masterClrMapping/>
  </p:clrMapOvr>
  <p:transition spd="med">
    <p:pull dir="r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7148725"/>
      </p:ext>
    </p:extLst>
  </p:cSld>
  <p:clrMapOvr>
    <a:masterClrMapping/>
  </p:clrMapOvr>
  <p:transition spd="med">
    <p:pull dir="r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422866"/>
      </p:ext>
    </p:extLst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C6D1B-E04E-DF50-C7BB-AEF30B1949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29280-F0C9-421E-9B2B-A49BE582C5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660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4546060"/>
      </p:ext>
    </p:extLst>
  </p:cSld>
  <p:clrMapOvr>
    <a:masterClrMapping/>
  </p:clrMapOvr>
  <p:transition spd="med">
    <p:pull dir="r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2952866"/>
      </p:ext>
    </p:extLst>
  </p:cSld>
  <p:clrMapOvr>
    <a:masterClrMapping/>
  </p:clrMapOvr>
  <p:transition spd="med">
    <p:pull dir="r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682575"/>
      </p:ext>
    </p:extLst>
  </p:cSld>
  <p:clrMapOvr>
    <a:masterClrMapping/>
  </p:clrMapOvr>
  <p:transition spd="med">
    <p:pull dir="r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3408171"/>
      </p:ext>
    </p:extLst>
  </p:cSld>
  <p:clrMapOvr>
    <a:masterClrMapping/>
  </p:clrMapOvr>
  <p:transition spd="med">
    <p:pull dir="r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0822713"/>
      </p:ext>
    </p:extLst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779362-9FAF-805E-BF6C-7315EC64F8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A4814-6315-4D04-A10E-0C99416736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56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86183B-C44B-C076-2005-B0D0B028DB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1E7FB-2245-49AC-B213-25D8A10A37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23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B2187A8-D34C-3355-9152-AC6998428C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0DC20-2F37-4817-A3B5-16BFE71C5C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12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30E1E37-D54A-3E1F-6DB9-F14518AC9C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EB256-1A1C-4613-AB83-B6D60D15D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798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65127B-BB79-9B38-216C-3F4DDE6DA4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1875B-6B64-4727-9A9C-73257B8AAC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91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EEE4013-CE4C-C496-C2B8-E60B42473F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941B4-5FC6-47A0-90C4-25BDD292B8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2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1-0%20&#25945;&#23398;&#22522;&#26412;&#35201;&#27714;.ppt#-1,2,&#24187;&#28783;&#29255; 2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../../&#35838;&#20214;06.1/&#31532;01&#31456;%20&#36136;&#28857;&#36816;&#21160;&#23398;/1-0%20&#25945;&#23398;&#22522;&#26412;&#35201;&#27714;.ppt#-1,2,&#24187;&#28783;&#29255; 2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>
            <a:extLst>
              <a:ext uri="{FF2B5EF4-FFF2-40B4-BE49-F238E27FC236}">
                <a16:creationId xmlns:a16="http://schemas.microsoft.com/office/drawing/2014/main" id="{9BF86B74-D1B0-A3F3-B38E-63CBC2586F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59575" y="6415088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 b="0" smtClean="0"/>
            </a:lvl1pPr>
          </a:lstStyle>
          <a:p>
            <a:pPr>
              <a:defRPr/>
            </a:pPr>
            <a:fld id="{20A9DA3E-007E-4C4A-B124-674A89072D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9AA5EC4E-6B2F-8A97-0506-9CB8355E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6400800"/>
            <a:ext cx="28956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第一章     质点运动学</a:t>
            </a:r>
          </a:p>
        </p:txBody>
      </p:sp>
      <p:grpSp>
        <p:nvGrpSpPr>
          <p:cNvPr id="1028" name="Group 5">
            <a:extLst>
              <a:ext uri="{FF2B5EF4-FFF2-40B4-BE49-F238E27FC236}">
                <a16:creationId xmlns:a16="http://schemas.microsoft.com/office/drawing/2014/main" id="{22EACD3A-E324-9B0E-B4A1-BC828E7BFEB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042988" cy="6870700"/>
            <a:chOff x="0" y="0"/>
            <a:chExt cx="657" cy="4320"/>
          </a:xfrm>
        </p:grpSpPr>
        <p:pic>
          <p:nvPicPr>
            <p:cNvPr id="1035" name="Picture 6" descr="moban-2-3">
              <a:extLst>
                <a:ext uri="{FF2B5EF4-FFF2-40B4-BE49-F238E27FC236}">
                  <a16:creationId xmlns:a16="http://schemas.microsoft.com/office/drawing/2014/main" id="{58DD6D28-E413-55EC-65E6-B1EBD53CB08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7" descr="moban-1-11">
              <a:extLst>
                <a:ext uri="{FF2B5EF4-FFF2-40B4-BE49-F238E27FC236}">
                  <a16:creationId xmlns:a16="http://schemas.microsoft.com/office/drawing/2014/main" id="{0FCE7B2B-8725-1553-4F2A-505231C36F4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3304" name="Oval 8">
            <a:extLst>
              <a:ext uri="{FF2B5EF4-FFF2-40B4-BE49-F238E27FC236}">
                <a16:creationId xmlns:a16="http://schemas.microsoft.com/office/drawing/2014/main" id="{A6A92BE5-18C8-5FF2-8F8F-9B428B710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620713"/>
            <a:ext cx="2663825" cy="71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3305" name="Oval 9">
            <a:extLst>
              <a:ext uri="{FF2B5EF4-FFF2-40B4-BE49-F238E27FC236}">
                <a16:creationId xmlns:a16="http://schemas.microsoft.com/office/drawing/2014/main" id="{4049A4A1-A06D-C21E-3A6C-29EE9621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6324600"/>
            <a:ext cx="3824287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Text Box 11">
            <a:hlinkClick r:id="rId15" action="ppaction://hlinkpres?slideindex=2&amp;slidetitle=幻灯片 2"/>
            <a:extLst>
              <a:ext uri="{FF2B5EF4-FFF2-40B4-BE49-F238E27FC236}">
                <a16:creationId xmlns:a16="http://schemas.microsoft.com/office/drawing/2014/main" id="{6CA412E8-9BD6-05EB-5192-91FA7D7F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87313"/>
            <a:ext cx="9001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物理学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第五版</a:t>
            </a:r>
          </a:p>
        </p:txBody>
      </p:sp>
      <p:sp>
        <p:nvSpPr>
          <p:cNvPr id="1032" name="Rectangle 13">
            <a:extLst>
              <a:ext uri="{FF2B5EF4-FFF2-40B4-BE49-F238E27FC236}">
                <a16:creationId xmlns:a16="http://schemas.microsoft.com/office/drawing/2014/main" id="{88319409-103A-6AC8-F674-36EE8CCA0A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4888" y="161925"/>
            <a:ext cx="26177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　圆周运动</a:t>
            </a:r>
          </a:p>
        </p:txBody>
      </p:sp>
      <p:sp>
        <p:nvSpPr>
          <p:cNvPr id="1033" name="Text Box 14">
            <a:hlinkClick r:id="rId16" action="ppaction://hlinkpres?slideindex=2&amp;slidetitle=幻灯片 2"/>
            <a:extLst>
              <a:ext uri="{FF2B5EF4-FFF2-40B4-BE49-F238E27FC236}">
                <a16:creationId xmlns:a16="http://schemas.microsoft.com/office/drawing/2014/main" id="{4EB7D2FC-109E-E956-E701-454859B725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28575" y="80963"/>
            <a:ext cx="9001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物理学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第五版</a:t>
            </a:r>
          </a:p>
        </p:txBody>
      </p:sp>
      <p:pic>
        <p:nvPicPr>
          <p:cNvPr id="1034" name="Picture 16" descr="BOOK0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2F9D9B-92B0-791A-0008-9A62738666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8674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63" r:id="rId3"/>
    <p:sldLayoutId id="2147484364" r:id="rId4"/>
    <p:sldLayoutId id="2147484365" r:id="rId5"/>
    <p:sldLayoutId id="2147484366" r:id="rId6"/>
    <p:sldLayoutId id="2147484367" r:id="rId7"/>
    <p:sldLayoutId id="2147484368" r:id="rId8"/>
    <p:sldLayoutId id="2147484369" r:id="rId9"/>
    <p:sldLayoutId id="2147484370" r:id="rId10"/>
    <p:sldLayoutId id="21474843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951BC9F5-AE06-342D-308D-22CCA0CA0E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8900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800">
                <a:solidFill>
                  <a:srgbClr val="000066"/>
                </a:solidFill>
                <a:latin typeface="+mn-lt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05A47944-B9E9-1845-6150-4F105E3802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73850" y="6473825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27BCA9-657D-416E-A227-84D1EBAD4B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2" name="Group 4">
            <a:extLst>
              <a:ext uri="{FF2B5EF4-FFF2-40B4-BE49-F238E27FC236}">
                <a16:creationId xmlns:a16="http://schemas.microsoft.com/office/drawing/2014/main" id="{4BC31652-2C48-5B7D-8C83-29ACF94D85C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042988" cy="6858000"/>
            <a:chOff x="0" y="0"/>
            <a:chExt cx="657" cy="4320"/>
          </a:xfrm>
        </p:grpSpPr>
        <p:pic>
          <p:nvPicPr>
            <p:cNvPr id="2059" name="Picture 5" descr="moban-2-3">
              <a:extLst>
                <a:ext uri="{FF2B5EF4-FFF2-40B4-BE49-F238E27FC236}">
                  <a16:creationId xmlns:a16="http://schemas.microsoft.com/office/drawing/2014/main" id="{ABF507EF-1418-8E2C-86AA-4B9314ADAC7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6" descr="moban-1-11">
              <a:extLst>
                <a:ext uri="{FF2B5EF4-FFF2-40B4-BE49-F238E27FC236}">
                  <a16:creationId xmlns:a16="http://schemas.microsoft.com/office/drawing/2014/main" id="{EBABFF49-D13F-1037-2CBE-5152E69EAD6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5351" name="Oval 7">
            <a:extLst>
              <a:ext uri="{FF2B5EF4-FFF2-40B4-BE49-F238E27FC236}">
                <a16:creationId xmlns:a16="http://schemas.microsoft.com/office/drawing/2014/main" id="{6F02DAFA-8ED9-7D7E-343B-B0CE6D97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620713"/>
            <a:ext cx="4425950" cy="71437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5352" name="Oval 8">
            <a:extLst>
              <a:ext uri="{FF2B5EF4-FFF2-40B4-BE49-F238E27FC236}">
                <a16:creationId xmlns:a16="http://schemas.microsoft.com/office/drawing/2014/main" id="{5ACA16D0-7DBB-445D-0625-0ED6C58CC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6381750"/>
            <a:ext cx="3824287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2055" name="Picture 9" descr="logo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CAB40FA-2D78-6382-C49D-408792800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5973763"/>
            <a:ext cx="582612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10">
            <a:extLst>
              <a:ext uri="{FF2B5EF4-FFF2-40B4-BE49-F238E27FC236}">
                <a16:creationId xmlns:a16="http://schemas.microsoft.com/office/drawing/2014/main" id="{2D62EA54-4F90-F776-E360-67C243154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65088"/>
            <a:ext cx="440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1-0  </a:t>
            </a:r>
            <a:r>
              <a:rPr lang="zh-CN" altLang="en-US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第一章教学基本要求</a:t>
            </a:r>
          </a:p>
        </p:txBody>
      </p:sp>
      <p:sp>
        <p:nvSpPr>
          <p:cNvPr id="2057" name="Text Box 11">
            <a:extLst>
              <a:ext uri="{FF2B5EF4-FFF2-40B4-BE49-F238E27FC236}">
                <a16:creationId xmlns:a16="http://schemas.microsoft.com/office/drawing/2014/main" id="{25DD4678-34C7-197D-DB98-3268DBCA0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87313"/>
            <a:ext cx="9001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物理学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第五版</a:t>
            </a:r>
          </a:p>
        </p:txBody>
      </p:sp>
      <p:sp>
        <p:nvSpPr>
          <p:cNvPr id="2058" name="Rectangle 12">
            <a:extLst>
              <a:ext uri="{FF2B5EF4-FFF2-40B4-BE49-F238E27FC236}">
                <a16:creationId xmlns:a16="http://schemas.microsoft.com/office/drawing/2014/main" id="{21BA389D-2633-3FCD-CDE1-172BA2876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908050"/>
            <a:ext cx="8064500" cy="53292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2" r:id="rId1"/>
    <p:sldLayoutId id="2147484373" r:id="rId2"/>
    <p:sldLayoutId id="2147484374" r:id="rId3"/>
    <p:sldLayoutId id="2147484375" r:id="rId4"/>
    <p:sldLayoutId id="2147484376" r:id="rId5"/>
    <p:sldLayoutId id="2147484377" r:id="rId6"/>
    <p:sldLayoutId id="2147484378" r:id="rId7"/>
    <p:sldLayoutId id="2147484379" r:id="rId8"/>
    <p:sldLayoutId id="2147484380" r:id="rId9"/>
    <p:sldLayoutId id="2147484381" r:id="rId10"/>
    <p:sldLayoutId id="21474843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B63D79BD-FC30-D449-9530-7A9581554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3075" name="Rectangle 7">
            <a:extLst>
              <a:ext uri="{FF2B5EF4-FFF2-40B4-BE49-F238E27FC236}">
                <a16:creationId xmlns:a16="http://schemas.microsoft.com/office/drawing/2014/main" id="{9FDFE234-69A1-3D3A-4AD9-029812BF3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1800" b="0">
              <a:latin typeface="Arial" panose="020B0604020202020204" pitchFamily="34" charset="0"/>
            </a:endParaRPr>
          </a:p>
        </p:txBody>
      </p:sp>
      <p:sp>
        <p:nvSpPr>
          <p:cNvPr id="3076" name="Oval 9">
            <a:extLst>
              <a:ext uri="{FF2B5EF4-FFF2-40B4-BE49-F238E27FC236}">
                <a16:creationId xmlns:a16="http://schemas.microsoft.com/office/drawing/2014/main" id="{9B46FAC8-3345-B3FF-904A-EB8E6D5E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077" name="Picture 2" descr="http://www.szu.edu.cn/images/szulogo.gif">
            <a:extLst>
              <a:ext uri="{FF2B5EF4-FFF2-40B4-BE49-F238E27FC236}">
                <a16:creationId xmlns:a16="http://schemas.microsoft.com/office/drawing/2014/main" id="{D2A5E09A-AF1B-98EC-DD08-F7DD078D0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4" r="63078"/>
          <a:stretch>
            <a:fillRect/>
          </a:stretch>
        </p:blipFill>
        <p:spPr bwMode="auto">
          <a:xfrm>
            <a:off x="142875" y="142875"/>
            <a:ext cx="100012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Freeform 8">
            <a:extLst>
              <a:ext uri="{FF2B5EF4-FFF2-40B4-BE49-F238E27FC236}">
                <a16:creationId xmlns:a16="http://schemas.microsoft.com/office/drawing/2014/main" id="{AD2A9D55-4D92-4CD3-FC33-3AFF2DFF8BAE}"/>
              </a:ext>
            </a:extLst>
          </p:cNvPr>
          <p:cNvSpPr>
            <a:spLocks/>
          </p:cNvSpPr>
          <p:nvPr/>
        </p:nvSpPr>
        <p:spPr bwMode="auto">
          <a:xfrm>
            <a:off x="214313" y="6391275"/>
            <a:ext cx="7954962" cy="323850"/>
          </a:xfrm>
          <a:custGeom>
            <a:avLst/>
            <a:gdLst>
              <a:gd name="T0" fmla="*/ 0 w 4992"/>
              <a:gd name="T1" fmla="*/ 524 h 529"/>
              <a:gd name="T2" fmla="*/ 610 w 4992"/>
              <a:gd name="T3" fmla="*/ 516 h 529"/>
              <a:gd name="T4" fmla="*/ 686 w 4992"/>
              <a:gd name="T5" fmla="*/ 465 h 529"/>
              <a:gd name="T6" fmla="*/ 889 w 4992"/>
              <a:gd name="T7" fmla="*/ 457 h 529"/>
              <a:gd name="T8" fmla="*/ 1093 w 4992"/>
              <a:gd name="T9" fmla="*/ 448 h 529"/>
              <a:gd name="T10" fmla="*/ 1160 w 4992"/>
              <a:gd name="T11" fmla="*/ 440 h 529"/>
              <a:gd name="T12" fmla="*/ 1211 w 4992"/>
              <a:gd name="T13" fmla="*/ 423 h 529"/>
              <a:gd name="T14" fmla="*/ 1262 w 4992"/>
              <a:gd name="T15" fmla="*/ 389 h 529"/>
              <a:gd name="T16" fmla="*/ 1287 w 4992"/>
              <a:gd name="T17" fmla="*/ 380 h 529"/>
              <a:gd name="T18" fmla="*/ 1364 w 4992"/>
              <a:gd name="T19" fmla="*/ 330 h 529"/>
              <a:gd name="T20" fmla="*/ 1440 w 4992"/>
              <a:gd name="T21" fmla="*/ 304 h 529"/>
              <a:gd name="T22" fmla="*/ 1491 w 4992"/>
              <a:gd name="T23" fmla="*/ 279 h 529"/>
              <a:gd name="T24" fmla="*/ 1626 w 4992"/>
              <a:gd name="T25" fmla="*/ 287 h 529"/>
              <a:gd name="T26" fmla="*/ 1702 w 4992"/>
              <a:gd name="T27" fmla="*/ 330 h 529"/>
              <a:gd name="T28" fmla="*/ 1813 w 4992"/>
              <a:gd name="T29" fmla="*/ 355 h 529"/>
              <a:gd name="T30" fmla="*/ 1863 w 4992"/>
              <a:gd name="T31" fmla="*/ 397 h 529"/>
              <a:gd name="T32" fmla="*/ 1880 w 4992"/>
              <a:gd name="T33" fmla="*/ 490 h 529"/>
              <a:gd name="T34" fmla="*/ 2050 w 4992"/>
              <a:gd name="T35" fmla="*/ 397 h 529"/>
              <a:gd name="T36" fmla="*/ 2126 w 4992"/>
              <a:gd name="T37" fmla="*/ 355 h 529"/>
              <a:gd name="T38" fmla="*/ 2202 w 4992"/>
              <a:gd name="T39" fmla="*/ 313 h 529"/>
              <a:gd name="T40" fmla="*/ 2414 w 4992"/>
              <a:gd name="T41" fmla="*/ 304 h 529"/>
              <a:gd name="T42" fmla="*/ 2422 w 4992"/>
              <a:gd name="T43" fmla="*/ 423 h 529"/>
              <a:gd name="T44" fmla="*/ 2533 w 4992"/>
              <a:gd name="T45" fmla="*/ 389 h 529"/>
              <a:gd name="T46" fmla="*/ 2660 w 4992"/>
              <a:gd name="T47" fmla="*/ 321 h 529"/>
              <a:gd name="T48" fmla="*/ 2888 w 4992"/>
              <a:gd name="T49" fmla="*/ 363 h 529"/>
              <a:gd name="T50" fmla="*/ 2897 w 4992"/>
              <a:gd name="T51" fmla="*/ 457 h 529"/>
              <a:gd name="T52" fmla="*/ 2948 w 4992"/>
              <a:gd name="T53" fmla="*/ 431 h 529"/>
              <a:gd name="T54" fmla="*/ 3244 w 4992"/>
              <a:gd name="T55" fmla="*/ 423 h 529"/>
              <a:gd name="T56" fmla="*/ 3303 w 4992"/>
              <a:gd name="T57" fmla="*/ 414 h 529"/>
              <a:gd name="T58" fmla="*/ 3405 w 4992"/>
              <a:gd name="T59" fmla="*/ 355 h 529"/>
              <a:gd name="T60" fmla="*/ 3456 w 4992"/>
              <a:gd name="T61" fmla="*/ 321 h 529"/>
              <a:gd name="T62" fmla="*/ 3490 w 4992"/>
              <a:gd name="T63" fmla="*/ 270 h 529"/>
              <a:gd name="T64" fmla="*/ 3549 w 4992"/>
              <a:gd name="T65" fmla="*/ 92 h 529"/>
              <a:gd name="T66" fmla="*/ 3558 w 4992"/>
              <a:gd name="T67" fmla="*/ 16 h 529"/>
              <a:gd name="T68" fmla="*/ 3642 w 4992"/>
              <a:gd name="T69" fmla="*/ 25 h 529"/>
              <a:gd name="T70" fmla="*/ 3634 w 4992"/>
              <a:gd name="T71" fmla="*/ 101 h 529"/>
              <a:gd name="T72" fmla="*/ 3541 w 4992"/>
              <a:gd name="T73" fmla="*/ 152 h 529"/>
              <a:gd name="T74" fmla="*/ 3693 w 4992"/>
              <a:gd name="T75" fmla="*/ 202 h 529"/>
              <a:gd name="T76" fmla="*/ 3727 w 4992"/>
              <a:gd name="T77" fmla="*/ 346 h 529"/>
              <a:gd name="T78" fmla="*/ 3812 w 4992"/>
              <a:gd name="T79" fmla="*/ 431 h 529"/>
              <a:gd name="T80" fmla="*/ 3854 w 4992"/>
              <a:gd name="T81" fmla="*/ 490 h 529"/>
              <a:gd name="T82" fmla="*/ 3922 w 4992"/>
              <a:gd name="T83" fmla="*/ 440 h 529"/>
              <a:gd name="T84" fmla="*/ 3990 w 4992"/>
              <a:gd name="T85" fmla="*/ 330 h 529"/>
              <a:gd name="T86" fmla="*/ 4040 w 4992"/>
              <a:gd name="T87" fmla="*/ 228 h 529"/>
              <a:gd name="T88" fmla="*/ 4091 w 4992"/>
              <a:gd name="T89" fmla="*/ 194 h 529"/>
              <a:gd name="T90" fmla="*/ 4117 w 4992"/>
              <a:gd name="T91" fmla="*/ 177 h 529"/>
              <a:gd name="T92" fmla="*/ 4167 w 4992"/>
              <a:gd name="T93" fmla="*/ 186 h 529"/>
              <a:gd name="T94" fmla="*/ 4201 w 4992"/>
              <a:gd name="T95" fmla="*/ 236 h 529"/>
              <a:gd name="T96" fmla="*/ 4294 w 4992"/>
              <a:gd name="T97" fmla="*/ 346 h 529"/>
              <a:gd name="T98" fmla="*/ 4930 w 4992"/>
              <a:gd name="T99" fmla="*/ 372 h 529"/>
              <a:gd name="T100" fmla="*/ 4964 w 4992"/>
              <a:gd name="T101" fmla="*/ 423 h 529"/>
              <a:gd name="T102" fmla="*/ 4981 w 4992"/>
              <a:gd name="T103" fmla="*/ 524 h 529"/>
              <a:gd name="T104" fmla="*/ 0 w 4992"/>
              <a:gd name="T105" fmla="*/ 524 h 52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  <p:sldLayoutId id="2147484393" r:id="rId12"/>
  </p:sldLayoutIdLst>
  <p:transition spd="med">
    <p:pull dir="ru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2.bin"/><Relationship Id="rId3" Type="http://schemas.openxmlformats.org/officeDocument/2006/relationships/image" Target="../media/image61.wmf"/><Relationship Id="rId21" Type="http://schemas.openxmlformats.org/officeDocument/2006/relationships/image" Target="../media/image8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67.wmf"/><Relationship Id="rId25" Type="http://schemas.openxmlformats.org/officeDocument/2006/relationships/image" Target="../media/image48.wmf"/><Relationship Id="rId2" Type="http://schemas.openxmlformats.org/officeDocument/2006/relationships/oleObject" Target="../embeddings/oleObject90.bin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29" Type="http://schemas.openxmlformats.org/officeDocument/2006/relationships/oleObject" Target="../embeddings/oleObject104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101.bin"/><Relationship Id="rId5" Type="http://schemas.openxmlformats.org/officeDocument/2006/relationships/image" Target="../media/image62.wmf"/><Relationship Id="rId15" Type="http://schemas.openxmlformats.org/officeDocument/2006/relationships/image" Target="../media/image66.wmf"/><Relationship Id="rId23" Type="http://schemas.openxmlformats.org/officeDocument/2006/relationships/image" Target="../media/image56.wmf"/><Relationship Id="rId28" Type="http://schemas.openxmlformats.org/officeDocument/2006/relationships/image" Target="../media/image49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113.bin"/><Relationship Id="rId26" Type="http://schemas.openxmlformats.org/officeDocument/2006/relationships/oleObject" Target="../embeddings/oleObject117.bin"/><Relationship Id="rId3" Type="http://schemas.openxmlformats.org/officeDocument/2006/relationships/image" Target="../media/image68.wmf"/><Relationship Id="rId21" Type="http://schemas.openxmlformats.org/officeDocument/2006/relationships/image" Target="../media/image75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74.wmf"/><Relationship Id="rId25" Type="http://schemas.openxmlformats.org/officeDocument/2006/relationships/image" Target="../media/image76.wmf"/><Relationship Id="rId2" Type="http://schemas.openxmlformats.org/officeDocument/2006/relationships/oleObject" Target="../embeddings/oleObject105.bin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29" Type="http://schemas.openxmlformats.org/officeDocument/2006/relationships/image" Target="../media/image78.wmf"/><Relationship Id="rId1" Type="http://schemas.openxmlformats.org/officeDocument/2006/relationships/slideLayout" Target="../slideLayouts/slideLayout34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116.bin"/><Relationship Id="rId5" Type="http://schemas.openxmlformats.org/officeDocument/2006/relationships/image" Target="../media/image64.wmf"/><Relationship Id="rId15" Type="http://schemas.openxmlformats.org/officeDocument/2006/relationships/image" Target="../media/image73.wmf"/><Relationship Id="rId23" Type="http://schemas.openxmlformats.org/officeDocument/2006/relationships/image" Target="../media/image9.wmf"/><Relationship Id="rId28" Type="http://schemas.openxmlformats.org/officeDocument/2006/relationships/oleObject" Target="../embeddings/oleObject118.bin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7.wmf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Relationship Id="rId27" Type="http://schemas.openxmlformats.org/officeDocument/2006/relationships/image" Target="../media/image7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7.wmf"/><Relationship Id="rId3" Type="http://schemas.openxmlformats.org/officeDocument/2006/relationships/image" Target="../media/image79.w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124.bin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74.wmf"/><Relationship Id="rId5" Type="http://schemas.openxmlformats.org/officeDocument/2006/relationships/image" Target="../media/image8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1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8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12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36.bin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34.x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9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99.wmf"/><Relationship Id="rId18" Type="http://schemas.openxmlformats.org/officeDocument/2006/relationships/oleObject" Target="../embeddings/oleObject145.bin"/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01.wmf"/><Relationship Id="rId2" Type="http://schemas.openxmlformats.org/officeDocument/2006/relationships/oleObject" Target="../embeddings/oleObject137.bin"/><Relationship Id="rId16" Type="http://schemas.openxmlformats.org/officeDocument/2006/relationships/oleObject" Target="../embeddings/oleObject144.bin"/><Relationship Id="rId1" Type="http://schemas.openxmlformats.org/officeDocument/2006/relationships/slideLayout" Target="../slideLayouts/slideLayout34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5" Type="http://schemas.openxmlformats.org/officeDocument/2006/relationships/image" Target="../media/image100.wmf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88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14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09.wmf"/><Relationship Id="rId2" Type="http://schemas.openxmlformats.org/officeDocument/2006/relationships/oleObject" Target="../embeddings/oleObject146.bin"/><Relationship Id="rId16" Type="http://schemas.openxmlformats.org/officeDocument/2006/relationships/oleObject" Target="../embeddings/oleObject153.bin"/><Relationship Id="rId1" Type="http://schemas.openxmlformats.org/officeDocument/2006/relationships/slideLayout" Target="../slideLayouts/slideLayout34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5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image" Target="../media/image110.wmf"/><Relationship Id="rId7" Type="http://schemas.openxmlformats.org/officeDocument/2006/relationships/image" Target="../media/image112.wmf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111.wmf"/><Relationship Id="rId10" Type="http://schemas.openxmlformats.org/officeDocument/2006/relationships/image" Target="../media/image114.gi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116.wmf"/><Relationship Id="rId2" Type="http://schemas.openxmlformats.org/officeDocument/2006/relationships/oleObject" Target="../embeddings/oleObject158.bin"/><Relationship Id="rId1" Type="http://schemas.openxmlformats.org/officeDocument/2006/relationships/slideLayout" Target="../slideLayouts/slideLayout34.xml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5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76.wmf"/><Relationship Id="rId18" Type="http://schemas.openxmlformats.org/officeDocument/2006/relationships/image" Target="../media/image102.png"/><Relationship Id="rId3" Type="http://schemas.openxmlformats.org/officeDocument/2006/relationships/image" Target="../media/image117.emf"/><Relationship Id="rId7" Type="http://schemas.openxmlformats.org/officeDocument/2006/relationships/image" Target="../media/image119.emf"/><Relationship Id="rId12" Type="http://schemas.openxmlformats.org/officeDocument/2006/relationships/oleObject" Target="../embeddings/oleObject166.bin"/><Relationship Id="rId2" Type="http://schemas.openxmlformats.org/officeDocument/2006/relationships/oleObject" Target="../embeddings/oleObject161.bin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34.x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78.wmf"/><Relationship Id="rId5" Type="http://schemas.openxmlformats.org/officeDocument/2006/relationships/image" Target="../media/image118.e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103.png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16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4.wmf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73.bin"/><Relationship Id="rId2" Type="http://schemas.openxmlformats.org/officeDocument/2006/relationships/oleObject" Target="../embeddings/oleObject168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oleObject" Target="../embeddings/oleObject174.bin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4.gi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31.wmf"/><Relationship Id="rId3" Type="http://schemas.openxmlformats.org/officeDocument/2006/relationships/image" Target="../media/image127.wmf"/><Relationship Id="rId7" Type="http://schemas.openxmlformats.org/officeDocument/2006/relationships/image" Target="../media/image128.wmf"/><Relationship Id="rId12" Type="http://schemas.openxmlformats.org/officeDocument/2006/relationships/oleObject" Target="../embeddings/oleObject180.bin"/><Relationship Id="rId2" Type="http://schemas.openxmlformats.org/officeDocument/2006/relationships/oleObject" Target="../embeddings/oleObject175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30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79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29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wmf"/><Relationship Id="rId18" Type="http://schemas.openxmlformats.org/officeDocument/2006/relationships/oleObject" Target="../embeddings/oleObject189.bin"/><Relationship Id="rId26" Type="http://schemas.openxmlformats.org/officeDocument/2006/relationships/oleObject" Target="../embeddings/oleObject193.bin"/><Relationship Id="rId3" Type="http://schemas.openxmlformats.org/officeDocument/2006/relationships/image" Target="../media/image132.wmf"/><Relationship Id="rId21" Type="http://schemas.openxmlformats.org/officeDocument/2006/relationships/image" Target="../media/image139.wmf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86.bin"/><Relationship Id="rId17" Type="http://schemas.openxmlformats.org/officeDocument/2006/relationships/image" Target="../media/image127.wmf"/><Relationship Id="rId25" Type="http://schemas.openxmlformats.org/officeDocument/2006/relationships/image" Target="../media/image130.wmf"/><Relationship Id="rId33" Type="http://schemas.openxmlformats.org/officeDocument/2006/relationships/image" Target="../media/image144.wmf"/><Relationship Id="rId2" Type="http://schemas.openxmlformats.org/officeDocument/2006/relationships/oleObject" Target="../embeddings/oleObject181.bin"/><Relationship Id="rId16" Type="http://schemas.openxmlformats.org/officeDocument/2006/relationships/oleObject" Target="../embeddings/oleObject188.bin"/><Relationship Id="rId20" Type="http://schemas.openxmlformats.org/officeDocument/2006/relationships/oleObject" Target="../embeddings/oleObject190.bin"/><Relationship Id="rId29" Type="http://schemas.openxmlformats.org/officeDocument/2006/relationships/image" Target="../media/image142.wmf"/><Relationship Id="rId1" Type="http://schemas.openxmlformats.org/officeDocument/2006/relationships/slideLayout" Target="../slideLayouts/slideLayout26.xml"/><Relationship Id="rId6" Type="http://schemas.openxmlformats.org/officeDocument/2006/relationships/oleObject" Target="../embeddings/oleObject183.bin"/><Relationship Id="rId11" Type="http://schemas.openxmlformats.org/officeDocument/2006/relationships/image" Target="../media/image136.wmf"/><Relationship Id="rId24" Type="http://schemas.openxmlformats.org/officeDocument/2006/relationships/oleObject" Target="../embeddings/oleObject192.bin"/><Relationship Id="rId32" Type="http://schemas.openxmlformats.org/officeDocument/2006/relationships/oleObject" Target="../embeddings/oleObject196.bin"/><Relationship Id="rId5" Type="http://schemas.openxmlformats.org/officeDocument/2006/relationships/image" Target="../media/image133.wmf"/><Relationship Id="rId15" Type="http://schemas.openxmlformats.org/officeDocument/2006/relationships/image" Target="../media/image138.wmf"/><Relationship Id="rId23" Type="http://schemas.openxmlformats.org/officeDocument/2006/relationships/image" Target="../media/image140.wmf"/><Relationship Id="rId28" Type="http://schemas.openxmlformats.org/officeDocument/2006/relationships/oleObject" Target="../embeddings/oleObject194.bin"/><Relationship Id="rId10" Type="http://schemas.openxmlformats.org/officeDocument/2006/relationships/oleObject" Target="../embeddings/oleObject185.bin"/><Relationship Id="rId19" Type="http://schemas.openxmlformats.org/officeDocument/2006/relationships/image" Target="../media/image8.wmf"/><Relationship Id="rId31" Type="http://schemas.openxmlformats.org/officeDocument/2006/relationships/image" Target="../media/image143.wmf"/><Relationship Id="rId4" Type="http://schemas.openxmlformats.org/officeDocument/2006/relationships/oleObject" Target="../embeddings/oleObject182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187.bin"/><Relationship Id="rId22" Type="http://schemas.openxmlformats.org/officeDocument/2006/relationships/oleObject" Target="../embeddings/oleObject191.bin"/><Relationship Id="rId27" Type="http://schemas.openxmlformats.org/officeDocument/2006/relationships/image" Target="../media/image141.wmf"/><Relationship Id="rId30" Type="http://schemas.openxmlformats.org/officeDocument/2006/relationships/oleObject" Target="../embeddings/oleObject195.bin"/><Relationship Id="rId8" Type="http://schemas.openxmlformats.org/officeDocument/2006/relationships/oleObject" Target="../embeddings/oleObject18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127.wmf"/><Relationship Id="rId18" Type="http://schemas.openxmlformats.org/officeDocument/2006/relationships/oleObject" Target="../embeddings/oleObject205.bin"/><Relationship Id="rId26" Type="http://schemas.openxmlformats.org/officeDocument/2006/relationships/oleObject" Target="../embeddings/oleObject209.bin"/><Relationship Id="rId3" Type="http://schemas.openxmlformats.org/officeDocument/2006/relationships/image" Target="../media/image145.wmf"/><Relationship Id="rId21" Type="http://schemas.openxmlformats.org/officeDocument/2006/relationships/image" Target="../media/image130.wmf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202.bin"/><Relationship Id="rId17" Type="http://schemas.openxmlformats.org/officeDocument/2006/relationships/image" Target="../media/image139.wmf"/><Relationship Id="rId25" Type="http://schemas.openxmlformats.org/officeDocument/2006/relationships/image" Target="../media/image142.wmf"/><Relationship Id="rId2" Type="http://schemas.openxmlformats.org/officeDocument/2006/relationships/oleObject" Target="../embeddings/oleObject197.bin"/><Relationship Id="rId16" Type="http://schemas.openxmlformats.org/officeDocument/2006/relationships/oleObject" Target="../embeddings/oleObject204.bin"/><Relationship Id="rId20" Type="http://schemas.openxmlformats.org/officeDocument/2006/relationships/oleObject" Target="../embeddings/oleObject206.bin"/><Relationship Id="rId29" Type="http://schemas.openxmlformats.org/officeDocument/2006/relationships/image" Target="../media/image144.wmf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49.wmf"/><Relationship Id="rId24" Type="http://schemas.openxmlformats.org/officeDocument/2006/relationships/oleObject" Target="../embeddings/oleObject208.bin"/><Relationship Id="rId5" Type="http://schemas.openxmlformats.org/officeDocument/2006/relationships/image" Target="../media/image146.wmf"/><Relationship Id="rId15" Type="http://schemas.openxmlformats.org/officeDocument/2006/relationships/image" Target="../media/image8.wmf"/><Relationship Id="rId23" Type="http://schemas.openxmlformats.org/officeDocument/2006/relationships/image" Target="../media/image141.wmf"/><Relationship Id="rId28" Type="http://schemas.openxmlformats.org/officeDocument/2006/relationships/oleObject" Target="../embeddings/oleObject210.bin"/><Relationship Id="rId10" Type="http://schemas.openxmlformats.org/officeDocument/2006/relationships/oleObject" Target="../embeddings/oleObject201.bin"/><Relationship Id="rId19" Type="http://schemas.openxmlformats.org/officeDocument/2006/relationships/image" Target="../media/image140.wmf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203.bin"/><Relationship Id="rId22" Type="http://schemas.openxmlformats.org/officeDocument/2006/relationships/oleObject" Target="../embeddings/oleObject207.bin"/><Relationship Id="rId27" Type="http://schemas.openxmlformats.org/officeDocument/2006/relationships/image" Target="../media/image14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7" Type="http://schemas.openxmlformats.org/officeDocument/2006/relationships/image" Target="../media/image152.emf"/><Relationship Id="rId2" Type="http://schemas.openxmlformats.org/officeDocument/2006/relationships/oleObject" Target="../embeddings/oleObject211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151.emf"/><Relationship Id="rId4" Type="http://schemas.openxmlformats.org/officeDocument/2006/relationships/oleObject" Target="../embeddings/oleObject212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8.emf"/><Relationship Id="rId18" Type="http://schemas.openxmlformats.org/officeDocument/2006/relationships/oleObject" Target="../embeddings/oleObject222.bin"/><Relationship Id="rId26" Type="http://schemas.openxmlformats.org/officeDocument/2006/relationships/oleObject" Target="../embeddings/oleObject226.bin"/><Relationship Id="rId3" Type="http://schemas.openxmlformats.org/officeDocument/2006/relationships/image" Target="../media/image153.emf"/><Relationship Id="rId21" Type="http://schemas.openxmlformats.org/officeDocument/2006/relationships/image" Target="../media/image162.wmf"/><Relationship Id="rId34" Type="http://schemas.openxmlformats.org/officeDocument/2006/relationships/oleObject" Target="../embeddings/oleObject230.bin"/><Relationship Id="rId7" Type="http://schemas.openxmlformats.org/officeDocument/2006/relationships/image" Target="../media/image155.emf"/><Relationship Id="rId12" Type="http://schemas.openxmlformats.org/officeDocument/2006/relationships/oleObject" Target="../embeddings/oleObject219.bin"/><Relationship Id="rId17" Type="http://schemas.openxmlformats.org/officeDocument/2006/relationships/image" Target="../media/image160.emf"/><Relationship Id="rId25" Type="http://schemas.openxmlformats.org/officeDocument/2006/relationships/image" Target="../media/image164.wmf"/><Relationship Id="rId33" Type="http://schemas.openxmlformats.org/officeDocument/2006/relationships/image" Target="../media/image168.wmf"/><Relationship Id="rId2" Type="http://schemas.openxmlformats.org/officeDocument/2006/relationships/oleObject" Target="../embeddings/oleObject214.bin"/><Relationship Id="rId16" Type="http://schemas.openxmlformats.org/officeDocument/2006/relationships/oleObject" Target="../embeddings/oleObject221.bin"/><Relationship Id="rId20" Type="http://schemas.openxmlformats.org/officeDocument/2006/relationships/oleObject" Target="../embeddings/oleObject223.bin"/><Relationship Id="rId29" Type="http://schemas.openxmlformats.org/officeDocument/2006/relationships/image" Target="../media/image166.emf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157.emf"/><Relationship Id="rId24" Type="http://schemas.openxmlformats.org/officeDocument/2006/relationships/oleObject" Target="../embeddings/oleObject225.bin"/><Relationship Id="rId32" Type="http://schemas.openxmlformats.org/officeDocument/2006/relationships/oleObject" Target="../embeddings/oleObject229.bin"/><Relationship Id="rId5" Type="http://schemas.openxmlformats.org/officeDocument/2006/relationships/image" Target="../media/image154.emf"/><Relationship Id="rId15" Type="http://schemas.openxmlformats.org/officeDocument/2006/relationships/image" Target="../media/image159.emf"/><Relationship Id="rId23" Type="http://schemas.openxmlformats.org/officeDocument/2006/relationships/image" Target="../media/image163.wmf"/><Relationship Id="rId28" Type="http://schemas.openxmlformats.org/officeDocument/2006/relationships/oleObject" Target="../embeddings/oleObject227.bin"/><Relationship Id="rId10" Type="http://schemas.openxmlformats.org/officeDocument/2006/relationships/oleObject" Target="../embeddings/oleObject218.bin"/><Relationship Id="rId19" Type="http://schemas.openxmlformats.org/officeDocument/2006/relationships/image" Target="../media/image161.emf"/><Relationship Id="rId31" Type="http://schemas.openxmlformats.org/officeDocument/2006/relationships/image" Target="../media/image167.emf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156.emf"/><Relationship Id="rId14" Type="http://schemas.openxmlformats.org/officeDocument/2006/relationships/oleObject" Target="../embeddings/oleObject220.bin"/><Relationship Id="rId22" Type="http://schemas.openxmlformats.org/officeDocument/2006/relationships/oleObject" Target="../embeddings/oleObject224.bin"/><Relationship Id="rId27" Type="http://schemas.openxmlformats.org/officeDocument/2006/relationships/image" Target="../media/image165.wmf"/><Relationship Id="rId30" Type="http://schemas.openxmlformats.org/officeDocument/2006/relationships/oleObject" Target="../embeddings/oleObject228.bin"/><Relationship Id="rId35" Type="http://schemas.openxmlformats.org/officeDocument/2006/relationships/image" Target="../media/image169.emf"/><Relationship Id="rId8" Type="http://schemas.openxmlformats.org/officeDocument/2006/relationships/oleObject" Target="../embeddings/oleObject217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emf"/><Relationship Id="rId18" Type="http://schemas.openxmlformats.org/officeDocument/2006/relationships/oleObject" Target="../embeddings/oleObject239.bin"/><Relationship Id="rId26" Type="http://schemas.openxmlformats.org/officeDocument/2006/relationships/oleObject" Target="../embeddings/oleObject243.bin"/><Relationship Id="rId3" Type="http://schemas.openxmlformats.org/officeDocument/2006/relationships/image" Target="../media/image170.emf"/><Relationship Id="rId21" Type="http://schemas.openxmlformats.org/officeDocument/2006/relationships/image" Target="../media/image179.emf"/><Relationship Id="rId34" Type="http://schemas.openxmlformats.org/officeDocument/2006/relationships/oleObject" Target="../embeddings/oleObject247.bin"/><Relationship Id="rId7" Type="http://schemas.openxmlformats.org/officeDocument/2006/relationships/image" Target="../media/image172.emf"/><Relationship Id="rId12" Type="http://schemas.openxmlformats.org/officeDocument/2006/relationships/oleObject" Target="../embeddings/oleObject236.bin"/><Relationship Id="rId17" Type="http://schemas.openxmlformats.org/officeDocument/2006/relationships/image" Target="../media/image177.emf"/><Relationship Id="rId25" Type="http://schemas.openxmlformats.org/officeDocument/2006/relationships/image" Target="../media/image181.wmf"/><Relationship Id="rId33" Type="http://schemas.openxmlformats.org/officeDocument/2006/relationships/image" Target="../media/image185.emf"/><Relationship Id="rId2" Type="http://schemas.openxmlformats.org/officeDocument/2006/relationships/oleObject" Target="../embeddings/oleObject231.bin"/><Relationship Id="rId16" Type="http://schemas.openxmlformats.org/officeDocument/2006/relationships/oleObject" Target="../embeddings/oleObject238.bin"/><Relationship Id="rId20" Type="http://schemas.openxmlformats.org/officeDocument/2006/relationships/oleObject" Target="../embeddings/oleObject240.bin"/><Relationship Id="rId29" Type="http://schemas.openxmlformats.org/officeDocument/2006/relationships/image" Target="../media/image183.emf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174.emf"/><Relationship Id="rId24" Type="http://schemas.openxmlformats.org/officeDocument/2006/relationships/oleObject" Target="../embeddings/oleObject242.bin"/><Relationship Id="rId32" Type="http://schemas.openxmlformats.org/officeDocument/2006/relationships/oleObject" Target="../embeddings/oleObject246.bin"/><Relationship Id="rId5" Type="http://schemas.openxmlformats.org/officeDocument/2006/relationships/image" Target="../media/image171.emf"/><Relationship Id="rId15" Type="http://schemas.openxmlformats.org/officeDocument/2006/relationships/image" Target="../media/image176.emf"/><Relationship Id="rId23" Type="http://schemas.openxmlformats.org/officeDocument/2006/relationships/image" Target="../media/image180.emf"/><Relationship Id="rId28" Type="http://schemas.openxmlformats.org/officeDocument/2006/relationships/oleObject" Target="../embeddings/oleObject244.bin"/><Relationship Id="rId10" Type="http://schemas.openxmlformats.org/officeDocument/2006/relationships/oleObject" Target="../embeddings/oleObject235.bin"/><Relationship Id="rId19" Type="http://schemas.openxmlformats.org/officeDocument/2006/relationships/image" Target="../media/image178.emf"/><Relationship Id="rId31" Type="http://schemas.openxmlformats.org/officeDocument/2006/relationships/image" Target="../media/image184.emf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173.emf"/><Relationship Id="rId14" Type="http://schemas.openxmlformats.org/officeDocument/2006/relationships/oleObject" Target="../embeddings/oleObject237.bin"/><Relationship Id="rId22" Type="http://schemas.openxmlformats.org/officeDocument/2006/relationships/oleObject" Target="../embeddings/oleObject241.bin"/><Relationship Id="rId27" Type="http://schemas.openxmlformats.org/officeDocument/2006/relationships/image" Target="../media/image182.emf"/><Relationship Id="rId30" Type="http://schemas.openxmlformats.org/officeDocument/2006/relationships/oleObject" Target="../embeddings/oleObject245.bin"/><Relationship Id="rId35" Type="http://schemas.openxmlformats.org/officeDocument/2006/relationships/image" Target="../media/image186.emf"/><Relationship Id="rId8" Type="http://schemas.openxmlformats.org/officeDocument/2006/relationships/oleObject" Target="../embeddings/oleObject234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wmf"/><Relationship Id="rId18" Type="http://schemas.openxmlformats.org/officeDocument/2006/relationships/oleObject" Target="../embeddings/oleObject256.bin"/><Relationship Id="rId26" Type="http://schemas.openxmlformats.org/officeDocument/2006/relationships/oleObject" Target="../embeddings/oleObject260.bin"/><Relationship Id="rId39" Type="http://schemas.openxmlformats.org/officeDocument/2006/relationships/image" Target="../media/image205.emf"/><Relationship Id="rId21" Type="http://schemas.openxmlformats.org/officeDocument/2006/relationships/image" Target="../media/image196.emf"/><Relationship Id="rId34" Type="http://schemas.openxmlformats.org/officeDocument/2006/relationships/oleObject" Target="../embeddings/oleObject264.bin"/><Relationship Id="rId7" Type="http://schemas.openxmlformats.org/officeDocument/2006/relationships/image" Target="../media/image189.emf"/><Relationship Id="rId2" Type="http://schemas.openxmlformats.org/officeDocument/2006/relationships/oleObject" Target="../embeddings/oleObject248.bin"/><Relationship Id="rId16" Type="http://schemas.openxmlformats.org/officeDocument/2006/relationships/oleObject" Target="../embeddings/oleObject255.bin"/><Relationship Id="rId20" Type="http://schemas.openxmlformats.org/officeDocument/2006/relationships/oleObject" Target="../embeddings/oleObject257.bin"/><Relationship Id="rId29" Type="http://schemas.openxmlformats.org/officeDocument/2006/relationships/image" Target="../media/image200.emf"/><Relationship Id="rId41" Type="http://schemas.openxmlformats.org/officeDocument/2006/relationships/image" Target="../media/image206.emf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191.emf"/><Relationship Id="rId24" Type="http://schemas.openxmlformats.org/officeDocument/2006/relationships/oleObject" Target="../embeddings/oleObject259.bin"/><Relationship Id="rId32" Type="http://schemas.openxmlformats.org/officeDocument/2006/relationships/oleObject" Target="../embeddings/oleObject263.bin"/><Relationship Id="rId37" Type="http://schemas.openxmlformats.org/officeDocument/2006/relationships/image" Target="../media/image204.emf"/><Relationship Id="rId40" Type="http://schemas.openxmlformats.org/officeDocument/2006/relationships/oleObject" Target="../embeddings/oleObject267.bin"/><Relationship Id="rId5" Type="http://schemas.openxmlformats.org/officeDocument/2006/relationships/image" Target="../media/image188.emf"/><Relationship Id="rId15" Type="http://schemas.openxmlformats.org/officeDocument/2006/relationships/image" Target="../media/image193.wmf"/><Relationship Id="rId23" Type="http://schemas.openxmlformats.org/officeDocument/2006/relationships/image" Target="../media/image197.emf"/><Relationship Id="rId28" Type="http://schemas.openxmlformats.org/officeDocument/2006/relationships/oleObject" Target="../embeddings/oleObject261.bin"/><Relationship Id="rId36" Type="http://schemas.openxmlformats.org/officeDocument/2006/relationships/oleObject" Target="../embeddings/oleObject265.bin"/><Relationship Id="rId10" Type="http://schemas.openxmlformats.org/officeDocument/2006/relationships/oleObject" Target="../embeddings/oleObject252.bin"/><Relationship Id="rId19" Type="http://schemas.openxmlformats.org/officeDocument/2006/relationships/image" Target="../media/image195.emf"/><Relationship Id="rId31" Type="http://schemas.openxmlformats.org/officeDocument/2006/relationships/image" Target="../media/image201.emf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190.emf"/><Relationship Id="rId14" Type="http://schemas.openxmlformats.org/officeDocument/2006/relationships/oleObject" Target="../embeddings/oleObject254.bin"/><Relationship Id="rId22" Type="http://schemas.openxmlformats.org/officeDocument/2006/relationships/oleObject" Target="../embeddings/oleObject258.bin"/><Relationship Id="rId27" Type="http://schemas.openxmlformats.org/officeDocument/2006/relationships/image" Target="../media/image199.emf"/><Relationship Id="rId30" Type="http://schemas.openxmlformats.org/officeDocument/2006/relationships/oleObject" Target="../embeddings/oleObject262.bin"/><Relationship Id="rId35" Type="http://schemas.openxmlformats.org/officeDocument/2006/relationships/image" Target="../media/image203.emf"/><Relationship Id="rId8" Type="http://schemas.openxmlformats.org/officeDocument/2006/relationships/oleObject" Target="../embeddings/oleObject251.bin"/><Relationship Id="rId3" Type="http://schemas.openxmlformats.org/officeDocument/2006/relationships/image" Target="../media/image187.emf"/><Relationship Id="rId12" Type="http://schemas.openxmlformats.org/officeDocument/2006/relationships/oleObject" Target="../embeddings/oleObject253.bin"/><Relationship Id="rId17" Type="http://schemas.openxmlformats.org/officeDocument/2006/relationships/image" Target="../media/image194.wmf"/><Relationship Id="rId25" Type="http://schemas.openxmlformats.org/officeDocument/2006/relationships/image" Target="../media/image198.emf"/><Relationship Id="rId33" Type="http://schemas.openxmlformats.org/officeDocument/2006/relationships/image" Target="../media/image202.emf"/><Relationship Id="rId38" Type="http://schemas.openxmlformats.org/officeDocument/2006/relationships/oleObject" Target="../embeddings/oleObject26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image" Target="../media/image212.emf"/><Relationship Id="rId18" Type="http://schemas.openxmlformats.org/officeDocument/2006/relationships/image" Target="../media/image214.wmf"/><Relationship Id="rId3" Type="http://schemas.openxmlformats.org/officeDocument/2006/relationships/image" Target="../media/image207.emf"/><Relationship Id="rId7" Type="http://schemas.openxmlformats.org/officeDocument/2006/relationships/image" Target="../media/image209.wmf"/><Relationship Id="rId12" Type="http://schemas.openxmlformats.org/officeDocument/2006/relationships/oleObject" Target="../embeddings/oleObject273.bin"/><Relationship Id="rId17" Type="http://schemas.openxmlformats.org/officeDocument/2006/relationships/oleObject" Target="../embeddings/oleObject276.bin"/><Relationship Id="rId2" Type="http://schemas.openxmlformats.org/officeDocument/2006/relationships/oleObject" Target="../embeddings/oleObject268.bin"/><Relationship Id="rId16" Type="http://schemas.openxmlformats.org/officeDocument/2006/relationships/oleObject" Target="../embeddings/oleObject275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211.wmf"/><Relationship Id="rId5" Type="http://schemas.openxmlformats.org/officeDocument/2006/relationships/image" Target="../media/image208.emf"/><Relationship Id="rId15" Type="http://schemas.openxmlformats.org/officeDocument/2006/relationships/image" Target="../media/image213.emf"/><Relationship Id="rId10" Type="http://schemas.openxmlformats.org/officeDocument/2006/relationships/oleObject" Target="../embeddings/oleObject272.bin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210.wmf"/><Relationship Id="rId14" Type="http://schemas.openxmlformats.org/officeDocument/2006/relationships/oleObject" Target="../embeddings/oleObject27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15.wmf"/><Relationship Id="rId21" Type="http://schemas.openxmlformats.org/officeDocument/2006/relationships/image" Target="../media/image20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6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7" Type="http://schemas.openxmlformats.org/officeDocument/2006/relationships/image" Target="../media/image217.wmf"/><Relationship Id="rId2" Type="http://schemas.openxmlformats.org/officeDocument/2006/relationships/oleObject" Target="../embeddings/oleObject277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279.bin"/><Relationship Id="rId5" Type="http://schemas.openxmlformats.org/officeDocument/2006/relationships/image" Target="../media/image216.wmf"/><Relationship Id="rId4" Type="http://schemas.openxmlformats.org/officeDocument/2006/relationships/oleObject" Target="../embeddings/oleObject27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4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9.wmf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tags" Target="../tags/tag1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21.png"/><Relationship Id="rId10" Type="http://schemas.openxmlformats.org/officeDocument/2006/relationships/image" Target="../media/image16.wmf"/><Relationship Id="rId19" Type="http://schemas.openxmlformats.org/officeDocument/2006/relationships/image" Target="../media/image25.png"/><Relationship Id="rId4" Type="http://schemas.openxmlformats.org/officeDocument/2006/relationships/image" Target="../media/image6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17.wmf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9.wmf"/><Relationship Id="rId5" Type="http://schemas.openxmlformats.org/officeDocument/2006/relationships/image" Target="../media/image7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3.wmf"/><Relationship Id="rId18" Type="http://schemas.openxmlformats.org/officeDocument/2006/relationships/image" Target="../media/image35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40.bin"/><Relationship Id="rId17" Type="http://schemas.openxmlformats.org/officeDocument/2006/relationships/oleObject" Target="../embeddings/oleObject43.bin"/><Relationship Id="rId2" Type="http://schemas.openxmlformats.org/officeDocument/2006/relationships/oleObject" Target="../embeddings/oleObject35.bin"/><Relationship Id="rId16" Type="http://schemas.openxmlformats.org/officeDocument/2006/relationships/oleObject" Target="../embeddings/oleObject42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6.wmf"/><Relationship Id="rId21" Type="http://schemas.openxmlformats.org/officeDocument/2006/relationships/image" Target="../media/image40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38.w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9.wmf"/><Relationship Id="rId5" Type="http://schemas.openxmlformats.org/officeDocument/2006/relationships/image" Target="../media/image7.w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8.bin"/><Relationship Id="rId3" Type="http://schemas.openxmlformats.org/officeDocument/2006/relationships/image" Target="../media/image42.wmf"/><Relationship Id="rId21" Type="http://schemas.openxmlformats.org/officeDocument/2006/relationships/image" Target="../media/image49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48.wmf"/><Relationship Id="rId25" Type="http://schemas.openxmlformats.org/officeDocument/2006/relationships/oleObject" Target="../embeddings/oleObject67.bin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slideLayout" Target="../slideLayouts/slideLayout29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5.wmf"/><Relationship Id="rId24" Type="http://schemas.openxmlformats.org/officeDocument/2006/relationships/image" Target="../media/image50.wmf"/><Relationship Id="rId5" Type="http://schemas.openxmlformats.org/officeDocument/2006/relationships/image" Target="../media/image8.wmf"/><Relationship Id="rId15" Type="http://schemas.openxmlformats.org/officeDocument/2006/relationships/image" Target="../media/image47.wmf"/><Relationship Id="rId23" Type="http://schemas.openxmlformats.org/officeDocument/2006/relationships/oleObject" Target="../embeddings/oleObject66.bin"/><Relationship Id="rId28" Type="http://schemas.openxmlformats.org/officeDocument/2006/relationships/oleObject" Target="../embeddings/oleObject70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17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oleObject" Target="../embeddings/oleObject69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wmf"/><Relationship Id="rId18" Type="http://schemas.openxmlformats.org/officeDocument/2006/relationships/oleObject" Target="../embeddings/oleObject79.bin"/><Relationship Id="rId26" Type="http://schemas.openxmlformats.org/officeDocument/2006/relationships/image" Target="../media/image49.wmf"/><Relationship Id="rId21" Type="http://schemas.openxmlformats.org/officeDocument/2006/relationships/image" Target="../media/image56.wmf"/><Relationship Id="rId34" Type="http://schemas.openxmlformats.org/officeDocument/2006/relationships/oleObject" Target="../embeddings/oleObject88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42.wmf"/><Relationship Id="rId25" Type="http://schemas.openxmlformats.org/officeDocument/2006/relationships/oleObject" Target="../embeddings/oleObject83.bin"/><Relationship Id="rId33" Type="http://schemas.openxmlformats.org/officeDocument/2006/relationships/image" Target="../media/image58.wmf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57.wmf"/><Relationship Id="rId1" Type="http://schemas.openxmlformats.org/officeDocument/2006/relationships/slideLayout" Target="../slideLayouts/slideLayout26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82.bin"/><Relationship Id="rId32" Type="http://schemas.openxmlformats.org/officeDocument/2006/relationships/oleObject" Target="../embeddings/oleObject87.bin"/><Relationship Id="rId37" Type="http://schemas.openxmlformats.org/officeDocument/2006/relationships/image" Target="../media/image60.wmf"/><Relationship Id="rId5" Type="http://schemas.openxmlformats.org/officeDocument/2006/relationships/image" Target="../media/image52.wmf"/><Relationship Id="rId15" Type="http://schemas.openxmlformats.org/officeDocument/2006/relationships/image" Target="../media/image17.wmf"/><Relationship Id="rId23" Type="http://schemas.openxmlformats.org/officeDocument/2006/relationships/image" Target="../media/image48.wmf"/><Relationship Id="rId28" Type="http://schemas.openxmlformats.org/officeDocument/2006/relationships/oleObject" Target="../embeddings/oleObject85.bin"/><Relationship Id="rId36" Type="http://schemas.openxmlformats.org/officeDocument/2006/relationships/oleObject" Target="../embeddings/oleObject89.bin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.wmf"/><Relationship Id="rId31" Type="http://schemas.openxmlformats.org/officeDocument/2006/relationships/image" Target="../media/image45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oleObject" Target="../embeddings/oleObject84.bin"/><Relationship Id="rId30" Type="http://schemas.openxmlformats.org/officeDocument/2006/relationships/oleObject" Target="../embeddings/oleObject86.bin"/><Relationship Id="rId35" Type="http://schemas.openxmlformats.org/officeDocument/2006/relationships/image" Target="../media/image59.wmf"/><Relationship Id="rId8" Type="http://schemas.openxmlformats.org/officeDocument/2006/relationships/oleObject" Target="../embeddings/oleObject74.bin"/><Relationship Id="rId3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D287532C-570A-6179-4126-E375EAC0DB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124744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6000" dirty="0">
                <a:latin typeface="黑体" panose="02010609060101010101" pitchFamily="49" charset="-122"/>
                <a:ea typeface="黑体" panose="02010609060101010101" pitchFamily="49" charset="-122"/>
              </a:rPr>
              <a:t>1-2  </a:t>
            </a: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圆周运动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003FD6-0E5D-8AD3-24D1-E93F9CBB9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2348880"/>
            <a:ext cx="7510462" cy="355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宋体" panose="02010600030101010101" pitchFamily="2" charset="-122"/>
              </a:rPr>
              <a:t>平面极坐标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宋体" panose="02010600030101010101" pitchFamily="2" charset="-122"/>
              </a:rPr>
              <a:t>圆周运动的角速度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宋体" panose="02010600030101010101" pitchFamily="2" charset="-122"/>
              </a:rPr>
              <a:t>圆周运动的切向加速度和法向加速度、角加速度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宋体" panose="02010600030101010101" pitchFamily="2" charset="-122"/>
              </a:rPr>
              <a:t>自然坐标系</a:t>
            </a:r>
            <a:endParaRPr lang="en-US" altLang="zh-CN" sz="3200" dirty="0"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宋体" panose="02010600030101010101" pitchFamily="2" charset="-122"/>
              </a:rPr>
              <a:t>匀速率圆周运动和匀变速率圆周运动</a:t>
            </a:r>
            <a:endParaRPr lang="en-US" altLang="zh-CN" sz="32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9">
            <a:extLst>
              <a:ext uri="{FF2B5EF4-FFF2-40B4-BE49-F238E27FC236}">
                <a16:creationId xmlns:a16="http://schemas.microsoft.com/office/drawing/2014/main" id="{B3B9D5B9-1A38-F8F7-3FDC-40D5B97B6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000125"/>
          <a:ext cx="31654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300" imgH="850900" progId="Equation.3">
                  <p:embed/>
                </p:oleObj>
              </mc:Choice>
              <mc:Fallback>
                <p:oleObj name="Equation" r:id="rId2" imgW="2781300" imgH="850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000125"/>
                        <a:ext cx="3165475" cy="8667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EDFFD2"/>
                          </a:gs>
                          <a:gs pos="50000">
                            <a:schemeClr val="bg1"/>
                          </a:gs>
                          <a:gs pos="100000">
                            <a:srgbClr val="EDFFD2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2" name="Rectangle 20">
            <a:extLst>
              <a:ext uri="{FF2B5EF4-FFF2-40B4-BE49-F238E27FC236}">
                <a16:creationId xmlns:a16="http://schemas.microsoft.com/office/drawing/2014/main" id="{102D4776-EC67-497D-8DDE-EC1B9B912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928938"/>
            <a:ext cx="53578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CC0000"/>
                </a:solidFill>
                <a:latin typeface="宋体" panose="02010600030101010101" pitchFamily="2" charset="-122"/>
              </a:rPr>
              <a:t>切向加速度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800">
                <a:solidFill>
                  <a:schemeClr val="bg2"/>
                </a:solidFill>
              </a:rPr>
              <a:t>引起速度大小改变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</a:p>
        </p:txBody>
      </p:sp>
      <p:graphicFrame>
        <p:nvGraphicFramePr>
          <p:cNvPr id="100373" name="Object 21">
            <a:extLst>
              <a:ext uri="{FF2B5EF4-FFF2-40B4-BE49-F238E27FC236}">
                <a16:creationId xmlns:a16="http://schemas.microsoft.com/office/drawing/2014/main" id="{37791B07-83C6-1388-1066-1605F8218E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429000"/>
          <a:ext cx="388778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06500" imgH="419100" progId="Equation.3">
                  <p:embed/>
                </p:oleObj>
              </mc:Choice>
              <mc:Fallback>
                <p:oleObj name="公式" r:id="rId4" imgW="1206500" imgH="419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429000"/>
                        <a:ext cx="388778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4" name="Rectangle 22">
            <a:extLst>
              <a:ext uri="{FF2B5EF4-FFF2-40B4-BE49-F238E27FC236}">
                <a16:creationId xmlns:a16="http://schemas.microsoft.com/office/drawing/2014/main" id="{9C69BFC8-A6BE-2561-38FF-81D70DF3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4710113"/>
            <a:ext cx="5543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CC0000"/>
                </a:solidFill>
              </a:rPr>
              <a:t>法向加速度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(</a:t>
            </a:r>
            <a:r>
              <a:rPr lang="zh-CN" altLang="zh-CN" sz="2800">
                <a:solidFill>
                  <a:schemeClr val="bg2"/>
                </a:solidFill>
              </a:rPr>
              <a:t>引起速度方向改变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</a:p>
        </p:txBody>
      </p:sp>
      <p:graphicFrame>
        <p:nvGraphicFramePr>
          <p:cNvPr id="100375" name="Object 23">
            <a:extLst>
              <a:ext uri="{FF2B5EF4-FFF2-40B4-BE49-F238E27FC236}">
                <a16:creationId xmlns:a16="http://schemas.microsoft.com/office/drawing/2014/main" id="{F7AA1AA2-B367-7CF0-0CB1-2C2A7FE8D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5143500"/>
          <a:ext cx="3671888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44600" imgH="419100" progId="Equation.3">
                  <p:embed/>
                </p:oleObj>
              </mc:Choice>
              <mc:Fallback>
                <p:oleObj name="公式" r:id="rId6" imgW="1244600" imgH="419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143500"/>
                        <a:ext cx="3671888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9">
            <a:extLst>
              <a:ext uri="{FF2B5EF4-FFF2-40B4-BE49-F238E27FC236}">
                <a16:creationId xmlns:a16="http://schemas.microsoft.com/office/drawing/2014/main" id="{CED9BC9A-6D63-2E57-D1F9-6ABDFB839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214313"/>
            <a:ext cx="3744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圆周运动的加速度</a:t>
            </a:r>
          </a:p>
        </p:txBody>
      </p:sp>
      <p:graphicFrame>
        <p:nvGraphicFramePr>
          <p:cNvPr id="100433" name="Object 81">
            <a:extLst>
              <a:ext uri="{FF2B5EF4-FFF2-40B4-BE49-F238E27FC236}">
                <a16:creationId xmlns:a16="http://schemas.microsoft.com/office/drawing/2014/main" id="{ABA00D28-EB59-3A3D-31FC-6E3173815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060575"/>
          <a:ext cx="28813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72808" imgH="228501" progId="Equation.3">
                  <p:embed/>
                </p:oleObj>
              </mc:Choice>
              <mc:Fallback>
                <p:oleObj name="公式" r:id="rId8" imgW="672808" imgH="228501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28813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3">
            <a:extLst>
              <a:ext uri="{FF2B5EF4-FFF2-40B4-BE49-F238E27FC236}">
                <a16:creationId xmlns:a16="http://schemas.microsoft.com/office/drawing/2014/main" id="{99158EFF-1853-4B5B-0773-47C28D032F4B}"/>
              </a:ext>
            </a:extLst>
          </p:cNvPr>
          <p:cNvGrpSpPr>
            <a:grpSpLocks/>
          </p:cNvGrpSpPr>
          <p:nvPr/>
        </p:nvGrpSpPr>
        <p:grpSpPr bwMode="auto">
          <a:xfrm>
            <a:off x="6492875" y="4349750"/>
            <a:ext cx="1824038" cy="1887538"/>
            <a:chOff x="4080" y="2736"/>
            <a:chExt cx="1149" cy="1189"/>
          </a:xfrm>
        </p:grpSpPr>
        <p:sp>
          <p:nvSpPr>
            <p:cNvPr id="14369" name="Line 84">
              <a:extLst>
                <a:ext uri="{FF2B5EF4-FFF2-40B4-BE49-F238E27FC236}">
                  <a16:creationId xmlns:a16="http://schemas.microsoft.com/office/drawing/2014/main" id="{36AD468E-B8BC-3E5C-BB05-5B30D9DD0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8" y="3111"/>
              <a:ext cx="0" cy="81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85">
              <a:extLst>
                <a:ext uri="{FF2B5EF4-FFF2-40B4-BE49-F238E27FC236}">
                  <a16:creationId xmlns:a16="http://schemas.microsoft.com/office/drawing/2014/main" id="{FC2F8E70-1D0B-D8BC-29B9-E0C6CA489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2736"/>
              <a:ext cx="778" cy="118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Arc 86">
              <a:extLst>
                <a:ext uri="{FF2B5EF4-FFF2-40B4-BE49-F238E27FC236}">
                  <a16:creationId xmlns:a16="http://schemas.microsoft.com/office/drawing/2014/main" id="{A274E6BE-9A3D-B7E3-3D61-26199D6DF0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91" y="3615"/>
              <a:ext cx="167" cy="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72" name="Object 87">
              <a:extLst>
                <a:ext uri="{FF2B5EF4-FFF2-40B4-BE49-F238E27FC236}">
                  <a16:creationId xmlns:a16="http://schemas.microsoft.com/office/drawing/2014/main" id="{75D9F76D-105F-29A2-A5A9-E1AD5DD638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3024"/>
            <a:ext cx="33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1091" imgH="317225" progId="Equation.3">
                    <p:embed/>
                  </p:oleObj>
                </mc:Choice>
                <mc:Fallback>
                  <p:oleObj name="Equation" r:id="rId10" imgW="241091" imgH="317225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3024"/>
                          <a:ext cx="33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3" name="Object 88">
              <a:extLst>
                <a:ext uri="{FF2B5EF4-FFF2-40B4-BE49-F238E27FC236}">
                  <a16:creationId xmlns:a16="http://schemas.microsoft.com/office/drawing/2014/main" id="{9EF8D0E2-FA1E-1D91-8A4B-DB57A66C6D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3301"/>
            <a:ext cx="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77646" imgH="139579" progId="Equation.3">
                    <p:embed/>
                  </p:oleObj>
                </mc:Choice>
                <mc:Fallback>
                  <p:oleObj name="公式" r:id="rId12" imgW="177646" imgH="139579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301"/>
                          <a:ext cx="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4" name="Object 89">
              <a:extLst>
                <a:ext uri="{FF2B5EF4-FFF2-40B4-BE49-F238E27FC236}">
                  <a16:creationId xmlns:a16="http://schemas.microsoft.com/office/drawing/2014/main" id="{3B75E7C9-DA22-6DE1-1B05-6F77869016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5" y="3024"/>
            <a:ext cx="32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353" imgH="317087" progId="Equation.3">
                    <p:embed/>
                  </p:oleObj>
                </mc:Choice>
                <mc:Fallback>
                  <p:oleObj name="Equation" r:id="rId14" imgW="266353" imgH="317087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" y="3024"/>
                          <a:ext cx="32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0">
            <a:extLst>
              <a:ext uri="{FF2B5EF4-FFF2-40B4-BE49-F238E27FC236}">
                <a16:creationId xmlns:a16="http://schemas.microsoft.com/office/drawing/2014/main" id="{2EB44DDA-B628-9D46-86FA-E737E6607F44}"/>
              </a:ext>
            </a:extLst>
          </p:cNvPr>
          <p:cNvGrpSpPr>
            <a:grpSpLocks/>
          </p:cNvGrpSpPr>
          <p:nvPr/>
        </p:nvGrpSpPr>
        <p:grpSpPr bwMode="auto">
          <a:xfrm>
            <a:off x="6492875" y="4176713"/>
            <a:ext cx="1219200" cy="762000"/>
            <a:chOff x="4080" y="2640"/>
            <a:chExt cx="768" cy="480"/>
          </a:xfrm>
        </p:grpSpPr>
        <p:sp>
          <p:nvSpPr>
            <p:cNvPr id="14367" name="Line 91">
              <a:extLst>
                <a:ext uri="{FF2B5EF4-FFF2-40B4-BE49-F238E27FC236}">
                  <a16:creationId xmlns:a16="http://schemas.microsoft.com/office/drawing/2014/main" id="{1E8F409B-40C1-8BF6-28BA-2AE2163EA0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2736"/>
              <a:ext cx="768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8" name="Object 92">
              <a:extLst>
                <a:ext uri="{FF2B5EF4-FFF2-40B4-BE49-F238E27FC236}">
                  <a16:creationId xmlns:a16="http://schemas.microsoft.com/office/drawing/2014/main" id="{E80A44AE-D052-1926-507B-B590A43CC0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640"/>
            <a:ext cx="45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057" imgH="241195" progId="Equation.3">
                    <p:embed/>
                  </p:oleObj>
                </mc:Choice>
                <mc:Fallback>
                  <p:oleObj name="Equation" r:id="rId16" imgW="330057" imgH="241195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640"/>
                          <a:ext cx="45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3">
            <a:extLst>
              <a:ext uri="{FF2B5EF4-FFF2-40B4-BE49-F238E27FC236}">
                <a16:creationId xmlns:a16="http://schemas.microsoft.com/office/drawing/2014/main" id="{8F0E9C33-DE07-22BA-1085-9B01C6F16B5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302125"/>
            <a:ext cx="1235075" cy="838200"/>
            <a:chOff x="3168" y="2736"/>
            <a:chExt cx="778" cy="528"/>
          </a:xfrm>
        </p:grpSpPr>
        <p:sp>
          <p:nvSpPr>
            <p:cNvPr id="14365" name="Line 94">
              <a:extLst>
                <a:ext uri="{FF2B5EF4-FFF2-40B4-BE49-F238E27FC236}">
                  <a16:creationId xmlns:a16="http://schemas.microsoft.com/office/drawing/2014/main" id="{1BB1123F-96DC-887D-EE21-64132D89E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1" y="3161"/>
              <a:ext cx="445" cy="103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95">
              <a:extLst>
                <a:ext uri="{FF2B5EF4-FFF2-40B4-BE49-F238E27FC236}">
                  <a16:creationId xmlns:a16="http://schemas.microsoft.com/office/drawing/2014/main" id="{CAC831B9-0129-8362-F9A6-238C8312B9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68" y="2736"/>
              <a:ext cx="333" cy="528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8" name="Rectangle 96">
            <a:extLst>
              <a:ext uri="{FF2B5EF4-FFF2-40B4-BE49-F238E27FC236}">
                <a16:creationId xmlns:a16="http://schemas.microsoft.com/office/drawing/2014/main" id="{59B5C690-A514-CC5C-0C73-71E70A19D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122363"/>
            <a:ext cx="2952750" cy="5111750"/>
          </a:xfrm>
          <a:prstGeom prst="rect">
            <a:avLst/>
          </a:prstGeom>
          <a:noFill/>
          <a:ln w="9525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9" name="Oval 97">
            <a:extLst>
              <a:ext uri="{FF2B5EF4-FFF2-40B4-BE49-F238E27FC236}">
                <a16:creationId xmlns:a16="http://schemas.microsoft.com/office/drawing/2014/main" id="{63CF9149-D046-FE38-7E77-57E37A2A7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33575"/>
            <a:ext cx="2286000" cy="22860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50" name="Object 98">
            <a:extLst>
              <a:ext uri="{FF2B5EF4-FFF2-40B4-BE49-F238E27FC236}">
                <a16:creationId xmlns:a16="http://schemas.microsoft.com/office/drawing/2014/main" id="{E5FF07F9-D5DB-F386-0893-67ACEBDFC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3152775"/>
          <a:ext cx="4127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26835" imgH="152202" progId="Equation.3">
                  <p:embed/>
                </p:oleObj>
              </mc:Choice>
              <mc:Fallback>
                <p:oleObj name="公式" r:id="rId18" imgW="126835" imgH="152202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152775"/>
                        <a:ext cx="4127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99">
            <a:extLst>
              <a:ext uri="{FF2B5EF4-FFF2-40B4-BE49-F238E27FC236}">
                <a16:creationId xmlns:a16="http://schemas.microsoft.com/office/drawing/2014/main" id="{43157598-AE2F-936F-4379-F10C25417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1675" y="30765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957" imgH="190335" progId="Equation.3">
                  <p:embed/>
                </p:oleObj>
              </mc:Choice>
              <mc:Fallback>
                <p:oleObj name="Equation" r:id="rId20" imgW="164957" imgH="190335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5" y="3076575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00">
            <a:extLst>
              <a:ext uri="{FF2B5EF4-FFF2-40B4-BE49-F238E27FC236}">
                <a16:creationId xmlns:a16="http://schemas.microsoft.com/office/drawing/2014/main" id="{0D1D4435-688E-CFFD-319E-734A991A0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6288" y="1843088"/>
          <a:ext cx="4953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64885" imgH="215619" progId="Equation.3">
                  <p:embed/>
                </p:oleObj>
              </mc:Choice>
              <mc:Fallback>
                <p:oleObj name="公式" r:id="rId22" imgW="164885" imgH="215619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6288" y="1843088"/>
                        <a:ext cx="4953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Freeform 101">
            <a:extLst>
              <a:ext uri="{FF2B5EF4-FFF2-40B4-BE49-F238E27FC236}">
                <a16:creationId xmlns:a16="http://schemas.microsoft.com/office/drawing/2014/main" id="{872DE660-6AE3-02DC-09AE-DEA0C3D9253C}"/>
              </a:ext>
            </a:extLst>
          </p:cNvPr>
          <p:cNvSpPr>
            <a:spLocks/>
          </p:cNvSpPr>
          <p:nvPr/>
        </p:nvSpPr>
        <p:spPr bwMode="auto">
          <a:xfrm>
            <a:off x="8305800" y="2060575"/>
            <a:ext cx="120650" cy="1168400"/>
          </a:xfrm>
          <a:custGeom>
            <a:avLst/>
            <a:gdLst>
              <a:gd name="T0" fmla="*/ 0 w 76"/>
              <a:gd name="T1" fmla="*/ 2147483646 h 736"/>
              <a:gd name="T2" fmla="*/ 2147483646 w 76"/>
              <a:gd name="T3" fmla="*/ 0 h 736"/>
              <a:gd name="T4" fmla="*/ 0 60000 65536"/>
              <a:gd name="T5" fmla="*/ 0 60000 65536"/>
              <a:gd name="T6" fmla="*/ 0 w 76"/>
              <a:gd name="T7" fmla="*/ 0 h 736"/>
              <a:gd name="T8" fmla="*/ 76 w 76"/>
              <a:gd name="T9" fmla="*/ 736 h 7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736">
                <a:moveTo>
                  <a:pt x="0" y="736"/>
                </a:moveTo>
                <a:lnTo>
                  <a:pt x="76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102">
            <a:extLst>
              <a:ext uri="{FF2B5EF4-FFF2-40B4-BE49-F238E27FC236}">
                <a16:creationId xmlns:a16="http://schemas.microsoft.com/office/drawing/2014/main" id="{868BE647-0091-F287-27AC-F60F42448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076575"/>
            <a:ext cx="1143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5" name="Object 103">
            <a:extLst>
              <a:ext uri="{FF2B5EF4-FFF2-40B4-BE49-F238E27FC236}">
                <a16:creationId xmlns:a16="http://schemas.microsoft.com/office/drawing/2014/main" id="{1EF04CB6-DE3C-F3BF-5DD1-2347E7C47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2679700"/>
          <a:ext cx="388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9400" imgH="330200" progId="Equation.3">
                  <p:embed/>
                </p:oleObj>
              </mc:Choice>
              <mc:Fallback>
                <p:oleObj name="Equation" r:id="rId24" imgW="279400" imgH="3302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2679700"/>
                        <a:ext cx="3889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Freeform 104">
            <a:extLst>
              <a:ext uri="{FF2B5EF4-FFF2-40B4-BE49-F238E27FC236}">
                <a16:creationId xmlns:a16="http://schemas.microsoft.com/office/drawing/2014/main" id="{75ECB729-331E-CC3A-4F1F-52D3B108F9C5}"/>
              </a:ext>
            </a:extLst>
          </p:cNvPr>
          <p:cNvSpPr>
            <a:spLocks/>
          </p:cNvSpPr>
          <p:nvPr/>
        </p:nvSpPr>
        <p:spPr bwMode="auto">
          <a:xfrm>
            <a:off x="8297863" y="2525713"/>
            <a:ext cx="80962" cy="728662"/>
          </a:xfrm>
          <a:custGeom>
            <a:avLst/>
            <a:gdLst>
              <a:gd name="T0" fmla="*/ 0 w 51"/>
              <a:gd name="T1" fmla="*/ 2147483646 h 459"/>
              <a:gd name="T2" fmla="*/ 2147483646 w 51"/>
              <a:gd name="T3" fmla="*/ 0 h 459"/>
              <a:gd name="T4" fmla="*/ 0 60000 65536"/>
              <a:gd name="T5" fmla="*/ 0 60000 65536"/>
              <a:gd name="T6" fmla="*/ 0 w 51"/>
              <a:gd name="T7" fmla="*/ 0 h 459"/>
              <a:gd name="T8" fmla="*/ 51 w 51"/>
              <a:gd name="T9" fmla="*/ 459 h 4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" h="459">
                <a:moveTo>
                  <a:pt x="0" y="459"/>
                </a:moveTo>
                <a:lnTo>
                  <a:pt x="51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7" name="Line 105">
            <a:extLst>
              <a:ext uri="{FF2B5EF4-FFF2-40B4-BE49-F238E27FC236}">
                <a16:creationId xmlns:a16="http://schemas.microsoft.com/office/drawing/2014/main" id="{88421669-4053-1CDF-AFE6-C4622B06D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5338" y="2424113"/>
            <a:ext cx="963612" cy="652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8" name="Object 106">
            <a:extLst>
              <a:ext uri="{FF2B5EF4-FFF2-40B4-BE49-F238E27FC236}">
                <a16:creationId xmlns:a16="http://schemas.microsoft.com/office/drawing/2014/main" id="{6B21338E-AC18-41FB-E11D-47318C9B8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0138" y="2695575"/>
          <a:ext cx="533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77646" imgH="139579" progId="Equation.3">
                  <p:embed/>
                </p:oleObj>
              </mc:Choice>
              <mc:Fallback>
                <p:oleObj name="公式" r:id="rId26" imgW="177646" imgH="139579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138" y="2695575"/>
                        <a:ext cx="533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Arc 107">
            <a:extLst>
              <a:ext uri="{FF2B5EF4-FFF2-40B4-BE49-F238E27FC236}">
                <a16:creationId xmlns:a16="http://schemas.microsoft.com/office/drawing/2014/main" id="{AE7FDF1B-FA2C-967C-8237-40C1EB3F4628}"/>
              </a:ext>
            </a:extLst>
          </p:cNvPr>
          <p:cNvSpPr>
            <a:spLocks/>
          </p:cNvSpPr>
          <p:nvPr/>
        </p:nvSpPr>
        <p:spPr bwMode="auto">
          <a:xfrm>
            <a:off x="7450138" y="2849563"/>
            <a:ext cx="69850" cy="528637"/>
          </a:xfrm>
          <a:custGeom>
            <a:avLst/>
            <a:gdLst>
              <a:gd name="T0" fmla="*/ 2147483646 w 19054"/>
              <a:gd name="T1" fmla="*/ 0 h 21456"/>
              <a:gd name="T2" fmla="*/ 2147483646 w 19054"/>
              <a:gd name="T3" fmla="*/ 2147483646 h 21456"/>
              <a:gd name="T4" fmla="*/ 0 w 19054"/>
              <a:gd name="T5" fmla="*/ 2147483646 h 21456"/>
              <a:gd name="T6" fmla="*/ 0 60000 65536"/>
              <a:gd name="T7" fmla="*/ 0 60000 65536"/>
              <a:gd name="T8" fmla="*/ 0 60000 65536"/>
              <a:gd name="T9" fmla="*/ 0 w 19054"/>
              <a:gd name="T10" fmla="*/ 0 h 21456"/>
              <a:gd name="T11" fmla="*/ 19054 w 19054"/>
              <a:gd name="T12" fmla="*/ 21456 h 21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4" h="21456" fill="none" extrusionOk="0">
                <a:moveTo>
                  <a:pt x="2489" y="-1"/>
                </a:moveTo>
                <a:cubicBezTo>
                  <a:pt x="9526" y="816"/>
                  <a:pt x="15716" y="5032"/>
                  <a:pt x="19053" y="11282"/>
                </a:cubicBezTo>
              </a:path>
              <a:path w="19054" h="21456" stroke="0" extrusionOk="0">
                <a:moveTo>
                  <a:pt x="2489" y="-1"/>
                </a:moveTo>
                <a:cubicBezTo>
                  <a:pt x="9526" y="816"/>
                  <a:pt x="15716" y="5032"/>
                  <a:pt x="19053" y="11282"/>
                </a:cubicBezTo>
                <a:lnTo>
                  <a:pt x="0" y="21456"/>
                </a:lnTo>
                <a:lnTo>
                  <a:pt x="2489" y="-1"/>
                </a:lnTo>
                <a:close/>
              </a:path>
            </a:pathLst>
          </a:custGeom>
          <a:noFill/>
          <a:ln w="19050">
            <a:solidFill>
              <a:srgbClr val="FF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Line 108">
            <a:extLst>
              <a:ext uri="{FF2B5EF4-FFF2-40B4-BE49-F238E27FC236}">
                <a16:creationId xmlns:a16="http://schemas.microsoft.com/office/drawing/2014/main" id="{3AB01548-3DE8-C013-DEEC-A62E10D02A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59650" y="1143000"/>
            <a:ext cx="762000" cy="1295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61" name="Object 109">
            <a:extLst>
              <a:ext uri="{FF2B5EF4-FFF2-40B4-BE49-F238E27FC236}">
                <a16:creationId xmlns:a16="http://schemas.microsoft.com/office/drawing/2014/main" id="{FA12B4DC-D463-C63B-BD53-A059FFC07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0888" y="1195388"/>
          <a:ext cx="37941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266353" imgH="317087" progId="Equation.3">
                  <p:embed/>
                </p:oleObj>
              </mc:Choice>
              <mc:Fallback>
                <p:oleObj name="公式" r:id="rId27" imgW="266353" imgH="317087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8" y="1195388"/>
                        <a:ext cx="37941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2" name="Group 110">
            <a:extLst>
              <a:ext uri="{FF2B5EF4-FFF2-40B4-BE49-F238E27FC236}">
                <a16:creationId xmlns:a16="http://schemas.microsoft.com/office/drawing/2014/main" id="{29F8D770-2CEB-2686-C169-5865E7CE3D7A}"/>
              </a:ext>
            </a:extLst>
          </p:cNvPr>
          <p:cNvGrpSpPr>
            <a:grpSpLocks/>
          </p:cNvGrpSpPr>
          <p:nvPr/>
        </p:nvGrpSpPr>
        <p:grpSpPr bwMode="auto">
          <a:xfrm>
            <a:off x="7807325" y="1530350"/>
            <a:ext cx="450850" cy="914400"/>
            <a:chOff x="4741" y="1104"/>
            <a:chExt cx="284" cy="576"/>
          </a:xfrm>
        </p:grpSpPr>
        <p:graphicFrame>
          <p:nvGraphicFramePr>
            <p:cNvPr id="14363" name="Object 111">
              <a:extLst>
                <a:ext uri="{FF2B5EF4-FFF2-40B4-BE49-F238E27FC236}">
                  <a16:creationId xmlns:a16="http://schemas.microsoft.com/office/drawing/2014/main" id="{8ED953DA-4E8F-7F87-C20E-F39E0F9B27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104"/>
            <a:ext cx="27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04668" imgH="330057" progId="Equation.3">
                    <p:embed/>
                  </p:oleObj>
                </mc:Choice>
                <mc:Fallback>
                  <p:oleObj name="Equation" r:id="rId29" imgW="304668" imgH="330057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104"/>
                          <a:ext cx="27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4" name="Line 112">
              <a:extLst>
                <a:ext uri="{FF2B5EF4-FFF2-40B4-BE49-F238E27FC236}">
                  <a16:creationId xmlns:a16="http://schemas.microsoft.com/office/drawing/2014/main" id="{FF06BFAC-76CD-C12C-6E6F-802925C3B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1" y="1344"/>
              <a:ext cx="192" cy="33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2" grpId="0" autoUpdateAnimBg="0"/>
      <p:bldP spid="10037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0314094F-2437-E2DE-E68E-43B20C35F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2875"/>
            <a:ext cx="3259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zh-CN" sz="3200">
                <a:solidFill>
                  <a:srgbClr val="000000"/>
                </a:solidFill>
              </a:rPr>
              <a:t>圆周运动</a:t>
            </a:r>
            <a:r>
              <a:rPr lang="zh-CN" altLang="en-US" sz="3200">
                <a:solidFill>
                  <a:srgbClr val="000000"/>
                </a:solidFill>
              </a:rPr>
              <a:t>加速度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8704D04-1272-BB75-FD0F-A1155A8843F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852738"/>
            <a:ext cx="3960813" cy="892175"/>
            <a:chOff x="484" y="2205"/>
            <a:chExt cx="2495" cy="562"/>
          </a:xfrm>
        </p:grpSpPr>
        <p:graphicFrame>
          <p:nvGraphicFramePr>
            <p:cNvPr id="15401" name="Object 5">
              <a:extLst>
                <a:ext uri="{FF2B5EF4-FFF2-40B4-BE49-F238E27FC236}">
                  <a16:creationId xmlns:a16="http://schemas.microsoft.com/office/drawing/2014/main" id="{50CBC45B-FA91-0D37-B638-44F922A10A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4" y="2205"/>
            <a:ext cx="1905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825500" imgH="292100" progId="Equation.3">
                    <p:embed/>
                  </p:oleObj>
                </mc:Choice>
                <mc:Fallback>
                  <p:oleObj name="公式" r:id="rId2" imgW="825500" imgH="292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" y="2205"/>
                          <a:ext cx="1905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2" name="Text Box 6">
              <a:extLst>
                <a:ext uri="{FF2B5EF4-FFF2-40B4-BE49-F238E27FC236}">
                  <a16:creationId xmlns:a16="http://schemas.microsoft.com/office/drawing/2014/main" id="{BFFB0843-C6A4-260F-6E7C-C01DCAC94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2311"/>
              <a:ext cx="81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3200">
                  <a:solidFill>
                    <a:srgbClr val="CC0000"/>
                  </a:solidFill>
                  <a:latin typeface="Arial" panose="020B0604020202020204" pitchFamily="34" charset="0"/>
                </a:rPr>
                <a:t>大小</a:t>
              </a:r>
            </a:p>
          </p:txBody>
        </p:sp>
      </p:grpSp>
      <p:graphicFrame>
        <p:nvGraphicFramePr>
          <p:cNvPr id="15364" name="Object 7">
            <a:extLst>
              <a:ext uri="{FF2B5EF4-FFF2-40B4-BE49-F238E27FC236}">
                <a16:creationId xmlns:a16="http://schemas.microsoft.com/office/drawing/2014/main" id="{0A238964-854D-19FF-0775-1C4FB5FD5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125538"/>
          <a:ext cx="22764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72808" imgH="228501" progId="Equation.3">
                  <p:embed/>
                </p:oleObj>
              </mc:Choice>
              <mc:Fallback>
                <p:oleObj name="公式" r:id="rId4" imgW="672808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5538"/>
                        <a:ext cx="22764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>
            <a:extLst>
              <a:ext uri="{FF2B5EF4-FFF2-40B4-BE49-F238E27FC236}">
                <a16:creationId xmlns:a16="http://schemas.microsoft.com/office/drawing/2014/main" id="{BFBC99D0-011C-CB91-7FD0-4870CD632359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789363"/>
            <a:ext cx="3673475" cy="1303337"/>
            <a:chOff x="315" y="2818"/>
            <a:chExt cx="2314" cy="821"/>
          </a:xfrm>
        </p:grpSpPr>
        <p:graphicFrame>
          <p:nvGraphicFramePr>
            <p:cNvPr id="15399" name="Object 9">
              <a:extLst>
                <a:ext uri="{FF2B5EF4-FFF2-40B4-BE49-F238E27FC236}">
                  <a16:creationId xmlns:a16="http://schemas.microsoft.com/office/drawing/2014/main" id="{ECC6A14E-A2C9-2EC3-495A-9AED757077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8" y="2818"/>
            <a:ext cx="1521" cy="8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774364" imgH="431613" progId="Equation.3">
                    <p:embed/>
                  </p:oleObj>
                </mc:Choice>
                <mc:Fallback>
                  <p:oleObj name="公式" r:id="rId6" imgW="774364" imgH="4316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" y="2818"/>
                          <a:ext cx="1521" cy="8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0" name="Text Box 10">
              <a:extLst>
                <a:ext uri="{FF2B5EF4-FFF2-40B4-BE49-F238E27FC236}">
                  <a16:creationId xmlns:a16="http://schemas.microsoft.com/office/drawing/2014/main" id="{49D9F7E8-F0C8-3F73-3056-A209B8831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" y="2996"/>
              <a:ext cx="72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3200">
                  <a:solidFill>
                    <a:srgbClr val="CC0000"/>
                  </a:solidFill>
                  <a:latin typeface="Arial" panose="020B0604020202020204" pitchFamily="34" charset="0"/>
                </a:rPr>
                <a:t>方向</a:t>
              </a:r>
            </a:p>
          </p:txBody>
        </p:sp>
      </p:grpSp>
      <p:graphicFrame>
        <p:nvGraphicFramePr>
          <p:cNvPr id="267298" name="Object 34">
            <a:extLst>
              <a:ext uri="{FF2B5EF4-FFF2-40B4-BE49-F238E27FC236}">
                <a16:creationId xmlns:a16="http://schemas.microsoft.com/office/drawing/2014/main" id="{74DA204C-FAF9-44C8-B6B6-4BDF2DA4229F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187450" y="1844675"/>
          <a:ext cx="31226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28254" imgH="241195" progId="Equation.3">
                  <p:embed/>
                </p:oleObj>
              </mc:Choice>
              <mc:Fallback>
                <p:oleObj name="公式" r:id="rId8" imgW="1028254" imgH="241195" progId="Equation.3">
                  <p:embed/>
                  <p:pic>
                    <p:nvPicPr>
                      <p:cNvPr id="0" name="Object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44675"/>
                        <a:ext cx="312261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311" name="Text Box 85">
            <a:extLst>
              <a:ext uri="{FF2B5EF4-FFF2-40B4-BE49-F238E27FC236}">
                <a16:creationId xmlns:a16="http://schemas.microsoft.com/office/drawing/2014/main" id="{782F3654-1D95-BECE-FADA-E98DBEBA8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13325"/>
            <a:ext cx="3200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rgbClr val="00487E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>
                <a:latin typeface="Arial" panose="020B0604020202020204" pitchFamily="34" charset="0"/>
              </a:rPr>
              <a:t>不一定再指向圆心</a:t>
            </a:r>
          </a:p>
        </p:txBody>
      </p:sp>
      <p:sp>
        <p:nvSpPr>
          <p:cNvPr id="15368" name="Rectangle 2">
            <a:extLst>
              <a:ext uri="{FF2B5EF4-FFF2-40B4-BE49-F238E27FC236}">
                <a16:creationId xmlns:a16="http://schemas.microsoft.com/office/drawing/2014/main" id="{7BC40F2F-AA94-1339-AA45-3996970BC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1052513"/>
            <a:ext cx="3513137" cy="403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5369" name="Group 11">
            <a:extLst>
              <a:ext uri="{FF2B5EF4-FFF2-40B4-BE49-F238E27FC236}">
                <a16:creationId xmlns:a16="http://schemas.microsoft.com/office/drawing/2014/main" id="{12353D55-A610-96A3-5907-5C1371184095}"/>
              </a:ext>
            </a:extLst>
          </p:cNvPr>
          <p:cNvGrpSpPr>
            <a:grpSpLocks/>
          </p:cNvGrpSpPr>
          <p:nvPr/>
        </p:nvGrpSpPr>
        <p:grpSpPr bwMode="auto">
          <a:xfrm>
            <a:off x="7299325" y="1182688"/>
            <a:ext cx="582613" cy="1455737"/>
            <a:chOff x="4598" y="754"/>
            <a:chExt cx="367" cy="917"/>
          </a:xfrm>
        </p:grpSpPr>
        <p:sp>
          <p:nvSpPr>
            <p:cNvPr id="15397" name="Line 12">
              <a:extLst>
                <a:ext uri="{FF2B5EF4-FFF2-40B4-BE49-F238E27FC236}">
                  <a16:creationId xmlns:a16="http://schemas.microsoft.com/office/drawing/2014/main" id="{C7A4ACE4-CC83-D600-A04E-B16A64D2D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98" y="903"/>
              <a:ext cx="367" cy="76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8" name="Object 13">
              <a:extLst>
                <a:ext uri="{FF2B5EF4-FFF2-40B4-BE49-F238E27FC236}">
                  <a16:creationId xmlns:a16="http://schemas.microsoft.com/office/drawing/2014/main" id="{236FC2BB-64D6-382C-15D1-FE9C4A50B3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2" y="754"/>
            <a:ext cx="27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26725" imgH="177415" progId="Equation.3">
                    <p:embed/>
                  </p:oleObj>
                </mc:Choice>
                <mc:Fallback>
                  <p:oleObj name="公式" r:id="rId10" imgW="126725" imgH="17741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754"/>
                          <a:ext cx="274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0" name="Text Box 14">
            <a:extLst>
              <a:ext uri="{FF2B5EF4-FFF2-40B4-BE49-F238E27FC236}">
                <a16:creationId xmlns:a16="http://schemas.microsoft.com/office/drawing/2014/main" id="{3E0941B6-A0B6-8CC8-D11B-1753B15DA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3262313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71" name="Text Box 15">
            <a:extLst>
              <a:ext uri="{FF2B5EF4-FFF2-40B4-BE49-F238E27FC236}">
                <a16:creationId xmlns:a16="http://schemas.microsoft.com/office/drawing/2014/main" id="{226FBA8E-700B-2D07-D77F-7E8DC1D01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1204913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A2308FCB-F17C-9BB3-9247-D87887D903D6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2017713"/>
            <a:ext cx="531812" cy="655637"/>
            <a:chOff x="4604" y="3457"/>
            <a:chExt cx="335" cy="413"/>
          </a:xfrm>
        </p:grpSpPr>
        <p:sp>
          <p:nvSpPr>
            <p:cNvPr id="15395" name="Line 17">
              <a:extLst>
                <a:ext uri="{FF2B5EF4-FFF2-40B4-BE49-F238E27FC236}">
                  <a16:creationId xmlns:a16="http://schemas.microsoft.com/office/drawing/2014/main" id="{EDFA8F02-AFC3-74FE-B660-D4A704D1C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4" y="3486"/>
              <a:ext cx="192" cy="38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6" name="Object 18">
              <a:extLst>
                <a:ext uri="{FF2B5EF4-FFF2-40B4-BE49-F238E27FC236}">
                  <a16:creationId xmlns:a16="http://schemas.microsoft.com/office/drawing/2014/main" id="{61327952-BA4E-E4D8-F4EB-9B739D7EA2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9" y="3457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806" imgH="330057" progId="Equation.3">
                    <p:embed/>
                  </p:oleObj>
                </mc:Choice>
                <mc:Fallback>
                  <p:oleObj name="Equation" r:id="rId12" imgW="215806" imgH="330057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" y="3457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F71E3DC1-F5EB-F665-4E47-6AF6E4D2FB57}"/>
              </a:ext>
            </a:extLst>
          </p:cNvPr>
          <p:cNvGrpSpPr>
            <a:grpSpLocks/>
          </p:cNvGrpSpPr>
          <p:nvPr/>
        </p:nvGrpSpPr>
        <p:grpSpPr bwMode="auto">
          <a:xfrm>
            <a:off x="7351713" y="2636838"/>
            <a:ext cx="681037" cy="474662"/>
            <a:chOff x="4809" y="2659"/>
            <a:chExt cx="429" cy="299"/>
          </a:xfrm>
        </p:grpSpPr>
        <p:sp>
          <p:nvSpPr>
            <p:cNvPr id="15393" name="Freeform 20">
              <a:extLst>
                <a:ext uri="{FF2B5EF4-FFF2-40B4-BE49-F238E27FC236}">
                  <a16:creationId xmlns:a16="http://schemas.microsoft.com/office/drawing/2014/main" id="{83F57F03-43C7-E637-C4B7-28F4EE65E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" y="2659"/>
              <a:ext cx="344" cy="194"/>
            </a:xfrm>
            <a:custGeom>
              <a:avLst/>
              <a:gdLst>
                <a:gd name="T0" fmla="*/ 344 w 344"/>
                <a:gd name="T1" fmla="*/ 0 h 194"/>
                <a:gd name="T2" fmla="*/ 0 w 344"/>
                <a:gd name="T3" fmla="*/ 194 h 194"/>
                <a:gd name="T4" fmla="*/ 0 60000 65536"/>
                <a:gd name="T5" fmla="*/ 0 60000 65536"/>
                <a:gd name="T6" fmla="*/ 0 w 344"/>
                <a:gd name="T7" fmla="*/ 0 h 194"/>
                <a:gd name="T8" fmla="*/ 344 w 344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4" h="194">
                  <a:moveTo>
                    <a:pt x="344" y="0"/>
                  </a:moveTo>
                  <a:lnTo>
                    <a:pt x="0" y="194"/>
                  </a:lnTo>
                </a:path>
              </a:pathLst>
            </a:custGeom>
            <a:noFill/>
            <a:ln w="38100">
              <a:solidFill>
                <a:srgbClr val="FF99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4" name="Object 21">
              <a:extLst>
                <a:ext uri="{FF2B5EF4-FFF2-40B4-BE49-F238E27FC236}">
                  <a16:creationId xmlns:a16="http://schemas.microsoft.com/office/drawing/2014/main" id="{1A3E1EAD-F856-B474-FEA2-C998564086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3" y="2720"/>
            <a:ext cx="23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31613" imgH="482391" progId="Equation.3">
                    <p:embed/>
                  </p:oleObj>
                </mc:Choice>
                <mc:Fallback>
                  <p:oleObj name="Equation" r:id="rId14" imgW="431613" imgH="482391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" y="2720"/>
                          <a:ext cx="23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4" name="Group 22">
            <a:extLst>
              <a:ext uri="{FF2B5EF4-FFF2-40B4-BE49-F238E27FC236}">
                <a16:creationId xmlns:a16="http://schemas.microsoft.com/office/drawing/2014/main" id="{12B2D5D7-73A5-5FEC-6A3B-AEB770A7EE16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1195388"/>
            <a:ext cx="3398837" cy="3733800"/>
            <a:chOff x="3360" y="1392"/>
            <a:chExt cx="2141" cy="2352"/>
          </a:xfrm>
        </p:grpSpPr>
        <p:sp>
          <p:nvSpPr>
            <p:cNvPr id="15387" name="Line 23">
              <a:extLst>
                <a:ext uri="{FF2B5EF4-FFF2-40B4-BE49-F238E27FC236}">
                  <a16:creationId xmlns:a16="http://schemas.microsoft.com/office/drawing/2014/main" id="{5A38C75E-201B-0C2E-1BDA-6465FA0E7D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488"/>
              <a:ext cx="0" cy="2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Oval 24">
              <a:extLst>
                <a:ext uri="{FF2B5EF4-FFF2-40B4-BE49-F238E27FC236}">
                  <a16:creationId xmlns:a16="http://schemas.microsoft.com/office/drawing/2014/main" id="{C909C7BE-4DD5-6C4A-AFBC-0C57E1FF5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872"/>
              <a:ext cx="1625" cy="1632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9" name="Line 25">
              <a:extLst>
                <a:ext uri="{FF2B5EF4-FFF2-40B4-BE49-F238E27FC236}">
                  <a16:creationId xmlns:a16="http://schemas.microsoft.com/office/drawing/2014/main" id="{FE462121-C1FE-3336-5ABB-EB089EEEC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88"/>
              <a:ext cx="2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0" name="Object 26">
              <a:extLst>
                <a:ext uri="{FF2B5EF4-FFF2-40B4-BE49-F238E27FC236}">
                  <a16:creationId xmlns:a16="http://schemas.microsoft.com/office/drawing/2014/main" id="{1EB1931B-D8CC-2667-C52B-63C6F22E93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2736"/>
            <a:ext cx="2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77646" imgH="190335" progId="Equation.3">
                    <p:embed/>
                  </p:oleObj>
                </mc:Choice>
                <mc:Fallback>
                  <p:oleObj name="公式" r:id="rId16" imgW="177646" imgH="19033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736"/>
                          <a:ext cx="2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1" name="Object 27">
              <a:extLst>
                <a:ext uri="{FF2B5EF4-FFF2-40B4-BE49-F238E27FC236}">
                  <a16:creationId xmlns:a16="http://schemas.microsoft.com/office/drawing/2014/main" id="{88232029-26F2-069E-5583-5B45B26D1C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392"/>
            <a:ext cx="23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90417" imgH="241195" progId="Equation.3">
                    <p:embed/>
                  </p:oleObj>
                </mc:Choice>
                <mc:Fallback>
                  <p:oleObj name="公式" r:id="rId18" imgW="190417" imgH="24119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392"/>
                          <a:ext cx="23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28">
              <a:extLst>
                <a:ext uri="{FF2B5EF4-FFF2-40B4-BE49-F238E27FC236}">
                  <a16:creationId xmlns:a16="http://schemas.microsoft.com/office/drawing/2014/main" id="{E9C6FAAF-06FE-E930-B434-5436E53B87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688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4957" imgH="190335" progId="Equation.3">
                    <p:embed/>
                  </p:oleObj>
                </mc:Choice>
                <mc:Fallback>
                  <p:oleObj name="Equation" r:id="rId20" imgW="164957" imgH="19033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88"/>
                          <a:ext cx="17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197BF39B-5B1F-322A-2898-3C4ED8C04577}"/>
              </a:ext>
            </a:extLst>
          </p:cNvPr>
          <p:cNvGrpSpPr>
            <a:grpSpLocks/>
          </p:cNvGrpSpPr>
          <p:nvPr/>
        </p:nvGrpSpPr>
        <p:grpSpPr bwMode="auto">
          <a:xfrm>
            <a:off x="6386513" y="1557338"/>
            <a:ext cx="1601787" cy="1804987"/>
            <a:chOff x="4150" y="3183"/>
            <a:chExt cx="1009" cy="1137"/>
          </a:xfrm>
        </p:grpSpPr>
        <p:sp>
          <p:nvSpPr>
            <p:cNvPr id="15377" name="Freeform 31">
              <a:extLst>
                <a:ext uri="{FF2B5EF4-FFF2-40B4-BE49-F238E27FC236}">
                  <a16:creationId xmlns:a16="http://schemas.microsoft.com/office/drawing/2014/main" id="{8F5ED9DF-8D6C-2364-0A13-E2EF4B68B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3621"/>
              <a:ext cx="691" cy="228"/>
            </a:xfrm>
            <a:custGeom>
              <a:avLst/>
              <a:gdLst>
                <a:gd name="T0" fmla="*/ 691 w 691"/>
                <a:gd name="T1" fmla="*/ 228 h 228"/>
                <a:gd name="T2" fmla="*/ 0 w 691"/>
                <a:gd name="T3" fmla="*/ 0 h 228"/>
                <a:gd name="T4" fmla="*/ 0 60000 65536"/>
                <a:gd name="T5" fmla="*/ 0 60000 65536"/>
                <a:gd name="T6" fmla="*/ 0 w 691"/>
                <a:gd name="T7" fmla="*/ 0 h 228"/>
                <a:gd name="T8" fmla="*/ 691 w 691"/>
                <a:gd name="T9" fmla="*/ 228 h 2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1" h="228">
                  <a:moveTo>
                    <a:pt x="691" y="22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8" name="Object 32">
              <a:extLst>
                <a:ext uri="{FF2B5EF4-FFF2-40B4-BE49-F238E27FC236}">
                  <a16:creationId xmlns:a16="http://schemas.microsoft.com/office/drawing/2014/main" id="{1CA82A59-5A23-3263-4227-6373D37EB4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4" y="3523"/>
            <a:ext cx="2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01556" imgH="139639" progId="Equation.3">
                    <p:embed/>
                  </p:oleObj>
                </mc:Choice>
                <mc:Fallback>
                  <p:oleObj name="公式" r:id="rId22" imgW="101556" imgH="13963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3523"/>
                          <a:ext cx="2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9" name="Object 33">
              <a:extLst>
                <a:ext uri="{FF2B5EF4-FFF2-40B4-BE49-F238E27FC236}">
                  <a16:creationId xmlns:a16="http://schemas.microsoft.com/office/drawing/2014/main" id="{88A70F3F-ED60-D118-1F01-90EB11DACB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3453"/>
            <a:ext cx="277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01556" imgH="139639" progId="Equation.3">
                    <p:embed/>
                  </p:oleObj>
                </mc:Choice>
                <mc:Fallback>
                  <p:oleObj name="公式" r:id="rId24" imgW="101556" imgH="13963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3453"/>
                          <a:ext cx="277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0" name="Arc 34">
              <a:extLst>
                <a:ext uri="{FF2B5EF4-FFF2-40B4-BE49-F238E27FC236}">
                  <a16:creationId xmlns:a16="http://schemas.microsoft.com/office/drawing/2014/main" id="{98E6BBBB-CB88-A9B8-43C0-ADDD0D4FF9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78" y="3620"/>
              <a:ext cx="107" cy="1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Freeform 35">
              <a:extLst>
                <a:ext uri="{FF2B5EF4-FFF2-40B4-BE49-F238E27FC236}">
                  <a16:creationId xmlns:a16="http://schemas.microsoft.com/office/drawing/2014/main" id="{FE8301AF-87D1-243B-F612-53BEDAB74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" y="3346"/>
              <a:ext cx="271" cy="513"/>
            </a:xfrm>
            <a:custGeom>
              <a:avLst/>
              <a:gdLst>
                <a:gd name="T0" fmla="*/ 256 w 274"/>
                <a:gd name="T1" fmla="*/ 432 h 531"/>
                <a:gd name="T2" fmla="*/ 0 w 274"/>
                <a:gd name="T3" fmla="*/ 0 h 531"/>
                <a:gd name="T4" fmla="*/ 0 60000 65536"/>
                <a:gd name="T5" fmla="*/ 0 60000 65536"/>
                <a:gd name="T6" fmla="*/ 0 w 274"/>
                <a:gd name="T7" fmla="*/ 0 h 531"/>
                <a:gd name="T8" fmla="*/ 274 w 274"/>
                <a:gd name="T9" fmla="*/ 531 h 53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4" h="531">
                  <a:moveTo>
                    <a:pt x="274" y="531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2" name="Line 36">
              <a:extLst>
                <a:ext uri="{FF2B5EF4-FFF2-40B4-BE49-F238E27FC236}">
                  <a16:creationId xmlns:a16="http://schemas.microsoft.com/office/drawing/2014/main" id="{FF755E4F-2800-5C55-5FDE-72628DB48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2" y="3856"/>
              <a:ext cx="450" cy="2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3" name="Freeform 37">
              <a:extLst>
                <a:ext uri="{FF2B5EF4-FFF2-40B4-BE49-F238E27FC236}">
                  <a16:creationId xmlns:a16="http://schemas.microsoft.com/office/drawing/2014/main" id="{C40FDDF0-67BE-D03E-DC26-09807936D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612"/>
              <a:ext cx="282" cy="512"/>
            </a:xfrm>
            <a:custGeom>
              <a:avLst/>
              <a:gdLst>
                <a:gd name="T0" fmla="*/ 267 w 285"/>
                <a:gd name="T1" fmla="*/ 431 h 530"/>
                <a:gd name="T2" fmla="*/ 0 w 285"/>
                <a:gd name="T3" fmla="*/ 0 h 530"/>
                <a:gd name="T4" fmla="*/ 0 60000 65536"/>
                <a:gd name="T5" fmla="*/ 0 60000 65536"/>
                <a:gd name="T6" fmla="*/ 0 w 285"/>
                <a:gd name="T7" fmla="*/ 0 h 530"/>
                <a:gd name="T8" fmla="*/ 285 w 285"/>
                <a:gd name="T9" fmla="*/ 530 h 5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5" h="530">
                  <a:moveTo>
                    <a:pt x="285" y="53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4" name="Freeform 38">
              <a:extLst>
                <a:ext uri="{FF2B5EF4-FFF2-40B4-BE49-F238E27FC236}">
                  <a16:creationId xmlns:a16="http://schemas.microsoft.com/office/drawing/2014/main" id="{AD00F3A4-3605-A7C4-3628-626C07CD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364"/>
              <a:ext cx="454" cy="256"/>
            </a:xfrm>
            <a:custGeom>
              <a:avLst/>
              <a:gdLst>
                <a:gd name="T0" fmla="*/ 434 w 458"/>
                <a:gd name="T1" fmla="*/ 0 h 265"/>
                <a:gd name="T2" fmla="*/ 0 w 458"/>
                <a:gd name="T3" fmla="*/ 215 h 265"/>
                <a:gd name="T4" fmla="*/ 0 60000 65536"/>
                <a:gd name="T5" fmla="*/ 0 60000 65536"/>
                <a:gd name="T6" fmla="*/ 0 w 458"/>
                <a:gd name="T7" fmla="*/ 0 h 265"/>
                <a:gd name="T8" fmla="*/ 458 w 458"/>
                <a:gd name="T9" fmla="*/ 265 h 2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8" h="265">
                  <a:moveTo>
                    <a:pt x="458" y="0"/>
                  </a:moveTo>
                  <a:lnTo>
                    <a:pt x="0" y="2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5385" name="Object 39">
              <a:extLst>
                <a:ext uri="{FF2B5EF4-FFF2-40B4-BE49-F238E27FC236}">
                  <a16:creationId xmlns:a16="http://schemas.microsoft.com/office/drawing/2014/main" id="{9C5D8D04-1008-A16F-088F-A29CC1E2E4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7" y="3183"/>
            <a:ext cx="29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65028" imgH="228501" progId="Equation.3">
                    <p:embed/>
                  </p:oleObj>
                </mc:Choice>
                <mc:Fallback>
                  <p:oleObj name="公式" r:id="rId26" imgW="165028" imgH="228501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7" y="3183"/>
                          <a:ext cx="292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6" name="Object 40">
              <a:extLst>
                <a:ext uri="{FF2B5EF4-FFF2-40B4-BE49-F238E27FC236}">
                  <a16:creationId xmlns:a16="http://schemas.microsoft.com/office/drawing/2014/main" id="{CFC10119-2ACD-EF7E-C1AB-30C11653F2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53" y="3963"/>
            <a:ext cx="29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77569" imgH="215619" progId="Equation.3">
                    <p:embed/>
                  </p:oleObj>
                </mc:Choice>
                <mc:Fallback>
                  <p:oleObj name="公式" r:id="rId28" imgW="177569" imgH="215619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3" y="3963"/>
                          <a:ext cx="295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6" name="Text Box 41">
            <a:extLst>
              <a:ext uri="{FF2B5EF4-FFF2-40B4-BE49-F238E27FC236}">
                <a16:creationId xmlns:a16="http://schemas.microsoft.com/office/drawing/2014/main" id="{F751BA8A-F969-3CE7-9EA5-D49C510CE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2349500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CC0000"/>
                </a:solidFill>
              </a:rPr>
              <a:t>A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8C59BE2-B0CC-014A-7368-54577E50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1052513"/>
            <a:ext cx="3382963" cy="403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51755EA-3B74-2224-D0E1-3C44E62F3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14313"/>
            <a:ext cx="4024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rgbClr val="CC0000"/>
                </a:solidFill>
              </a:rPr>
              <a:t>线量和角量的关系</a:t>
            </a:r>
          </a:p>
        </p:txBody>
      </p:sp>
      <p:sp>
        <p:nvSpPr>
          <p:cNvPr id="16388" name="Freeform 4">
            <a:extLst>
              <a:ext uri="{FF2B5EF4-FFF2-40B4-BE49-F238E27FC236}">
                <a16:creationId xmlns:a16="http://schemas.microsoft.com/office/drawing/2014/main" id="{424B166F-2823-777B-5D26-EC526E16AD63}"/>
              </a:ext>
            </a:extLst>
          </p:cNvPr>
          <p:cNvSpPr>
            <a:spLocks/>
          </p:cNvSpPr>
          <p:nvPr/>
        </p:nvSpPr>
        <p:spPr bwMode="auto">
          <a:xfrm>
            <a:off x="6732588" y="2559050"/>
            <a:ext cx="1090612" cy="692150"/>
          </a:xfrm>
          <a:custGeom>
            <a:avLst/>
            <a:gdLst>
              <a:gd name="T0" fmla="*/ 0 w 687"/>
              <a:gd name="T1" fmla="*/ 2147483646 h 436"/>
              <a:gd name="T2" fmla="*/ 2147483646 w 687"/>
              <a:gd name="T3" fmla="*/ 0 h 436"/>
              <a:gd name="T4" fmla="*/ 0 60000 65536"/>
              <a:gd name="T5" fmla="*/ 0 60000 65536"/>
              <a:gd name="T6" fmla="*/ 0 w 687"/>
              <a:gd name="T7" fmla="*/ 0 h 436"/>
              <a:gd name="T8" fmla="*/ 687 w 687"/>
              <a:gd name="T9" fmla="*/ 436 h 4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87" h="436">
                <a:moveTo>
                  <a:pt x="0" y="436"/>
                </a:moveTo>
                <a:lnTo>
                  <a:pt x="687" y="0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11A8759B-BBBF-B47E-6EC7-9F068E4A6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963" y="220503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 i="1"/>
              <a:t>A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5C0F8061-6D25-61D8-5920-A3AD1D6F2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0" y="1685925"/>
            <a:ext cx="401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 i="1"/>
              <a:t>B</a:t>
            </a:r>
          </a:p>
        </p:txBody>
      </p:sp>
      <p:sp>
        <p:nvSpPr>
          <p:cNvPr id="16391" name="Arc 7">
            <a:extLst>
              <a:ext uri="{FF2B5EF4-FFF2-40B4-BE49-F238E27FC236}">
                <a16:creationId xmlns:a16="http://schemas.microsoft.com/office/drawing/2014/main" id="{D4623BF1-5B8D-B2BA-9858-79005BA156BC}"/>
              </a:ext>
            </a:extLst>
          </p:cNvPr>
          <p:cNvSpPr>
            <a:spLocks/>
          </p:cNvSpPr>
          <p:nvPr/>
        </p:nvSpPr>
        <p:spPr bwMode="auto">
          <a:xfrm>
            <a:off x="7135813" y="3011488"/>
            <a:ext cx="76200" cy="228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4A0168FB-9186-3E91-8BCB-80617CB13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2411413"/>
            <a:ext cx="401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 i="1"/>
              <a:t>R</a:t>
            </a: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54A9DAC6-BC65-D781-A0BC-168E094468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6350" y="1955800"/>
            <a:ext cx="457200" cy="381000"/>
          </a:xfrm>
          <a:prstGeom prst="line">
            <a:avLst/>
          </a:prstGeom>
          <a:noFill/>
          <a:ln w="28575" cap="sq">
            <a:solidFill>
              <a:srgbClr val="CC0000"/>
            </a:solidFill>
            <a:round/>
            <a:headEnd type="none" w="sm" len="sm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DCDB9184-56CB-DF2A-F213-A83B07D18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2275" y="1585913"/>
            <a:ext cx="576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rgbClr val="CC0000"/>
                </a:solidFill>
              </a:rPr>
              <a:t>d</a:t>
            </a:r>
            <a:r>
              <a:rPr lang="en-US" altLang="zh-CN" sz="2800" b="0" i="1">
                <a:solidFill>
                  <a:srgbClr val="CC0000"/>
                </a:solidFill>
              </a:rPr>
              <a:t>s</a:t>
            </a:r>
          </a:p>
        </p:txBody>
      </p:sp>
      <p:graphicFrame>
        <p:nvGraphicFramePr>
          <p:cNvPr id="268299" name="Object 11">
            <a:extLst>
              <a:ext uri="{FF2B5EF4-FFF2-40B4-BE49-F238E27FC236}">
                <a16:creationId xmlns:a16="http://schemas.microsoft.com/office/drawing/2014/main" id="{547EC5C0-D558-D4B6-31F2-E6468A100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268413"/>
          <a:ext cx="18732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09336" imgH="177723" progId="Equation.3">
                  <p:embed/>
                </p:oleObj>
              </mc:Choice>
              <mc:Fallback>
                <p:oleObj name="公式" r:id="rId2" imgW="609336" imgH="17772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68413"/>
                        <a:ext cx="18732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0" name="Object 12">
            <a:extLst>
              <a:ext uri="{FF2B5EF4-FFF2-40B4-BE49-F238E27FC236}">
                <a16:creationId xmlns:a16="http://schemas.microsoft.com/office/drawing/2014/main" id="{CE254C70-1F02-DC10-E181-4ABF0C7939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916113"/>
          <a:ext cx="3906838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82700" imgH="393700" progId="Equation.3">
                  <p:embed/>
                </p:oleObj>
              </mc:Choice>
              <mc:Fallback>
                <p:oleObj name="公式" r:id="rId4" imgW="12827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916113"/>
                        <a:ext cx="3906838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Rectangle 13">
            <a:extLst>
              <a:ext uri="{FF2B5EF4-FFF2-40B4-BE49-F238E27FC236}">
                <a16:creationId xmlns:a16="http://schemas.microsoft.com/office/drawing/2014/main" id="{B63671E5-BA22-11EA-BDAD-F993F46F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675" y="2781300"/>
            <a:ext cx="369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 i="1"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3BB56E59-CC51-1050-C887-16EE0213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8" y="2320925"/>
            <a:ext cx="547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0">
                <a:sym typeface="Symbol" panose="05050102010706020507" pitchFamily="18" charset="2"/>
              </a:rPr>
              <a:t>d</a:t>
            </a:r>
            <a:r>
              <a:rPr lang="en-US" altLang="zh-CN" sz="2800" i="1">
                <a:sym typeface="Symbol" panose="05050102010706020507" pitchFamily="18" charset="2"/>
              </a:rPr>
              <a:t>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A3A072E1-943F-FD9B-AAC9-B1DA72FD6264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540125"/>
            <a:ext cx="4321175" cy="2552700"/>
            <a:chOff x="657" y="2230"/>
            <a:chExt cx="2722" cy="1608"/>
          </a:xfrm>
        </p:grpSpPr>
        <p:graphicFrame>
          <p:nvGraphicFramePr>
            <p:cNvPr id="16410" name="Object 16">
              <a:extLst>
                <a:ext uri="{FF2B5EF4-FFF2-40B4-BE49-F238E27FC236}">
                  <a16:creationId xmlns:a16="http://schemas.microsoft.com/office/drawing/2014/main" id="{0A5ED950-E76A-7A4F-7C6F-85FE8B938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" y="2230"/>
            <a:ext cx="1782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939800" imgH="419100" progId="Equation.3">
                    <p:embed/>
                  </p:oleObj>
                </mc:Choice>
                <mc:Fallback>
                  <p:oleObj name="公式" r:id="rId6" imgW="939800" imgH="419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2230"/>
                          <a:ext cx="1782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17">
              <a:extLst>
                <a:ext uri="{FF2B5EF4-FFF2-40B4-BE49-F238E27FC236}">
                  <a16:creationId xmlns:a16="http://schemas.microsoft.com/office/drawing/2014/main" id="{7B963547-9856-DE0A-2732-A0954B023D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3092"/>
            <a:ext cx="2586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358310" imgH="393529" progId="Equation.3">
                    <p:embed/>
                  </p:oleObj>
                </mc:Choice>
                <mc:Fallback>
                  <p:oleObj name="公式" r:id="rId8" imgW="1358310" imgH="39352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092"/>
                          <a:ext cx="2586" cy="7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2" name="AutoShape 18">
              <a:extLst>
                <a:ext uri="{FF2B5EF4-FFF2-40B4-BE49-F238E27FC236}">
                  <a16:creationId xmlns:a16="http://schemas.microsoft.com/office/drawing/2014/main" id="{71BB177C-3F37-9E8F-EC7F-0B5695CD7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" y="2659"/>
              <a:ext cx="136" cy="771"/>
            </a:xfrm>
            <a:prstGeom prst="leftBrace">
              <a:avLst>
                <a:gd name="adj1" fmla="val 4724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400" name="Text Box 19">
            <a:extLst>
              <a:ext uri="{FF2B5EF4-FFF2-40B4-BE49-F238E27FC236}">
                <a16:creationId xmlns:a16="http://schemas.microsoft.com/office/drawing/2014/main" id="{1712BFDC-02B7-9B61-AEF0-B5B2CFF49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5" y="3262313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b="0"/>
          </a:p>
        </p:txBody>
      </p:sp>
      <p:sp>
        <p:nvSpPr>
          <p:cNvPr id="16401" name="Text Box 20">
            <a:extLst>
              <a:ext uri="{FF2B5EF4-FFF2-40B4-BE49-F238E27FC236}">
                <a16:creationId xmlns:a16="http://schemas.microsoft.com/office/drawing/2014/main" id="{6F9C68DC-3FEA-34CD-EF94-863E1CBF5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25" y="1204913"/>
            <a:ext cx="58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b="0"/>
          </a:p>
        </p:txBody>
      </p:sp>
      <p:grpSp>
        <p:nvGrpSpPr>
          <p:cNvPr id="16402" name="Group 21">
            <a:extLst>
              <a:ext uri="{FF2B5EF4-FFF2-40B4-BE49-F238E27FC236}">
                <a16:creationId xmlns:a16="http://schemas.microsoft.com/office/drawing/2014/main" id="{C6B957B0-905B-4396-B63B-961AA377A6B4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196975"/>
            <a:ext cx="3398838" cy="3733800"/>
            <a:chOff x="3360" y="1392"/>
            <a:chExt cx="2141" cy="2352"/>
          </a:xfrm>
        </p:grpSpPr>
        <p:sp>
          <p:nvSpPr>
            <p:cNvPr id="16404" name="Line 22">
              <a:extLst>
                <a:ext uri="{FF2B5EF4-FFF2-40B4-BE49-F238E27FC236}">
                  <a16:creationId xmlns:a16="http://schemas.microsoft.com/office/drawing/2014/main" id="{BC15A820-F8FA-AD92-6AA8-EB83ACA4C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488"/>
              <a:ext cx="0" cy="2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Oval 23">
              <a:extLst>
                <a:ext uri="{FF2B5EF4-FFF2-40B4-BE49-F238E27FC236}">
                  <a16:creationId xmlns:a16="http://schemas.microsoft.com/office/drawing/2014/main" id="{2E762512-7B10-3AEB-20AC-66D09D3C3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872"/>
              <a:ext cx="1625" cy="1632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6" name="Line 24">
              <a:extLst>
                <a:ext uri="{FF2B5EF4-FFF2-40B4-BE49-F238E27FC236}">
                  <a16:creationId xmlns:a16="http://schemas.microsoft.com/office/drawing/2014/main" id="{B11C6224-CEDB-2A38-7B78-FA6312AB0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688"/>
              <a:ext cx="2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7" name="Object 25">
              <a:extLst>
                <a:ext uri="{FF2B5EF4-FFF2-40B4-BE49-F238E27FC236}">
                  <a16:creationId xmlns:a16="http://schemas.microsoft.com/office/drawing/2014/main" id="{40507072-5E43-3487-566E-CA2A366341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2736"/>
            <a:ext cx="2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7646" imgH="190335" progId="Equation.3">
                    <p:embed/>
                  </p:oleObj>
                </mc:Choice>
                <mc:Fallback>
                  <p:oleObj name="公式" r:id="rId10" imgW="177646" imgH="19033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736"/>
                          <a:ext cx="2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8" name="Object 26">
              <a:extLst>
                <a:ext uri="{FF2B5EF4-FFF2-40B4-BE49-F238E27FC236}">
                  <a16:creationId xmlns:a16="http://schemas.microsoft.com/office/drawing/2014/main" id="{2B9D4977-CD66-B769-8522-E94E32B8C1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392"/>
            <a:ext cx="23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90417" imgH="241195" progId="Equation.3">
                    <p:embed/>
                  </p:oleObj>
                </mc:Choice>
                <mc:Fallback>
                  <p:oleObj name="公式" r:id="rId12" imgW="190417" imgH="24119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392"/>
                          <a:ext cx="23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27">
              <a:extLst>
                <a:ext uri="{FF2B5EF4-FFF2-40B4-BE49-F238E27FC236}">
                  <a16:creationId xmlns:a16="http://schemas.microsoft.com/office/drawing/2014/main" id="{E147C325-1A14-615E-3CD9-9A24A7A62F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688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4957" imgH="190335" progId="Equation.3">
                    <p:embed/>
                  </p:oleObj>
                </mc:Choice>
                <mc:Fallback>
                  <p:oleObj name="Equation" r:id="rId14" imgW="164957" imgH="19033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88"/>
                          <a:ext cx="17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3" name="Freeform 28">
            <a:extLst>
              <a:ext uri="{FF2B5EF4-FFF2-40B4-BE49-F238E27FC236}">
                <a16:creationId xmlns:a16="http://schemas.microsoft.com/office/drawing/2014/main" id="{43DDD800-7AA9-D650-EC9F-83842437996F}"/>
              </a:ext>
            </a:extLst>
          </p:cNvPr>
          <p:cNvSpPr>
            <a:spLocks/>
          </p:cNvSpPr>
          <p:nvPr/>
        </p:nvSpPr>
        <p:spPr bwMode="auto">
          <a:xfrm>
            <a:off x="6735763" y="2176463"/>
            <a:ext cx="739775" cy="1074737"/>
          </a:xfrm>
          <a:custGeom>
            <a:avLst/>
            <a:gdLst>
              <a:gd name="T0" fmla="*/ 0 w 466"/>
              <a:gd name="T1" fmla="*/ 2147483646 h 677"/>
              <a:gd name="T2" fmla="*/ 2147483646 w 466"/>
              <a:gd name="T3" fmla="*/ 0 h 677"/>
              <a:gd name="T4" fmla="*/ 0 60000 65536"/>
              <a:gd name="T5" fmla="*/ 0 60000 65536"/>
              <a:gd name="T6" fmla="*/ 0 w 466"/>
              <a:gd name="T7" fmla="*/ 0 h 677"/>
              <a:gd name="T8" fmla="*/ 466 w 466"/>
              <a:gd name="T9" fmla="*/ 677 h 6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6" h="677">
                <a:moveTo>
                  <a:pt x="0" y="677"/>
                </a:moveTo>
                <a:lnTo>
                  <a:pt x="466" y="0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70E9752A-0970-2B7E-84DB-BD691791D8AD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642938"/>
            <a:ext cx="6148387" cy="3122612"/>
            <a:chOff x="405" y="618"/>
            <a:chExt cx="3873" cy="1967"/>
          </a:xfrm>
        </p:grpSpPr>
        <p:sp>
          <p:nvSpPr>
            <p:cNvPr id="17419" name="Text Box 4">
              <a:extLst>
                <a:ext uri="{FF2B5EF4-FFF2-40B4-BE49-F238E27FC236}">
                  <a16:creationId xmlns:a16="http://schemas.microsoft.com/office/drawing/2014/main" id="{972DDBA8-3F70-29B6-1BD1-F28F8679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" y="1365"/>
              <a:ext cx="9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800"/>
                <a:t>线量：</a:t>
              </a:r>
              <a:endParaRPr lang="zh-CN" altLang="en-US" sz="2800" u="sng"/>
            </a:p>
          </p:txBody>
        </p:sp>
        <p:graphicFrame>
          <p:nvGraphicFramePr>
            <p:cNvPr id="17420" name="Object 6">
              <a:extLst>
                <a:ext uri="{FF2B5EF4-FFF2-40B4-BE49-F238E27FC236}">
                  <a16:creationId xmlns:a16="http://schemas.microsoft.com/office/drawing/2014/main" id="{7E954D76-A20B-D63B-97B5-73335D6831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5" y="618"/>
            <a:ext cx="72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38024" imgH="387485" progId="Equation.3">
                    <p:embed/>
                  </p:oleObj>
                </mc:Choice>
                <mc:Fallback>
                  <p:oleObj name="Equation" r:id="rId3" imgW="438024" imgH="38748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618"/>
                          <a:ext cx="72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1" name="Text Box 7">
              <a:extLst>
                <a:ext uri="{FF2B5EF4-FFF2-40B4-BE49-F238E27FC236}">
                  <a16:creationId xmlns:a16="http://schemas.microsoft.com/office/drawing/2014/main" id="{2E24400C-45D3-B6FF-86F5-AEA51860C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753"/>
              <a:ext cx="14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——</a:t>
              </a:r>
              <a:r>
                <a:rPr lang="zh-CN" altLang="en-US"/>
                <a:t>线速度</a:t>
              </a:r>
            </a:p>
          </p:txBody>
        </p:sp>
        <p:graphicFrame>
          <p:nvGraphicFramePr>
            <p:cNvPr id="17422" name="Object 8">
              <a:extLst>
                <a:ext uri="{FF2B5EF4-FFF2-40B4-BE49-F238E27FC236}">
                  <a16:creationId xmlns:a16="http://schemas.microsoft.com/office/drawing/2014/main" id="{8B41C874-CF4C-41C0-7ADB-2EEF9321A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5" y="1383"/>
            <a:ext cx="760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01810" imgH="387485" progId="Equation.3">
                    <p:embed/>
                  </p:oleObj>
                </mc:Choice>
                <mc:Fallback>
                  <p:oleObj name="Equation" r:id="rId5" imgW="501810" imgH="3874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1383"/>
                          <a:ext cx="760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3" name="Text Box 9">
              <a:extLst>
                <a:ext uri="{FF2B5EF4-FFF2-40B4-BE49-F238E27FC236}">
                  <a16:creationId xmlns:a16="http://schemas.microsoft.com/office/drawing/2014/main" id="{78529863-3817-6902-C12F-9D3BEC659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1518"/>
              <a:ext cx="175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——</a:t>
              </a:r>
              <a:r>
                <a:rPr lang="zh-CN" altLang="en-US"/>
                <a:t>切向加速度</a:t>
              </a:r>
            </a:p>
          </p:txBody>
        </p:sp>
        <p:graphicFrame>
          <p:nvGraphicFramePr>
            <p:cNvPr id="17424" name="Object 10">
              <a:extLst>
                <a:ext uri="{FF2B5EF4-FFF2-40B4-BE49-F238E27FC236}">
                  <a16:creationId xmlns:a16="http://schemas.microsoft.com/office/drawing/2014/main" id="{B537F5DC-EB8C-F24A-9BA4-5267ED2191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0" y="1923"/>
            <a:ext cx="720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01810" imgH="412615" progId="Equation.3">
                    <p:embed/>
                  </p:oleObj>
                </mc:Choice>
                <mc:Fallback>
                  <p:oleObj name="Equation" r:id="rId7" imgW="501810" imgH="41261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1923"/>
                          <a:ext cx="720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Text Box 11">
              <a:extLst>
                <a:ext uri="{FF2B5EF4-FFF2-40B4-BE49-F238E27FC236}">
                  <a16:creationId xmlns:a16="http://schemas.microsoft.com/office/drawing/2014/main" id="{6BDBEE50-BC27-4FD4-1B88-9B586262E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2103"/>
              <a:ext cx="16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——</a:t>
              </a:r>
              <a:r>
                <a:rPr lang="zh-CN" altLang="en-US"/>
                <a:t>法向加速度</a:t>
              </a:r>
            </a:p>
          </p:txBody>
        </p:sp>
        <p:sp>
          <p:nvSpPr>
            <p:cNvPr id="17426" name="AutoShape 12">
              <a:extLst>
                <a:ext uri="{FF2B5EF4-FFF2-40B4-BE49-F238E27FC236}">
                  <a16:creationId xmlns:a16="http://schemas.microsoft.com/office/drawing/2014/main" id="{82788AC7-5E37-0C90-90C7-EA77A5233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050"/>
              <a:ext cx="237" cy="1278"/>
            </a:xfrm>
            <a:prstGeom prst="leftBrace">
              <a:avLst>
                <a:gd name="adj1" fmla="val 58343"/>
                <a:gd name="adj2" fmla="val 49106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61758960-73F5-E207-93DF-1FBB62129E97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4000500"/>
            <a:ext cx="6357938" cy="2224088"/>
            <a:chOff x="585" y="2680"/>
            <a:chExt cx="4005" cy="1401"/>
          </a:xfrm>
        </p:grpSpPr>
        <p:sp>
          <p:nvSpPr>
            <p:cNvPr id="17413" name="Text Box 14">
              <a:extLst>
                <a:ext uri="{FF2B5EF4-FFF2-40B4-BE49-F238E27FC236}">
                  <a16:creationId xmlns:a16="http://schemas.microsoft.com/office/drawing/2014/main" id="{3997A6F1-FE28-FDE0-0F51-2FBDBB414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3144"/>
              <a:ext cx="8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zh-CN" altLang="en-US" sz="2800"/>
                <a:t>角量：</a:t>
              </a:r>
            </a:p>
          </p:txBody>
        </p:sp>
        <p:sp>
          <p:nvSpPr>
            <p:cNvPr id="17414" name="AutoShape 15">
              <a:extLst>
                <a:ext uri="{FF2B5EF4-FFF2-40B4-BE49-F238E27FC236}">
                  <a16:creationId xmlns:a16="http://schemas.microsoft.com/office/drawing/2014/main" id="{70BEFFA6-FB0E-645A-5657-6D02F3900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3009"/>
              <a:ext cx="147" cy="879"/>
            </a:xfrm>
            <a:prstGeom prst="leftBrace">
              <a:avLst>
                <a:gd name="adj1" fmla="val 63893"/>
                <a:gd name="adj2" fmla="val 475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7415" name="Object 18">
              <a:extLst>
                <a:ext uri="{FF2B5EF4-FFF2-40B4-BE49-F238E27FC236}">
                  <a16:creationId xmlns:a16="http://schemas.microsoft.com/office/drawing/2014/main" id="{B0290E68-75DB-702C-F1FD-708571CC7C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5" y="2680"/>
            <a:ext cx="863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01810" imgH="387485" progId="Equation.3">
                    <p:embed/>
                  </p:oleObj>
                </mc:Choice>
                <mc:Fallback>
                  <p:oleObj name="Equation" r:id="rId9" imgW="501810" imgH="38748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2680"/>
                          <a:ext cx="863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Text Box 19">
              <a:extLst>
                <a:ext uri="{FF2B5EF4-FFF2-40B4-BE49-F238E27FC236}">
                  <a16:creationId xmlns:a16="http://schemas.microsoft.com/office/drawing/2014/main" id="{742935D1-F5BF-F38A-A9EF-6C840A504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2815"/>
              <a:ext cx="18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——</a:t>
              </a:r>
              <a:r>
                <a:rPr lang="zh-CN" altLang="en-US"/>
                <a:t>角速度</a:t>
              </a:r>
              <a:r>
                <a:rPr lang="en-US" altLang="zh-CN"/>
                <a:t>(rad/s)</a:t>
              </a:r>
            </a:p>
          </p:txBody>
        </p:sp>
        <p:graphicFrame>
          <p:nvGraphicFramePr>
            <p:cNvPr id="17417" name="Object 20">
              <a:extLst>
                <a:ext uri="{FF2B5EF4-FFF2-40B4-BE49-F238E27FC236}">
                  <a16:creationId xmlns:a16="http://schemas.microsoft.com/office/drawing/2014/main" id="{4239B488-314A-30CF-A7FC-F3FBF2858D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5" y="3445"/>
            <a:ext cx="900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52273" imgH="412615" progId="Equation.3">
                    <p:embed/>
                  </p:oleObj>
                </mc:Choice>
                <mc:Fallback>
                  <p:oleObj name="Equation" r:id="rId11" imgW="552273" imgH="41261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3445"/>
                          <a:ext cx="900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Text Box 21">
              <a:extLst>
                <a:ext uri="{FF2B5EF4-FFF2-40B4-BE49-F238E27FC236}">
                  <a16:creationId xmlns:a16="http://schemas.microsoft.com/office/drawing/2014/main" id="{0A39B8C8-E7A1-E0FA-2BB9-F13A5B0B7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5" y="3535"/>
              <a:ext cx="20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——</a:t>
              </a:r>
              <a:r>
                <a:rPr lang="zh-CN" altLang="en-US"/>
                <a:t>角加速度</a:t>
              </a:r>
              <a:r>
                <a:rPr lang="en-US" altLang="zh-CN"/>
                <a:t>(rad/s</a:t>
              </a:r>
              <a:r>
                <a:rPr lang="en-US" altLang="zh-CN" baseline="30000"/>
                <a:t>2</a:t>
              </a:r>
              <a:r>
                <a:rPr lang="en-US" altLang="zh-CN"/>
                <a:t>)</a:t>
              </a:r>
            </a:p>
          </p:txBody>
        </p:sp>
      </p:grp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AB88AF0-3520-25AE-9C35-6A16DABA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14313"/>
            <a:ext cx="4024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rgbClr val="CC0000"/>
                </a:solidFill>
              </a:rPr>
              <a:t>线量和角量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7">
            <a:extLst>
              <a:ext uri="{FF2B5EF4-FFF2-40B4-BE49-F238E27FC236}">
                <a16:creationId xmlns:a16="http://schemas.microsoft.com/office/drawing/2014/main" id="{0AB5D2AF-82AE-F4F0-53D1-DA667DEAF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793750"/>
            <a:ext cx="42481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3200" dirty="0">
                <a:solidFill>
                  <a:srgbClr val="CC0000"/>
                </a:solidFill>
              </a:rPr>
              <a:t>1</a:t>
            </a:r>
            <a:r>
              <a:rPr lang="zh-CN" altLang="en-US" sz="3200" dirty="0">
                <a:solidFill>
                  <a:srgbClr val="000000"/>
                </a:solidFill>
              </a:rPr>
              <a:t>　匀速率圆周运动：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FC15F85-5124-51C8-ADDF-72B45C2DF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474" y="3048179"/>
            <a:ext cx="4573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dirty="0">
                <a:solidFill>
                  <a:srgbClr val="CC0000"/>
                </a:solidFill>
              </a:rPr>
              <a:t>2</a:t>
            </a:r>
            <a:r>
              <a:rPr lang="zh-CN" altLang="en-US" sz="3200" dirty="0">
                <a:solidFill>
                  <a:srgbClr val="000000"/>
                </a:solidFill>
              </a:rPr>
              <a:t>　匀变速率圆周运动</a:t>
            </a:r>
          </a:p>
        </p:txBody>
      </p:sp>
      <p:graphicFrame>
        <p:nvGraphicFramePr>
          <p:cNvPr id="12" name="Object 44">
            <a:extLst>
              <a:ext uri="{FF2B5EF4-FFF2-40B4-BE49-F238E27FC236}">
                <a16:creationId xmlns:a16="http://schemas.microsoft.com/office/drawing/2014/main" id="{5AC34F28-F9D8-F144-F845-8B527082A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071781"/>
              </p:ext>
            </p:extLst>
          </p:nvPr>
        </p:nvGraphicFramePr>
        <p:xfrm>
          <a:off x="4165530" y="5020501"/>
          <a:ext cx="29114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75665" imgH="355600" progId="Equation.3">
                  <p:embed/>
                </p:oleObj>
              </mc:Choice>
              <mc:Fallback>
                <p:oleObj name="公式" r:id="rId2" imgW="875665" imgH="355600" progId="Equation.3">
                  <p:embed/>
                  <p:pic>
                    <p:nvPicPr>
                      <p:cNvPr id="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530" y="5020501"/>
                        <a:ext cx="291147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94">
            <a:extLst>
              <a:ext uri="{FF2B5EF4-FFF2-40B4-BE49-F238E27FC236}">
                <a16:creationId xmlns:a16="http://schemas.microsoft.com/office/drawing/2014/main" id="{0B8D2613-003E-4BF2-C234-7EACB03EC26C}"/>
              </a:ext>
            </a:extLst>
          </p:cNvPr>
          <p:cNvGrpSpPr/>
          <p:nvPr/>
        </p:nvGrpSpPr>
        <p:grpSpPr bwMode="auto">
          <a:xfrm>
            <a:off x="2981279" y="3597906"/>
            <a:ext cx="2965450" cy="1206500"/>
            <a:chOff x="1190" y="2579"/>
            <a:chExt cx="1868" cy="760"/>
          </a:xfrm>
        </p:grpSpPr>
        <p:graphicFrame>
          <p:nvGraphicFramePr>
            <p:cNvPr id="14" name="Object 42">
              <a:extLst>
                <a:ext uri="{FF2B5EF4-FFF2-40B4-BE49-F238E27FC236}">
                  <a16:creationId xmlns:a16="http://schemas.microsoft.com/office/drawing/2014/main" id="{E0DCB4E1-1C7B-9AB2-D305-69033FD409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0" y="2579"/>
            <a:ext cx="1205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622300" imgH="393700" progId="Equation.3">
                    <p:embed/>
                  </p:oleObj>
                </mc:Choice>
                <mc:Fallback>
                  <p:oleObj name="公式" r:id="rId4" imgW="622300" imgH="393700" progId="Equation.3">
                    <p:embed/>
                    <p:pic>
                      <p:nvPicPr>
                        <p:cNvPr id="1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2579"/>
                          <a:ext cx="1205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54">
              <a:extLst>
                <a:ext uri="{FF2B5EF4-FFF2-40B4-BE49-F238E27FC236}">
                  <a16:creationId xmlns:a16="http://schemas.microsoft.com/office/drawing/2014/main" id="{57C29B3E-00DC-CB87-27CB-5881345D8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2775"/>
              <a:ext cx="7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3200">
                  <a:solidFill>
                    <a:srgbClr val="000000"/>
                  </a:solidFill>
                </a:rPr>
                <a:t>常量</a:t>
              </a:r>
            </a:p>
          </p:txBody>
        </p:sp>
      </p:grpSp>
      <p:graphicFrame>
        <p:nvGraphicFramePr>
          <p:cNvPr id="16" name="Object 75">
            <a:extLst>
              <a:ext uri="{FF2B5EF4-FFF2-40B4-BE49-F238E27FC236}">
                <a16:creationId xmlns:a16="http://schemas.microsoft.com/office/drawing/2014/main" id="{CC457C49-429D-3CB1-3AA3-8595ED05E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099018"/>
              </p:ext>
            </p:extLst>
          </p:nvPr>
        </p:nvGraphicFramePr>
        <p:xfrm>
          <a:off x="2803456" y="1470025"/>
          <a:ext cx="1295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93700" imgH="228600" progId="Equation.3">
                  <p:embed/>
                </p:oleObj>
              </mc:Choice>
              <mc:Fallback>
                <p:oleObj name="公式" r:id="rId6" imgW="393700" imgH="228600" progId="Equation.3">
                  <p:embed/>
                  <p:pic>
                    <p:nvPicPr>
                      <p:cNvPr id="12" name="Object 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456" y="1470025"/>
                        <a:ext cx="12954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7">
            <a:extLst>
              <a:ext uri="{FF2B5EF4-FFF2-40B4-BE49-F238E27FC236}">
                <a16:creationId xmlns:a16="http://schemas.microsoft.com/office/drawing/2014/main" id="{29D6C6BD-28D6-78AC-DB9B-D694746685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877365"/>
              </p:ext>
            </p:extLst>
          </p:nvPr>
        </p:nvGraphicFramePr>
        <p:xfrm>
          <a:off x="4748143" y="1612900"/>
          <a:ext cx="312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171700" imgH="406400" progId="Equation.3">
                  <p:embed/>
                </p:oleObj>
              </mc:Choice>
              <mc:Fallback>
                <p:oleObj name="公式" r:id="rId8" imgW="2171700" imgH="406400" progId="Equation.3">
                  <p:embed/>
                  <p:pic>
                    <p:nvPicPr>
                      <p:cNvPr id="13" name="Object 7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143" y="1612900"/>
                        <a:ext cx="3124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7">
            <a:extLst>
              <a:ext uri="{FF2B5EF4-FFF2-40B4-BE49-F238E27FC236}">
                <a16:creationId xmlns:a16="http://schemas.microsoft.com/office/drawing/2014/main" id="{D3066261-D760-5D37-0CED-279D4F5CC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532385"/>
              </p:ext>
            </p:extLst>
          </p:nvPr>
        </p:nvGraphicFramePr>
        <p:xfrm>
          <a:off x="3019356" y="2262187"/>
          <a:ext cx="21590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11200" imgH="228600" progId="Equation.3">
                  <p:embed/>
                </p:oleObj>
              </mc:Choice>
              <mc:Fallback>
                <p:oleObj name="公式" r:id="rId10" imgW="711200" imgH="228600" progId="Equation.3">
                  <p:embed/>
                  <p:pic>
                    <p:nvPicPr>
                      <p:cNvPr id="16" name="Object 8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356" y="2262187"/>
                        <a:ext cx="21590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3">
            <a:extLst>
              <a:ext uri="{FF2B5EF4-FFF2-40B4-BE49-F238E27FC236}">
                <a16:creationId xmlns:a16="http://schemas.microsoft.com/office/drawing/2014/main" id="{E5B19751-6FAD-75DF-E331-1BF86B936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850272"/>
              </p:ext>
            </p:extLst>
          </p:nvPr>
        </p:nvGraphicFramePr>
        <p:xfrm>
          <a:off x="1860481" y="5314120"/>
          <a:ext cx="18859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96900" imgH="177800" progId="Equation.3">
                  <p:embed/>
                </p:oleObj>
              </mc:Choice>
              <mc:Fallback>
                <p:oleObj name="公式" r:id="rId12" imgW="596900" imgH="177800" progId="Equation.3">
                  <p:embed/>
                  <p:pic>
                    <p:nvPicPr>
                      <p:cNvPr id="1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481" y="5314120"/>
                        <a:ext cx="18859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">
            <a:extLst>
              <a:ext uri="{FF2B5EF4-FFF2-40B4-BE49-F238E27FC236}">
                <a16:creationId xmlns:a16="http://schemas.microsoft.com/office/drawing/2014/main" id="{29447080-C08C-9C87-6EC8-47A1995F6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20912"/>
            <a:ext cx="8359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dirty="0"/>
              <a:t>匀速率圆周运动和匀变速率圆周运动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90441-E909-8D0E-96A1-4F8AC23A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>
            <a:extLst>
              <a:ext uri="{FF2B5EF4-FFF2-40B4-BE49-F238E27FC236}">
                <a16:creationId xmlns:a16="http://schemas.microsoft.com/office/drawing/2014/main" id="{02BDAEA3-1B1F-FA38-2864-8C9E98578FD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852738"/>
            <a:ext cx="4392613" cy="1919287"/>
            <a:chOff x="1565" y="890"/>
            <a:chExt cx="2767" cy="1209"/>
          </a:xfrm>
        </p:grpSpPr>
        <p:graphicFrame>
          <p:nvGraphicFramePr>
            <p:cNvPr id="25616" name="Object 6">
              <a:extLst>
                <a:ext uri="{FF2B5EF4-FFF2-40B4-BE49-F238E27FC236}">
                  <a16:creationId xmlns:a16="http://schemas.microsoft.com/office/drawing/2014/main" id="{FAB307CC-57D4-CB99-5D8D-FE8E90C276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046"/>
            <a:ext cx="2586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193800" imgH="393700" progId="Equation.3">
                    <p:embed/>
                  </p:oleObj>
                </mc:Choice>
                <mc:Fallback>
                  <p:oleObj name="公式" r:id="rId2" imgW="1193800" imgH="393700" progId="Equation.3">
                    <p:embed/>
                    <p:pic>
                      <p:nvPicPr>
                        <p:cNvPr id="25616" name="Object 6">
                          <a:extLst>
                            <a:ext uri="{FF2B5EF4-FFF2-40B4-BE49-F238E27FC236}">
                              <a16:creationId xmlns:a16="http://schemas.microsoft.com/office/drawing/2014/main" id="{137F6F45-9998-E6DA-888E-5360178C97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046"/>
                          <a:ext cx="2586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7" name="Object 5">
              <a:extLst>
                <a:ext uri="{FF2B5EF4-FFF2-40B4-BE49-F238E27FC236}">
                  <a16:creationId xmlns:a16="http://schemas.microsoft.com/office/drawing/2014/main" id="{067FDE20-D697-F84E-FEDB-4950662A25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1" y="890"/>
            <a:ext cx="151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25600" imgH="381000" progId="Equation.3">
                    <p:embed/>
                  </p:oleObj>
                </mc:Choice>
                <mc:Fallback>
                  <p:oleObj name="Equation" r:id="rId4" imgW="1625600" imgH="381000" progId="Equation.3">
                    <p:embed/>
                    <p:pic>
                      <p:nvPicPr>
                        <p:cNvPr id="25617" name="Object 5">
                          <a:extLst>
                            <a:ext uri="{FF2B5EF4-FFF2-40B4-BE49-F238E27FC236}">
                              <a16:creationId xmlns:a16="http://schemas.microsoft.com/office/drawing/2014/main" id="{525773F9-C23F-76F8-AADF-45F4718C8E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890"/>
                          <a:ext cx="151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8" name="Object 7">
              <a:extLst>
                <a:ext uri="{FF2B5EF4-FFF2-40B4-BE49-F238E27FC236}">
                  <a16:creationId xmlns:a16="http://schemas.microsoft.com/office/drawing/2014/main" id="{97A4B963-6BA6-3875-871D-16052F78C6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1661"/>
            <a:ext cx="2359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46300" imgH="381000" progId="Equation.3">
                    <p:embed/>
                  </p:oleObj>
                </mc:Choice>
                <mc:Fallback>
                  <p:oleObj name="Equation" r:id="rId6" imgW="2146300" imgH="381000" progId="Equation.3">
                    <p:embed/>
                    <p:pic>
                      <p:nvPicPr>
                        <p:cNvPr id="25618" name="Object 7">
                          <a:extLst>
                            <a:ext uri="{FF2B5EF4-FFF2-40B4-BE49-F238E27FC236}">
                              <a16:creationId xmlns:a16="http://schemas.microsoft.com/office/drawing/2014/main" id="{B8CC3E9C-E64A-A8F5-29E5-0D4D897498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661"/>
                          <a:ext cx="2359" cy="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9" name="AutoShape 8">
              <a:extLst>
                <a:ext uri="{FF2B5EF4-FFF2-40B4-BE49-F238E27FC236}">
                  <a16:creationId xmlns:a16="http://schemas.microsoft.com/office/drawing/2014/main" id="{818B91A2-271D-4721-DCC1-8F0397E40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978"/>
              <a:ext cx="181" cy="955"/>
            </a:xfrm>
            <a:prstGeom prst="leftBrace">
              <a:avLst>
                <a:gd name="adj1" fmla="val 43969"/>
                <a:gd name="adj2" fmla="val 4901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28">
            <a:extLst>
              <a:ext uri="{FF2B5EF4-FFF2-40B4-BE49-F238E27FC236}">
                <a16:creationId xmlns:a16="http://schemas.microsoft.com/office/drawing/2014/main" id="{2AADF6C5-8AE0-EACA-53D7-341CC611444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133600"/>
            <a:ext cx="4608513" cy="606425"/>
            <a:chOff x="431" y="692"/>
            <a:chExt cx="2903" cy="382"/>
          </a:xfrm>
        </p:grpSpPr>
        <p:sp>
          <p:nvSpPr>
            <p:cNvPr id="25613" name="Text Box 10">
              <a:extLst>
                <a:ext uri="{FF2B5EF4-FFF2-40B4-BE49-F238E27FC236}">
                  <a16:creationId xmlns:a16="http://schemas.microsoft.com/office/drawing/2014/main" id="{34AEF6B5-3742-94B3-F371-783A60A35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709"/>
              <a:ext cx="26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chemeClr val="tx2"/>
                  </a:solidFill>
                </a:rPr>
                <a:t>如          时</a:t>
              </a:r>
              <a:r>
                <a:rPr lang="en-US" altLang="zh-CN" sz="3200">
                  <a:solidFill>
                    <a:schemeClr val="tx2"/>
                  </a:solidFill>
                </a:rPr>
                <a:t>,</a:t>
              </a:r>
            </a:p>
          </p:txBody>
        </p:sp>
        <p:graphicFrame>
          <p:nvGraphicFramePr>
            <p:cNvPr id="25614" name="Object 11">
              <a:extLst>
                <a:ext uri="{FF2B5EF4-FFF2-40B4-BE49-F238E27FC236}">
                  <a16:creationId xmlns:a16="http://schemas.microsoft.com/office/drawing/2014/main" id="{98635D0E-E9AE-85AF-6CC2-8325BE33C1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709"/>
            <a:ext cx="63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17087" imgH="177569" progId="Equation.3">
                    <p:embed/>
                  </p:oleObj>
                </mc:Choice>
                <mc:Fallback>
                  <p:oleObj name="公式" r:id="rId8" imgW="317087" imgH="177569" progId="Equation.3">
                    <p:embed/>
                    <p:pic>
                      <p:nvPicPr>
                        <p:cNvPr id="25614" name="Object 11">
                          <a:extLst>
                            <a:ext uri="{FF2B5EF4-FFF2-40B4-BE49-F238E27FC236}">
                              <a16:creationId xmlns:a16="http://schemas.microsoft.com/office/drawing/2014/main" id="{19180CD4-4853-C227-6073-A70B96E850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709"/>
                          <a:ext cx="63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12">
              <a:extLst>
                <a:ext uri="{FF2B5EF4-FFF2-40B4-BE49-F238E27FC236}">
                  <a16:creationId xmlns:a16="http://schemas.microsoft.com/office/drawing/2014/main" id="{17037E9D-D03A-79AE-D29A-52637D46E3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7" y="692"/>
            <a:ext cx="1587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59866" imgH="330057" progId="Equation.3">
                    <p:embed/>
                  </p:oleObj>
                </mc:Choice>
                <mc:Fallback>
                  <p:oleObj name="Equation" r:id="rId10" imgW="1459866" imgH="330057" progId="Equation.3">
                    <p:embed/>
                    <p:pic>
                      <p:nvPicPr>
                        <p:cNvPr id="25615" name="Object 12">
                          <a:extLst>
                            <a:ext uri="{FF2B5EF4-FFF2-40B4-BE49-F238E27FC236}">
                              <a16:creationId xmlns:a16="http://schemas.microsoft.com/office/drawing/2014/main" id="{5EB4E89A-2549-0E30-8DF5-313D67ECFC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692"/>
                          <a:ext cx="1587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5424" name="Rectangle 16">
            <a:extLst>
              <a:ext uri="{FF2B5EF4-FFF2-40B4-BE49-F238E27FC236}">
                <a16:creationId xmlns:a16="http://schemas.microsoft.com/office/drawing/2014/main" id="{63DE9C20-D892-5365-385B-97DAE989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137150"/>
            <a:ext cx="4113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CC0000"/>
                </a:solidFill>
              </a:rPr>
              <a:t>与匀变速率直线运动类比</a:t>
            </a:r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192D25D2-4E07-EFA6-64A2-63B89E06D7A5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365625"/>
            <a:ext cx="3816350" cy="2232025"/>
            <a:chOff x="1547" y="2457"/>
            <a:chExt cx="2694" cy="1427"/>
          </a:xfrm>
        </p:grpSpPr>
        <p:sp>
          <p:nvSpPr>
            <p:cNvPr id="25608" name="Rectangle 15">
              <a:extLst>
                <a:ext uri="{FF2B5EF4-FFF2-40B4-BE49-F238E27FC236}">
                  <a16:creationId xmlns:a16="http://schemas.microsoft.com/office/drawing/2014/main" id="{D7875514-85E1-E4D8-39CD-EBF57B748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2514"/>
              <a:ext cx="2694" cy="1370"/>
            </a:xfrm>
            <a:prstGeom prst="rect">
              <a:avLst/>
            </a:prstGeom>
            <a:gradFill rotWithShape="1">
              <a:gsLst>
                <a:gs pos="0">
                  <a:srgbClr val="EDFFD2"/>
                </a:gs>
                <a:gs pos="50000">
                  <a:srgbClr val="FFFFFF"/>
                </a:gs>
                <a:gs pos="100000">
                  <a:srgbClr val="EDFFD2"/>
                </a:gs>
              </a:gsLst>
              <a:lin ang="5400000" scaled="1"/>
            </a:gradFill>
            <a:ln w="9525" algn="ctr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609" name="Object 18">
              <a:extLst>
                <a:ext uri="{FF2B5EF4-FFF2-40B4-BE49-F238E27FC236}">
                  <a16:creationId xmlns:a16="http://schemas.microsoft.com/office/drawing/2014/main" id="{9733E88D-2E1B-0325-31A3-43D0A31598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8" y="2457"/>
            <a:ext cx="1481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685800" imgH="228600" progId="Equation.3">
                    <p:embed/>
                  </p:oleObj>
                </mc:Choice>
                <mc:Fallback>
                  <p:oleObj name="公式" r:id="rId12" imgW="685800" imgH="228600" progId="Equation.3">
                    <p:embed/>
                    <p:pic>
                      <p:nvPicPr>
                        <p:cNvPr id="25609" name="Object 18">
                          <a:extLst>
                            <a:ext uri="{FF2B5EF4-FFF2-40B4-BE49-F238E27FC236}">
                              <a16:creationId xmlns:a16="http://schemas.microsoft.com/office/drawing/2014/main" id="{708F9DA2-2C24-F8E2-623B-E419E3ACE4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2457"/>
                          <a:ext cx="1481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19">
              <a:extLst>
                <a:ext uri="{FF2B5EF4-FFF2-40B4-BE49-F238E27FC236}">
                  <a16:creationId xmlns:a16="http://schemas.microsoft.com/office/drawing/2014/main" id="{87EA569D-72E0-240C-2E60-C82CDF7CB3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7" y="2730"/>
            <a:ext cx="2273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143000" imgH="393700" progId="Equation.3">
                    <p:embed/>
                  </p:oleObj>
                </mc:Choice>
                <mc:Fallback>
                  <p:oleObj name="公式" r:id="rId14" imgW="1143000" imgH="393700" progId="Equation.3">
                    <p:embed/>
                    <p:pic>
                      <p:nvPicPr>
                        <p:cNvPr id="25610" name="Object 19">
                          <a:extLst>
                            <a:ext uri="{FF2B5EF4-FFF2-40B4-BE49-F238E27FC236}">
                              <a16:creationId xmlns:a16="http://schemas.microsoft.com/office/drawing/2014/main" id="{D91AC118-2E35-70F7-AB35-233E4A5751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7" y="2730"/>
                          <a:ext cx="2273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20">
              <a:extLst>
                <a:ext uri="{FF2B5EF4-FFF2-40B4-BE49-F238E27FC236}">
                  <a16:creationId xmlns:a16="http://schemas.microsoft.com/office/drawing/2014/main" id="{2C8720C3-44F7-53F3-407A-F7AA433D09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3384"/>
            <a:ext cx="2041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231366" imgH="241195" progId="Equation.3">
                    <p:embed/>
                  </p:oleObj>
                </mc:Choice>
                <mc:Fallback>
                  <p:oleObj name="公式" r:id="rId16" imgW="1231366" imgH="241195" progId="Equation.3">
                    <p:embed/>
                    <p:pic>
                      <p:nvPicPr>
                        <p:cNvPr id="25611" name="Object 20">
                          <a:extLst>
                            <a:ext uri="{FF2B5EF4-FFF2-40B4-BE49-F238E27FC236}">
                              <a16:creationId xmlns:a16="http://schemas.microsoft.com/office/drawing/2014/main" id="{BF467D5B-E18B-80C3-59AC-74EFD9D68B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384"/>
                          <a:ext cx="2041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AutoShape 21">
              <a:extLst>
                <a:ext uri="{FF2B5EF4-FFF2-40B4-BE49-F238E27FC236}">
                  <a16:creationId xmlns:a16="http://schemas.microsoft.com/office/drawing/2014/main" id="{A07B942D-3306-AA47-E6EF-39A7AC4DB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" y="2688"/>
              <a:ext cx="175" cy="848"/>
            </a:xfrm>
            <a:prstGeom prst="leftBrace">
              <a:avLst>
                <a:gd name="adj1" fmla="val 4038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5435" name="Rectangle 27">
            <a:extLst>
              <a:ext uri="{FF2B5EF4-FFF2-40B4-BE49-F238E27FC236}">
                <a16:creationId xmlns:a16="http://schemas.microsoft.com/office/drawing/2014/main" id="{8B9A399E-0555-7642-8FCB-41F343F1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214313"/>
            <a:ext cx="4573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>
                <a:solidFill>
                  <a:srgbClr val="FF0000"/>
                </a:solidFill>
              </a:rPr>
              <a:t>匀变速率圆周运动</a:t>
            </a:r>
          </a:p>
        </p:txBody>
      </p:sp>
      <p:graphicFrame>
        <p:nvGraphicFramePr>
          <p:cNvPr id="145437" name="Object 29">
            <a:extLst>
              <a:ext uri="{FF2B5EF4-FFF2-40B4-BE49-F238E27FC236}">
                <a16:creationId xmlns:a16="http://schemas.microsoft.com/office/drawing/2014/main" id="{4CB2B0F7-730B-1A92-99D4-D012B9FAC164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12775" y="1052513"/>
          <a:ext cx="25225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875920" imgH="355446" progId="Equation.3">
                  <p:embed/>
                </p:oleObj>
              </mc:Choice>
              <mc:Fallback>
                <p:oleObj name="公式" r:id="rId18" imgW="875920" imgH="355446" progId="Equation.3">
                  <p:embed/>
                  <p:pic>
                    <p:nvPicPr>
                      <p:cNvPr id="145437" name="Object 29">
                        <a:extLst>
                          <a:ext uri="{FF2B5EF4-FFF2-40B4-BE49-F238E27FC236}">
                            <a16:creationId xmlns:a16="http://schemas.microsoft.com/office/drawing/2014/main" id="{D54599E9-903E-2177-798B-D7A7401951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052513"/>
                        <a:ext cx="2522538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31101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4" grpId="0"/>
      <p:bldP spid="14543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1">
            <a:extLst>
              <a:ext uri="{FF2B5EF4-FFF2-40B4-BE49-F238E27FC236}">
                <a16:creationId xmlns:a16="http://schemas.microsoft.com/office/drawing/2014/main" id="{E6A965D2-CB5D-7FD8-4581-6E6C087E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88913"/>
            <a:ext cx="5703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sz="3200">
                <a:solidFill>
                  <a:srgbClr val="FF0000"/>
                </a:solidFill>
              </a:rPr>
              <a:t>推导匀加速直线运动公式</a:t>
            </a:r>
          </a:p>
        </p:txBody>
      </p:sp>
      <p:graphicFrame>
        <p:nvGraphicFramePr>
          <p:cNvPr id="26627" name="Object 2">
            <a:extLst>
              <a:ext uri="{FF2B5EF4-FFF2-40B4-BE49-F238E27FC236}">
                <a16:creationId xmlns:a16="http://schemas.microsoft.com/office/drawing/2014/main" id="{B4FCF1E8-945E-1FD3-BEBB-676563567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8363" y="2636838"/>
          <a:ext cx="42291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393700" progId="Equation.3">
                  <p:embed/>
                </p:oleObj>
              </mc:Choice>
              <mc:Fallback>
                <p:oleObj name="Equation" r:id="rId2" imgW="13716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2636838"/>
                        <a:ext cx="4229100" cy="1212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3">
            <a:extLst>
              <a:ext uri="{FF2B5EF4-FFF2-40B4-BE49-F238E27FC236}">
                <a16:creationId xmlns:a16="http://schemas.microsoft.com/office/drawing/2014/main" id="{F148E731-E401-F25F-9EA0-745FFE86F7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661025"/>
          <a:ext cx="49037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900" imgH="241300" progId="Equation.3">
                  <p:embed/>
                </p:oleObj>
              </mc:Choice>
              <mc:Fallback>
                <p:oleObj name="Equation" r:id="rId4" imgW="14859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61025"/>
                        <a:ext cx="4903788" cy="785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ABC37735-FA4A-D12D-AE92-8C8EBD1E9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7675" y="1125538"/>
          <a:ext cx="338296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671" imgH="393529" progId="Equation.3">
                  <p:embed/>
                </p:oleObj>
              </mc:Choice>
              <mc:Fallback>
                <p:oleObj name="Equation" r:id="rId6" imgW="1218671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1125538"/>
                        <a:ext cx="3382963" cy="12271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5">
            <a:extLst>
              <a:ext uri="{FF2B5EF4-FFF2-40B4-BE49-F238E27FC236}">
                <a16:creationId xmlns:a16="http://schemas.microsoft.com/office/drawing/2014/main" id="{D3D0B220-6DB1-5978-C987-595130ED7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8263" y="1196975"/>
          <a:ext cx="30638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865" imgH="355446" progId="Equation.3">
                  <p:embed/>
                </p:oleObj>
              </mc:Choice>
              <mc:Fallback>
                <p:oleObj name="Equation" r:id="rId8" imgW="1002865" imgH="3554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1196975"/>
                        <a:ext cx="306387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6">
            <a:extLst>
              <a:ext uri="{FF2B5EF4-FFF2-40B4-BE49-F238E27FC236}">
                <a16:creationId xmlns:a16="http://schemas.microsoft.com/office/drawing/2014/main" id="{1EA4E2DF-2362-8D27-C334-972C847D5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3" y="2565400"/>
          <a:ext cx="43164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56755" imgH="355446" progId="Equation.3">
                  <p:embed/>
                </p:oleObj>
              </mc:Choice>
              <mc:Fallback>
                <p:oleObj name="Equation" r:id="rId10" imgW="1256755" imgH="3554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2565400"/>
                        <a:ext cx="43164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7">
            <a:extLst>
              <a:ext uri="{FF2B5EF4-FFF2-40B4-BE49-F238E27FC236}">
                <a16:creationId xmlns:a16="http://schemas.microsoft.com/office/drawing/2014/main" id="{5C842257-91CA-16F8-51FF-595E202B68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" y="4076700"/>
          <a:ext cx="3729038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1726" imgH="393529" progId="Equation.3">
                  <p:embed/>
                </p:oleObj>
              </mc:Choice>
              <mc:Fallback>
                <p:oleObj name="Equation" r:id="rId12" imgW="1091726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4076700"/>
                        <a:ext cx="3729038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8">
            <a:extLst>
              <a:ext uri="{FF2B5EF4-FFF2-40B4-BE49-F238E27FC236}">
                <a16:creationId xmlns:a16="http://schemas.microsoft.com/office/drawing/2014/main" id="{A8066C77-CAD2-C7F3-AEB5-E099EF719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4149725"/>
          <a:ext cx="38735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29810" imgH="355446" progId="Equation.3">
                  <p:embed/>
                </p:oleObj>
              </mc:Choice>
              <mc:Fallback>
                <p:oleObj name="Equation" r:id="rId14" imgW="1129810" imgH="3554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149725"/>
                        <a:ext cx="387350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9">
            <a:extLst>
              <a:ext uri="{FF2B5EF4-FFF2-40B4-BE49-F238E27FC236}">
                <a16:creationId xmlns:a16="http://schemas.microsoft.com/office/drawing/2014/main" id="{98F43C46-2F5F-CF70-365C-3CE1C8C46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563" y="976313"/>
          <a:ext cx="1616075" cy="135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9696" imgH="393529" progId="Equation.3">
                  <p:embed/>
                </p:oleObj>
              </mc:Choice>
              <mc:Fallback>
                <p:oleObj name="Equation" r:id="rId16" imgW="469696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976313"/>
                        <a:ext cx="1616075" cy="135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>
            <a:extLst>
              <a:ext uri="{FF2B5EF4-FFF2-40B4-BE49-F238E27FC236}">
                <a16:creationId xmlns:a16="http://schemas.microsoft.com/office/drawing/2014/main" id="{DB56A6A6-8787-C30F-E334-696CCBCBF7C7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285875"/>
            <a:ext cx="8153400" cy="4157663"/>
            <a:chOff x="432" y="720"/>
            <a:chExt cx="5136" cy="2619"/>
          </a:xfrm>
        </p:grpSpPr>
        <p:sp>
          <p:nvSpPr>
            <p:cNvPr id="28679" name="Text Box 3">
              <a:extLst>
                <a:ext uri="{FF2B5EF4-FFF2-40B4-BE49-F238E27FC236}">
                  <a16:creationId xmlns:a16="http://schemas.microsoft.com/office/drawing/2014/main" id="{8906831C-A356-32FB-7399-65D37CDA6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720"/>
              <a:ext cx="5136" cy="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0" lang="en-US" altLang="zh-CN" sz="2800">
                  <a:solidFill>
                    <a:srgbClr val="CC0000"/>
                  </a:solidFill>
                </a:rPr>
                <a:t>      </a:t>
              </a:r>
              <a:r>
                <a:rPr kumimoji="0" lang="en-US" altLang="zh-CN" sz="2800">
                  <a:solidFill>
                    <a:srgbClr val="000000"/>
                  </a:solidFill>
                </a:rPr>
                <a:t> </a:t>
              </a:r>
              <a:r>
                <a:rPr kumimoji="0" lang="zh-CN" altLang="en-US" sz="3200">
                  <a:solidFill>
                    <a:srgbClr val="CC0000"/>
                  </a:solidFill>
                </a:rPr>
                <a:t>例 </a:t>
              </a:r>
              <a:r>
                <a:rPr kumimoji="0" lang="zh-CN" altLang="en-US" sz="3200">
                  <a:solidFill>
                    <a:srgbClr val="000000"/>
                  </a:solidFill>
                </a:rPr>
                <a:t>  质点作半径为</a:t>
              </a:r>
              <a:r>
                <a:rPr kumimoji="0" lang="en-US" altLang="zh-CN" sz="3200">
                  <a:solidFill>
                    <a:srgbClr val="000000"/>
                  </a:solidFill>
                </a:rPr>
                <a:t>R</a:t>
              </a:r>
              <a:r>
                <a:rPr kumimoji="0" lang="zh-CN" altLang="en-US" sz="3200">
                  <a:solidFill>
                    <a:srgbClr val="000000"/>
                  </a:solidFill>
                </a:rPr>
                <a:t>的变速圆周运动的加速度大小为：</a:t>
              </a:r>
            </a:p>
          </p:txBody>
        </p:sp>
        <p:sp>
          <p:nvSpPr>
            <p:cNvPr id="28680" name="Text Box 4">
              <a:extLst>
                <a:ext uri="{FF2B5EF4-FFF2-40B4-BE49-F238E27FC236}">
                  <a16:creationId xmlns:a16="http://schemas.microsoft.com/office/drawing/2014/main" id="{6889D095-A2FA-DB26-9485-4992D77C9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" y="1977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800">
                  <a:solidFill>
                    <a:srgbClr val="000000"/>
                  </a:solidFill>
                </a:rPr>
                <a:t>（</a:t>
              </a:r>
              <a:r>
                <a:rPr kumimoji="0" lang="en-US" altLang="zh-CN" sz="2800">
                  <a:solidFill>
                    <a:srgbClr val="CC0000"/>
                  </a:solidFill>
                </a:rPr>
                <a:t>1</a:t>
              </a:r>
              <a:r>
                <a:rPr kumimoji="0" lang="zh-CN" altLang="en-US" sz="2800">
                  <a:solidFill>
                    <a:srgbClr val="000000"/>
                  </a:solidFill>
                </a:rPr>
                <a:t>）</a:t>
              </a:r>
            </a:p>
          </p:txBody>
        </p:sp>
        <p:sp>
          <p:nvSpPr>
            <p:cNvPr id="28681" name="Text Box 5">
              <a:extLst>
                <a:ext uri="{FF2B5EF4-FFF2-40B4-BE49-F238E27FC236}">
                  <a16:creationId xmlns:a16="http://schemas.microsoft.com/office/drawing/2014/main" id="{2E01F2D2-D306-6B44-2F1E-A78648835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1929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800">
                  <a:solidFill>
                    <a:srgbClr val="000000"/>
                  </a:solidFill>
                </a:rPr>
                <a:t>（</a:t>
              </a:r>
              <a:r>
                <a:rPr kumimoji="0" lang="en-US" altLang="zh-CN" sz="2800">
                  <a:solidFill>
                    <a:srgbClr val="CC0000"/>
                  </a:solidFill>
                </a:rPr>
                <a:t>2</a:t>
              </a:r>
              <a:r>
                <a:rPr kumimoji="0" lang="zh-CN" altLang="en-US" sz="2800">
                  <a:solidFill>
                    <a:srgbClr val="000000"/>
                  </a:solidFill>
                </a:rPr>
                <a:t>）</a:t>
              </a:r>
            </a:p>
          </p:txBody>
        </p:sp>
        <p:sp>
          <p:nvSpPr>
            <p:cNvPr id="28682" name="Text Box 6">
              <a:extLst>
                <a:ext uri="{FF2B5EF4-FFF2-40B4-BE49-F238E27FC236}">
                  <a16:creationId xmlns:a16="http://schemas.microsoft.com/office/drawing/2014/main" id="{CEE57726-ABDF-C1F0-EDE5-8AAAB6018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" y="2697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800">
                  <a:solidFill>
                    <a:srgbClr val="000000"/>
                  </a:solidFill>
                </a:rPr>
                <a:t>（</a:t>
              </a:r>
              <a:r>
                <a:rPr kumimoji="0" lang="en-US" altLang="zh-CN" sz="2800">
                  <a:solidFill>
                    <a:srgbClr val="CC0000"/>
                  </a:solidFill>
                </a:rPr>
                <a:t>3</a:t>
              </a:r>
              <a:r>
                <a:rPr kumimoji="0" lang="zh-CN" altLang="en-US" sz="2800">
                  <a:solidFill>
                    <a:srgbClr val="000000"/>
                  </a:solidFill>
                </a:rPr>
                <a:t>）</a:t>
              </a:r>
            </a:p>
          </p:txBody>
        </p:sp>
        <p:sp>
          <p:nvSpPr>
            <p:cNvPr id="28683" name="Text Box 7">
              <a:extLst>
                <a:ext uri="{FF2B5EF4-FFF2-40B4-BE49-F238E27FC236}">
                  <a16:creationId xmlns:a16="http://schemas.microsoft.com/office/drawing/2014/main" id="{E692BBC3-A5B6-64BE-4568-948841B08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841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2800">
                  <a:solidFill>
                    <a:srgbClr val="000000"/>
                  </a:solidFill>
                </a:rPr>
                <a:t>（</a:t>
              </a:r>
              <a:r>
                <a:rPr kumimoji="0" lang="en-US" altLang="zh-CN" sz="2800">
                  <a:solidFill>
                    <a:srgbClr val="CC0000"/>
                  </a:solidFill>
                </a:rPr>
                <a:t>4</a:t>
              </a:r>
              <a:r>
                <a:rPr kumimoji="0" lang="zh-CN" altLang="en-US" sz="2800">
                  <a:solidFill>
                    <a:srgbClr val="000000"/>
                  </a:solidFill>
                </a:rPr>
                <a:t>）</a:t>
              </a:r>
            </a:p>
          </p:txBody>
        </p:sp>
        <p:graphicFrame>
          <p:nvGraphicFramePr>
            <p:cNvPr id="28684" name="Object 8">
              <a:extLst>
                <a:ext uri="{FF2B5EF4-FFF2-40B4-BE49-F238E27FC236}">
                  <a16:creationId xmlns:a16="http://schemas.microsoft.com/office/drawing/2014/main" id="{0CE98E63-E55C-926A-E100-1D35B2C06A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5" y="1833"/>
            <a:ext cx="330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8140" imgH="723586" progId="Equation.3">
                    <p:embed/>
                  </p:oleObj>
                </mc:Choice>
                <mc:Fallback>
                  <p:oleObj name="Equation" r:id="rId2" imgW="368140" imgH="72358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5" y="1833"/>
                          <a:ext cx="330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5" name="Object 9">
              <a:extLst>
                <a:ext uri="{FF2B5EF4-FFF2-40B4-BE49-F238E27FC236}">
                  <a16:creationId xmlns:a16="http://schemas.microsoft.com/office/drawing/2014/main" id="{D442A436-53BB-2628-CE21-C6022CA092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1" y="1737"/>
            <a:ext cx="330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140" imgH="774364" progId="Equation.3">
                    <p:embed/>
                  </p:oleObj>
                </mc:Choice>
                <mc:Fallback>
                  <p:oleObj name="Equation" r:id="rId4" imgW="368140" imgH="77436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1737"/>
                          <a:ext cx="330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10">
              <a:extLst>
                <a:ext uri="{FF2B5EF4-FFF2-40B4-BE49-F238E27FC236}">
                  <a16:creationId xmlns:a16="http://schemas.microsoft.com/office/drawing/2014/main" id="{CA77549C-3890-830D-ACBE-75911601CD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1" y="2601"/>
            <a:ext cx="865" cy="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64781" imgH="774364" progId="Equation.3">
                    <p:embed/>
                  </p:oleObj>
                </mc:Choice>
                <mc:Fallback>
                  <p:oleObj name="Equation" r:id="rId6" imgW="964781" imgH="77436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2601"/>
                          <a:ext cx="865" cy="6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7" name="Object 11">
              <a:extLst>
                <a:ext uri="{FF2B5EF4-FFF2-40B4-BE49-F238E27FC236}">
                  <a16:creationId xmlns:a16="http://schemas.microsoft.com/office/drawing/2014/main" id="{0953DA2C-B090-6727-0A86-765CE2A989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1" y="2601"/>
            <a:ext cx="1707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5000" imgH="825500" progId="Equation.3">
                    <p:embed/>
                  </p:oleObj>
                </mc:Choice>
                <mc:Fallback>
                  <p:oleObj name="Equation" r:id="rId8" imgW="1905000" imgH="825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" y="2601"/>
                          <a:ext cx="1707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75" name="Group 13">
            <a:extLst>
              <a:ext uri="{FF2B5EF4-FFF2-40B4-BE49-F238E27FC236}">
                <a16:creationId xmlns:a16="http://schemas.microsoft.com/office/drawing/2014/main" id="{4F996DAD-2034-870A-A0DD-D9BA3F2881CC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214313"/>
            <a:ext cx="1676400" cy="838200"/>
            <a:chOff x="384" y="436"/>
            <a:chExt cx="1056" cy="528"/>
          </a:xfrm>
        </p:grpSpPr>
        <p:sp>
          <p:nvSpPr>
            <p:cNvPr id="269326" name="AutoShape 14">
              <a:extLst>
                <a:ext uri="{FF2B5EF4-FFF2-40B4-BE49-F238E27FC236}">
                  <a16:creationId xmlns:a16="http://schemas.microsoft.com/office/drawing/2014/main" id="{9D837C4D-DA95-558D-4322-9D8DB6AAB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6"/>
              <a:ext cx="960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678" name="Text Box 15">
              <a:extLst>
                <a:ext uri="{FF2B5EF4-FFF2-40B4-BE49-F238E27FC236}">
                  <a16:creationId xmlns:a16="http://schemas.microsoft.com/office/drawing/2014/main" id="{DB2825EF-86C4-D5CC-A134-50322AE91F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32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3200">
                  <a:solidFill>
                    <a:srgbClr val="CC0000"/>
                  </a:solidFill>
                </a:rPr>
                <a:t>讨 论</a:t>
              </a:r>
            </a:p>
          </p:txBody>
        </p:sp>
      </p:grpSp>
      <p:pic>
        <p:nvPicPr>
          <p:cNvPr id="269329" name="Picture 17" descr="4C70BBA977B88F3DF7393CB7443DAF2A">
            <a:extLst>
              <a:ext uri="{FF2B5EF4-FFF2-40B4-BE49-F238E27FC236}">
                <a16:creationId xmlns:a16="http://schemas.microsoft.com/office/drawing/2014/main" id="{A5CC276A-4845-0A32-F07A-2BCDDC5D46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4500563"/>
            <a:ext cx="8048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75057229-75F4-69DD-5D53-9EB517A68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286125"/>
          <a:ext cx="14335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780" imgH="203112" progId="Equation.3">
                  <p:embed/>
                </p:oleObj>
              </mc:Choice>
              <mc:Fallback>
                <p:oleObj name="Equation" r:id="rId2" imgW="507780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286125"/>
                        <a:ext cx="14335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699" name="Group 30">
            <a:extLst>
              <a:ext uri="{FF2B5EF4-FFF2-40B4-BE49-F238E27FC236}">
                <a16:creationId xmlns:a16="http://schemas.microsoft.com/office/drawing/2014/main" id="{6598C880-4CD3-AE63-C964-2F99874A68CA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071563"/>
            <a:ext cx="1676400" cy="838200"/>
            <a:chOff x="384" y="436"/>
            <a:chExt cx="1056" cy="528"/>
          </a:xfrm>
        </p:grpSpPr>
        <p:sp>
          <p:nvSpPr>
            <p:cNvPr id="7" name="AutoShape 31">
              <a:extLst>
                <a:ext uri="{FF2B5EF4-FFF2-40B4-BE49-F238E27FC236}">
                  <a16:creationId xmlns:a16="http://schemas.microsoft.com/office/drawing/2014/main" id="{70C5A468-30AA-3331-803B-741E897AF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6"/>
              <a:ext cx="960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703" name="Text Box 32">
              <a:extLst>
                <a:ext uri="{FF2B5EF4-FFF2-40B4-BE49-F238E27FC236}">
                  <a16:creationId xmlns:a16="http://schemas.microsoft.com/office/drawing/2014/main" id="{121E6EC6-DD13-2240-6931-7AF336C7A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32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3200">
                  <a:solidFill>
                    <a:srgbClr val="CC0000"/>
                  </a:solidFill>
                </a:rPr>
                <a:t>讨 论</a:t>
              </a:r>
            </a:p>
          </p:txBody>
        </p:sp>
      </p:grpSp>
      <p:graphicFrame>
        <p:nvGraphicFramePr>
          <p:cNvPr id="29700" name="Object 8">
            <a:extLst>
              <a:ext uri="{FF2B5EF4-FFF2-40B4-BE49-F238E27FC236}">
                <a16:creationId xmlns:a16="http://schemas.microsoft.com/office/drawing/2014/main" id="{6906C932-595E-3881-160C-18DD0DC28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7563" y="3000375"/>
          <a:ext cx="5238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140" imgH="723586" progId="Equation.3">
                  <p:embed/>
                </p:oleObj>
              </mc:Choice>
              <mc:Fallback>
                <p:oleObj name="Equation" r:id="rId4" imgW="368140" imgH="72358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000375"/>
                        <a:ext cx="5238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12">
            <a:extLst>
              <a:ext uri="{FF2B5EF4-FFF2-40B4-BE49-F238E27FC236}">
                <a16:creationId xmlns:a16="http://schemas.microsoft.com/office/drawing/2014/main" id="{8E52C178-DB7A-9B14-9929-580CEB954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2800350"/>
          <a:ext cx="88265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69" imgH="431425" progId="Equation.3">
                  <p:embed/>
                </p:oleObj>
              </mc:Choice>
              <mc:Fallback>
                <p:oleObj name="Equation" r:id="rId6" imgW="266469" imgH="431425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2800350"/>
                        <a:ext cx="88265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0">
            <a:extLst>
              <a:ext uri="{FF2B5EF4-FFF2-40B4-BE49-F238E27FC236}">
                <a16:creationId xmlns:a16="http://schemas.microsoft.com/office/drawing/2014/main" id="{EA8F506E-9828-E7CE-98E0-A2DE08A5C328}"/>
              </a:ext>
            </a:extLst>
          </p:cNvPr>
          <p:cNvGrpSpPr/>
          <p:nvPr/>
        </p:nvGrpSpPr>
        <p:grpSpPr bwMode="auto">
          <a:xfrm>
            <a:off x="338921" y="732435"/>
            <a:ext cx="1676400" cy="838200"/>
            <a:chOff x="384" y="436"/>
            <a:chExt cx="1056" cy="528"/>
          </a:xfrm>
        </p:grpSpPr>
        <p:sp>
          <p:nvSpPr>
            <p:cNvPr id="4" name="AutoShape 31">
              <a:extLst>
                <a:ext uri="{FF2B5EF4-FFF2-40B4-BE49-F238E27FC236}">
                  <a16:creationId xmlns:a16="http://schemas.microsoft.com/office/drawing/2014/main" id="{6FE415DB-0E0F-51D1-9B1F-4606C5153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6"/>
              <a:ext cx="960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Text Box 32">
              <a:extLst>
                <a:ext uri="{FF2B5EF4-FFF2-40B4-BE49-F238E27FC236}">
                  <a16:creationId xmlns:a16="http://schemas.microsoft.com/office/drawing/2014/main" id="{510C67D9-60E1-1804-7DB3-420248295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32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3200" dirty="0">
                  <a:solidFill>
                    <a:srgbClr val="CC0000"/>
                  </a:solidFill>
                </a:rPr>
                <a:t>讨 论</a:t>
              </a:r>
            </a:p>
          </p:txBody>
        </p:sp>
      </p:grpSp>
      <p:sp>
        <p:nvSpPr>
          <p:cNvPr id="6" name="Text Box 64">
            <a:extLst>
              <a:ext uri="{FF2B5EF4-FFF2-40B4-BE49-F238E27FC236}">
                <a16:creationId xmlns:a16="http://schemas.microsoft.com/office/drawing/2014/main" id="{BE3E1990-8C10-10E3-245E-9EEF4460D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20" y="1517618"/>
            <a:ext cx="270430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</a:rPr>
              <a:t>用曲率半径替代圆周半径</a:t>
            </a:r>
            <a:endParaRPr lang="zh-CN" altLang="en-US" sz="32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8D9D4D4-D49C-58BC-C684-29BEECC6CFB8}"/>
              </a:ext>
            </a:extLst>
          </p:cNvPr>
          <p:cNvGrpSpPr/>
          <p:nvPr/>
        </p:nvGrpSpPr>
        <p:grpSpPr>
          <a:xfrm>
            <a:off x="3455914" y="984794"/>
            <a:ext cx="5543550" cy="2501899"/>
            <a:chOff x="4187826" y="886619"/>
            <a:chExt cx="5543550" cy="2501899"/>
          </a:xfrm>
        </p:grpSpPr>
        <p:grpSp>
          <p:nvGrpSpPr>
            <p:cNvPr id="8" name="Group 113">
              <a:extLst>
                <a:ext uri="{FF2B5EF4-FFF2-40B4-BE49-F238E27FC236}">
                  <a16:creationId xmlns:a16="http://schemas.microsoft.com/office/drawing/2014/main" id="{146FB43F-FCDC-4738-F948-F1B64CAC96FA}"/>
                </a:ext>
              </a:extLst>
            </p:cNvPr>
            <p:cNvGrpSpPr/>
            <p:nvPr/>
          </p:nvGrpSpPr>
          <p:grpSpPr bwMode="auto">
            <a:xfrm>
              <a:off x="4187826" y="1012030"/>
              <a:ext cx="5543550" cy="2376488"/>
              <a:chOff x="1883" y="2568"/>
              <a:chExt cx="3492" cy="1497"/>
            </a:xfrm>
          </p:grpSpPr>
          <p:grpSp>
            <p:nvGrpSpPr>
              <p:cNvPr id="12" name="Group 67">
                <a:extLst>
                  <a:ext uri="{FF2B5EF4-FFF2-40B4-BE49-F238E27FC236}">
                    <a16:creationId xmlns:a16="http://schemas.microsoft.com/office/drawing/2014/main" id="{A446B5DA-F8C8-0139-1580-B1C17505B0F8}"/>
                  </a:ext>
                </a:extLst>
              </p:cNvPr>
              <p:cNvGrpSpPr/>
              <p:nvPr/>
            </p:nvGrpSpPr>
            <p:grpSpPr bwMode="auto">
              <a:xfrm>
                <a:off x="3424" y="3748"/>
                <a:ext cx="1316" cy="288"/>
                <a:chOff x="1610" y="2251"/>
                <a:chExt cx="1316" cy="288"/>
              </a:xfrm>
            </p:grpSpPr>
            <p:graphicFrame>
              <p:nvGraphicFramePr>
                <p:cNvPr id="28" name="Object 65">
                  <a:extLst>
                    <a:ext uri="{FF2B5EF4-FFF2-40B4-BE49-F238E27FC236}">
                      <a16:creationId xmlns:a16="http://schemas.microsoft.com/office/drawing/2014/main" id="{52FB0955-5C98-7EEA-1DA7-A6563D49307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610" y="2296"/>
                <a:ext cx="184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244475" imgH="278765" progId="Equation.3">
                        <p:embed/>
                      </p:oleObj>
                    </mc:Choice>
                    <mc:Fallback>
                      <p:oleObj name="公式" r:id="rId2" imgW="244475" imgH="278765" progId="Equation.3">
                        <p:embed/>
                        <p:pic>
                          <p:nvPicPr>
                            <p:cNvPr id="42" name="Object 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10" y="2296"/>
                              <a:ext cx="184" cy="208"/>
                            </a:xfrm>
                            <a:prstGeom prst="rect">
                              <a:avLst/>
                            </a:prstGeom>
                            <a:solidFill>
                              <a:schemeClr val="accent2"/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" name="Text Box 66">
                  <a:extLst>
                    <a:ext uri="{FF2B5EF4-FFF2-40B4-BE49-F238E27FC236}">
                      <a16:creationId xmlns:a16="http://schemas.microsoft.com/office/drawing/2014/main" id="{584F970E-58E6-B6E6-40AD-AE84214515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7" y="2251"/>
                  <a:ext cx="108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bg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i="0" dirty="0">
                      <a:solidFill>
                        <a:schemeClr val="tx1"/>
                      </a:solidFill>
                    </a:rPr>
                    <a:t>为曲率半径</a:t>
                  </a:r>
                </a:p>
              </p:txBody>
            </p:sp>
          </p:grpSp>
          <p:sp>
            <p:nvSpPr>
              <p:cNvPr id="13" name="Freeform 34">
                <a:extLst>
                  <a:ext uri="{FF2B5EF4-FFF2-40B4-BE49-F238E27FC236}">
                    <a16:creationId xmlns:a16="http://schemas.microsoft.com/office/drawing/2014/main" id="{3FEA4C09-B853-96D7-2354-2C955828A404}"/>
                  </a:ext>
                </a:extLst>
              </p:cNvPr>
              <p:cNvSpPr/>
              <p:nvPr/>
            </p:nvSpPr>
            <p:spPr bwMode="auto">
              <a:xfrm>
                <a:off x="1883" y="2898"/>
                <a:ext cx="3492" cy="906"/>
              </a:xfrm>
              <a:custGeom>
                <a:avLst/>
                <a:gdLst>
                  <a:gd name="T0" fmla="*/ 0 w 3492"/>
                  <a:gd name="T1" fmla="*/ 668 h 906"/>
                  <a:gd name="T2" fmla="*/ 816 w 3492"/>
                  <a:gd name="T3" fmla="*/ 78 h 906"/>
                  <a:gd name="T4" fmla="*/ 1866 w 3492"/>
                  <a:gd name="T5" fmla="*/ 197 h 906"/>
                  <a:gd name="T6" fmla="*/ 2881 w 3492"/>
                  <a:gd name="T7" fmla="*/ 802 h 906"/>
                  <a:gd name="T8" fmla="*/ 3223 w 3492"/>
                  <a:gd name="T9" fmla="*/ 822 h 906"/>
                  <a:gd name="T10" fmla="*/ 3492 w 3492"/>
                  <a:gd name="T11" fmla="*/ 441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2" h="906">
                    <a:moveTo>
                      <a:pt x="0" y="668"/>
                    </a:moveTo>
                    <a:cubicBezTo>
                      <a:pt x="211" y="395"/>
                      <a:pt x="505" y="156"/>
                      <a:pt x="816" y="78"/>
                    </a:cubicBezTo>
                    <a:cubicBezTo>
                      <a:pt x="1127" y="0"/>
                      <a:pt x="1522" y="76"/>
                      <a:pt x="1866" y="197"/>
                    </a:cubicBezTo>
                    <a:cubicBezTo>
                      <a:pt x="2210" y="318"/>
                      <a:pt x="2655" y="698"/>
                      <a:pt x="2881" y="802"/>
                    </a:cubicBezTo>
                    <a:cubicBezTo>
                      <a:pt x="3107" y="906"/>
                      <a:pt x="3121" y="882"/>
                      <a:pt x="3223" y="822"/>
                    </a:cubicBezTo>
                    <a:cubicBezTo>
                      <a:pt x="3325" y="762"/>
                      <a:pt x="3436" y="520"/>
                      <a:pt x="3492" y="441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Oval 35">
                <a:extLst>
                  <a:ext uri="{FF2B5EF4-FFF2-40B4-BE49-F238E27FC236}">
                    <a16:creationId xmlns:a16="http://schemas.microsoft.com/office/drawing/2014/main" id="{30D5D9C4-6700-157A-380A-BD1B5D306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6" y="2976"/>
                <a:ext cx="1089" cy="1089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Oval 37">
                <a:extLst>
                  <a:ext uri="{FF2B5EF4-FFF2-40B4-BE49-F238E27FC236}">
                    <a16:creationId xmlns:a16="http://schemas.microsoft.com/office/drawing/2014/main" id="{BF6FC172-F21C-B595-D73C-DA5E2C38D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" y="3491"/>
                <a:ext cx="74" cy="76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zh-CN" i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Line 38">
                <a:extLst>
                  <a:ext uri="{FF2B5EF4-FFF2-40B4-BE49-F238E27FC236}">
                    <a16:creationId xmlns:a16="http://schemas.microsoft.com/office/drawing/2014/main" id="{A3D5D88F-29F5-6A17-3D90-08F12BC88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08" y="2816"/>
                <a:ext cx="681" cy="18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39">
                <a:extLst>
                  <a:ext uri="{FF2B5EF4-FFF2-40B4-BE49-F238E27FC236}">
                    <a16:creationId xmlns:a16="http://schemas.microsoft.com/office/drawing/2014/main" id="{718195DC-7610-D9C1-9535-F81A034AD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2997"/>
                <a:ext cx="91" cy="36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40">
                <a:extLst>
                  <a:ext uri="{FF2B5EF4-FFF2-40B4-BE49-F238E27FC236}">
                    <a16:creationId xmlns:a16="http://schemas.microsoft.com/office/drawing/2014/main" id="{823B45AD-D2D5-1D44-0ECB-B987B54319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5" y="2808"/>
                <a:ext cx="91" cy="363"/>
              </a:xfrm>
              <a:prstGeom prst="line">
                <a:avLst/>
              </a:prstGeom>
              <a:noFill/>
              <a:ln w="38100">
                <a:solidFill>
                  <a:srgbClr val="006699"/>
                </a:solidFill>
                <a:prstDash val="sys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41">
                <a:extLst>
                  <a:ext uri="{FF2B5EF4-FFF2-40B4-BE49-F238E27FC236}">
                    <a16:creationId xmlns:a16="http://schemas.microsoft.com/office/drawing/2014/main" id="{AAA42763-FEAE-2EFB-4B0A-C3224FB8C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1" y="3166"/>
                <a:ext cx="681" cy="181"/>
              </a:xfrm>
              <a:prstGeom prst="line">
                <a:avLst/>
              </a:prstGeom>
              <a:noFill/>
              <a:ln w="38100">
                <a:solidFill>
                  <a:srgbClr val="006699"/>
                </a:solidFill>
                <a:prstDash val="sys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42">
                <a:extLst>
                  <a:ext uri="{FF2B5EF4-FFF2-40B4-BE49-F238E27FC236}">
                    <a16:creationId xmlns:a16="http://schemas.microsoft.com/office/drawing/2014/main" id="{D2837794-2624-4ED9-D664-FC35AFB94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8" y="2997"/>
                <a:ext cx="772" cy="182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Line 43">
                <a:extLst>
                  <a:ext uri="{FF2B5EF4-FFF2-40B4-BE49-F238E27FC236}">
                    <a16:creationId xmlns:a16="http://schemas.microsoft.com/office/drawing/2014/main" id="{82621A78-C888-2CCE-45B5-1FF19301D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3529"/>
                <a:ext cx="545" cy="0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2" name="Object 46">
                <a:extLst>
                  <a:ext uri="{FF2B5EF4-FFF2-40B4-BE49-F238E27FC236}">
                    <a16:creationId xmlns:a16="http://schemas.microsoft.com/office/drawing/2014/main" id="{52176A6D-6FEC-35C6-A4C4-23F8287907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81" y="3521"/>
              <a:ext cx="239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28905" imgH="142875" progId="Equation.3">
                      <p:embed/>
                    </p:oleObj>
                  </mc:Choice>
                  <mc:Fallback>
                    <p:oleObj name="公式" r:id="rId4" imgW="128905" imgH="142875" progId="Equation.3">
                      <p:embed/>
                      <p:pic>
                        <p:nvPicPr>
                          <p:cNvPr id="33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1" y="3521"/>
                            <a:ext cx="239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643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Oval 49">
                <a:extLst>
                  <a:ext uri="{FF2B5EF4-FFF2-40B4-BE49-F238E27FC236}">
                    <a16:creationId xmlns:a16="http://schemas.microsoft.com/office/drawing/2014/main" id="{57D9EBB2-6469-DFAF-919E-287E3E9AE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3" y="3531"/>
                <a:ext cx="74" cy="76"/>
              </a:xfrm>
              <a:prstGeom prst="ellipse">
                <a:avLst/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</a:pPr>
                <a:endParaRPr lang="zh-CN" altLang="zh-CN" i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Line 50">
                <a:extLst>
                  <a:ext uri="{FF2B5EF4-FFF2-40B4-BE49-F238E27FC236}">
                    <a16:creationId xmlns:a16="http://schemas.microsoft.com/office/drawing/2014/main" id="{DBD975B4-1259-06E7-A778-C3A47C61F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0" y="3569"/>
                <a:ext cx="4" cy="185"/>
              </a:xfrm>
              <a:prstGeom prst="line">
                <a:avLst/>
              </a:prstGeom>
              <a:noFill/>
              <a:ln w="38100">
                <a:solidFill>
                  <a:srgbClr val="7030A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5" name="Object 51">
                <a:extLst>
                  <a:ext uri="{FF2B5EF4-FFF2-40B4-BE49-F238E27FC236}">
                    <a16:creationId xmlns:a16="http://schemas.microsoft.com/office/drawing/2014/main" id="{323B8D82-0147-88CA-259A-C57BB90198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99" y="3558"/>
              <a:ext cx="171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28905" imgH="142875" progId="Equation.3">
                      <p:embed/>
                    </p:oleObj>
                  </mc:Choice>
                  <mc:Fallback>
                    <p:oleObj name="公式" r:id="rId6" imgW="128905" imgH="142875" progId="Equation.3">
                      <p:embed/>
                      <p:pic>
                        <p:nvPicPr>
                          <p:cNvPr id="36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9" y="3558"/>
                            <a:ext cx="171" cy="19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Oval 36">
                <a:extLst>
                  <a:ext uri="{FF2B5EF4-FFF2-40B4-BE49-F238E27FC236}">
                    <a16:creationId xmlns:a16="http://schemas.microsoft.com/office/drawing/2014/main" id="{22CF9A53-8111-990B-0A3F-DD959F895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6" y="3362"/>
                <a:ext cx="408" cy="408"/>
              </a:xfrm>
              <a:prstGeom prst="ellipse">
                <a:avLst/>
              </a:prstGeom>
              <a:noFill/>
              <a:ln w="38100" algn="ctr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AutoShape 103">
                <a:extLst>
                  <a:ext uri="{FF2B5EF4-FFF2-40B4-BE49-F238E27FC236}">
                    <a16:creationId xmlns:a16="http://schemas.microsoft.com/office/drawing/2014/main" id="{9F4C0965-B28F-C693-92A1-3B1EA38D8D1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971" y="2568"/>
                <a:ext cx="193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9" name="Object 39">
              <a:extLst>
                <a:ext uri="{FF2B5EF4-FFF2-40B4-BE49-F238E27FC236}">
                  <a16:creationId xmlns:a16="http://schemas.microsoft.com/office/drawing/2014/main" id="{0BF1D046-3DD7-8BBD-D750-EF29818C7C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19229" y="886619"/>
            <a:ext cx="463550" cy="577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5100" imgH="228600" progId="Equation.3">
                    <p:embed/>
                  </p:oleObj>
                </mc:Choice>
                <mc:Fallback>
                  <p:oleObj name="公式" r:id="rId8" imgW="165100" imgH="228600" progId="Equation.3">
                    <p:embed/>
                    <p:pic>
                      <p:nvPicPr>
                        <p:cNvPr id="46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9229" y="886619"/>
                          <a:ext cx="463550" cy="577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0">
              <a:extLst>
                <a:ext uri="{FF2B5EF4-FFF2-40B4-BE49-F238E27FC236}">
                  <a16:creationId xmlns:a16="http://schemas.microsoft.com/office/drawing/2014/main" id="{EE48CFFB-7862-A496-82D2-7BFFDA70B9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7146" y="2029618"/>
            <a:ext cx="468312" cy="566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7800" imgH="215900" progId="Equation.3">
                    <p:embed/>
                  </p:oleObj>
                </mc:Choice>
                <mc:Fallback>
                  <p:oleObj name="公式" r:id="rId10" imgW="177800" imgH="215900" progId="Equation.3">
                    <p:embed/>
                    <p:pic>
                      <p:nvPicPr>
                        <p:cNvPr id="47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7146" y="2029618"/>
                          <a:ext cx="468312" cy="566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33">
              <a:extLst>
                <a:ext uri="{FF2B5EF4-FFF2-40B4-BE49-F238E27FC236}">
                  <a16:creationId xmlns:a16="http://schemas.microsoft.com/office/drawing/2014/main" id="{D42367EB-0A09-5751-8C5A-30103AAB36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77782" y="1726406"/>
            <a:ext cx="439737" cy="533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01600" imgH="139700" progId="Equation.3">
                    <p:embed/>
                  </p:oleObj>
                </mc:Choice>
                <mc:Fallback>
                  <p:oleObj name="公式" r:id="rId12" imgW="101600" imgH="139700" progId="Equation.3">
                    <p:embed/>
                    <p:pic>
                      <p:nvPicPr>
                        <p:cNvPr id="48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7782" y="1726406"/>
                          <a:ext cx="439737" cy="533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7">
            <a:extLst>
              <a:ext uri="{FF2B5EF4-FFF2-40B4-BE49-F238E27FC236}">
                <a16:creationId xmlns:a16="http://schemas.microsoft.com/office/drawing/2014/main" id="{466F9A4D-6F0B-177B-32E6-8B02A3D022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002336"/>
              </p:ext>
            </p:extLst>
          </p:nvPr>
        </p:nvGraphicFramePr>
        <p:xfrm>
          <a:off x="4628770" y="3905000"/>
          <a:ext cx="22764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673100" imgH="228600" progId="Equation.3">
                  <p:embed/>
                </p:oleObj>
              </mc:Choice>
              <mc:Fallback>
                <p:oleObj name="公式" r:id="rId14" imgW="673100" imgH="228600" progId="Equation.3">
                  <p:embed/>
                  <p:pic>
                    <p:nvPicPr>
                      <p:cNvPr id="5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770" y="3905000"/>
                        <a:ext cx="22764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4">
                <a:extLst>
                  <a:ext uri="{FF2B5EF4-FFF2-40B4-BE49-F238E27FC236}">
                    <a16:creationId xmlns:a16="http://schemas.microsoft.com/office/drawing/2014/main" id="{9E6893EE-B59F-01CE-1911-1568BF9210B6}"/>
                  </a:ext>
                </a:extLst>
              </p:cNvPr>
              <p:cNvSpPr txBox="1"/>
              <p:nvPr/>
            </p:nvSpPr>
            <p:spPr bwMode="auto">
              <a:xfrm>
                <a:off x="4497313" y="4646363"/>
                <a:ext cx="3494090" cy="9270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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</m:t>
                      </m:r>
                      <m:sSup>
                        <m:sSup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3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1" name="Object 34">
                <a:extLst>
                  <a:ext uri="{FF2B5EF4-FFF2-40B4-BE49-F238E27FC236}">
                    <a16:creationId xmlns:a16="http://schemas.microsoft.com/office/drawing/2014/main" id="{9E6893EE-B59F-01CE-1911-1568BF921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7313" y="4646363"/>
                <a:ext cx="3494090" cy="92709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7CDD8C67-429A-604E-4531-544D6AA6A197}"/>
              </a:ext>
            </a:extLst>
          </p:cNvPr>
          <p:cNvGrpSpPr/>
          <p:nvPr/>
        </p:nvGrpSpPr>
        <p:grpSpPr>
          <a:xfrm>
            <a:off x="301435" y="3143792"/>
            <a:ext cx="3999611" cy="2429661"/>
            <a:chOff x="1033347" y="3045617"/>
            <a:chExt cx="3999611" cy="2429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bject 21">
                  <a:extLst>
                    <a:ext uri="{FF2B5EF4-FFF2-40B4-BE49-F238E27FC236}">
                      <a16:creationId xmlns:a16="http://schemas.microsoft.com/office/drawing/2014/main" id="{CFB130D0-A5DD-888F-A81A-34F9027F062A}"/>
                    </a:ext>
                  </a:extLst>
                </p:cNvPr>
                <p:cNvSpPr txBox="1"/>
                <p:nvPr/>
              </p:nvSpPr>
              <p:spPr bwMode="auto">
                <a:xfrm>
                  <a:off x="1050132" y="4382292"/>
                  <a:ext cx="3168351" cy="10929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32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zh-CN" altLang="en-US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32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32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a14:m>
                  <a:r>
                    <a:rPr lang="zh-CN" altLang="en-US" sz="3200" b="0" dirty="0">
                      <a:solidFill>
                        <a:srgbClr val="0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zh-CN" altLang="en-US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zh-CN" altLang="en-US" sz="3200" b="0" dirty="0">
                      <a:sym typeface="Symbol" panose="05050102010706020507" pitchFamily="18" charset="2"/>
                    </a:rPr>
                    <a:t></a:t>
                  </a:r>
                  <a:endParaRPr lang="zh-CN" altLang="en-US" sz="3200" b="0" dirty="0"/>
                </a:p>
              </p:txBody>
            </p:sp>
          </mc:Choice>
          <mc:Fallback xmlns="">
            <p:sp>
              <p:nvSpPr>
                <p:cNvPr id="44" name="Object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0132" y="4382292"/>
                  <a:ext cx="3168351" cy="1092986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bject 23">
                  <a:extLst>
                    <a:ext uri="{FF2B5EF4-FFF2-40B4-BE49-F238E27FC236}">
                      <a16:creationId xmlns:a16="http://schemas.microsoft.com/office/drawing/2014/main" id="{EAD556B3-5300-2756-1CC0-4E00DD14074D}"/>
                    </a:ext>
                  </a:extLst>
                </p:cNvPr>
                <p:cNvSpPr txBox="1"/>
                <p:nvPr/>
              </p:nvSpPr>
              <p:spPr bwMode="auto">
                <a:xfrm>
                  <a:off x="1361071" y="3045617"/>
                  <a:ext cx="3671887" cy="1265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sz="3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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zh-CN" alt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zh-CN" altLang="en-US" sz="32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</m:t>
                            </m:r>
                          </m:den>
                        </m:f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45" name="Object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61071" y="3045617"/>
                  <a:ext cx="3671887" cy="126523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F7AA2BEA-1523-4D24-D7ED-6E084779DDE9}"/>
                </a:ext>
              </a:extLst>
            </p:cNvPr>
            <p:cNvSpPr/>
            <p:nvPr/>
          </p:nvSpPr>
          <p:spPr bwMode="auto">
            <a:xfrm>
              <a:off x="1033347" y="3543935"/>
              <a:ext cx="431528" cy="1467798"/>
            </a:xfrm>
            <a:prstGeom prst="leftBrace">
              <a:avLst>
                <a:gd name="adj1" fmla="val 45364"/>
                <a:gd name="adj2" fmla="val 50605"/>
              </a:avLst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6" name="Text Box 4">
            <a:extLst>
              <a:ext uri="{FF2B5EF4-FFF2-40B4-BE49-F238E27FC236}">
                <a16:creationId xmlns:a16="http://schemas.microsoft.com/office/drawing/2014/main" id="{2CDC449B-68A9-700D-D8BC-B61447B9E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420" y="108494"/>
            <a:ext cx="8359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质点作一般曲线运动的加速度</a:t>
            </a:r>
          </a:p>
        </p:txBody>
      </p:sp>
    </p:spTree>
    <p:extLst>
      <p:ext uri="{BB962C8B-B14F-4D97-AF65-F5344CB8AC3E}">
        <p14:creationId xmlns:p14="http://schemas.microsoft.com/office/powerpoint/2010/main" val="175309487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00C5D2F-E439-1DE4-8DD2-79B150387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3" y="2905125"/>
            <a:ext cx="3095625" cy="27638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6666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Freeform 4">
            <a:extLst>
              <a:ext uri="{FF2B5EF4-FFF2-40B4-BE49-F238E27FC236}">
                <a16:creationId xmlns:a16="http://schemas.microsoft.com/office/drawing/2014/main" id="{465DB8F3-DB95-5CD7-115C-18E6F417213C}"/>
              </a:ext>
            </a:extLst>
          </p:cNvPr>
          <p:cNvSpPr>
            <a:spLocks/>
          </p:cNvSpPr>
          <p:nvPr/>
        </p:nvSpPr>
        <p:spPr bwMode="auto">
          <a:xfrm>
            <a:off x="5505450" y="3736975"/>
            <a:ext cx="2759075" cy="1017588"/>
          </a:xfrm>
          <a:custGeom>
            <a:avLst/>
            <a:gdLst>
              <a:gd name="T0" fmla="*/ 0 w 1738"/>
              <a:gd name="T1" fmla="*/ 2147483646 h 641"/>
              <a:gd name="T2" fmla="*/ 2147483646 w 1738"/>
              <a:gd name="T3" fmla="*/ 2147483646 h 641"/>
              <a:gd name="T4" fmla="*/ 2147483646 w 1738"/>
              <a:gd name="T5" fmla="*/ 2147483646 h 641"/>
              <a:gd name="T6" fmla="*/ 2147483646 w 1738"/>
              <a:gd name="T7" fmla="*/ 2147483646 h 641"/>
              <a:gd name="T8" fmla="*/ 2147483646 w 1738"/>
              <a:gd name="T9" fmla="*/ 2147483646 h 641"/>
              <a:gd name="T10" fmla="*/ 2147483646 w 1738"/>
              <a:gd name="T11" fmla="*/ 2147483646 h 641"/>
              <a:gd name="T12" fmla="*/ 2147483646 w 1738"/>
              <a:gd name="T13" fmla="*/ 2147483646 h 641"/>
              <a:gd name="T14" fmla="*/ 2147483646 w 1738"/>
              <a:gd name="T15" fmla="*/ 2147483646 h 6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38"/>
              <a:gd name="T25" fmla="*/ 0 h 641"/>
              <a:gd name="T26" fmla="*/ 1738 w 1738"/>
              <a:gd name="T27" fmla="*/ 641 h 64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38" h="641">
                <a:moveTo>
                  <a:pt x="0" y="641"/>
                </a:moveTo>
                <a:cubicBezTo>
                  <a:pt x="23" y="597"/>
                  <a:pt x="85" y="444"/>
                  <a:pt x="137" y="375"/>
                </a:cubicBezTo>
                <a:cubicBezTo>
                  <a:pt x="189" y="306"/>
                  <a:pt x="255" y="270"/>
                  <a:pt x="311" y="229"/>
                </a:cubicBezTo>
                <a:cubicBezTo>
                  <a:pt x="367" y="188"/>
                  <a:pt x="402" y="156"/>
                  <a:pt x="475" y="129"/>
                </a:cubicBezTo>
                <a:cubicBezTo>
                  <a:pt x="548" y="102"/>
                  <a:pt x="649" y="81"/>
                  <a:pt x="750" y="65"/>
                </a:cubicBezTo>
                <a:cubicBezTo>
                  <a:pt x="851" y="49"/>
                  <a:pt x="977" y="0"/>
                  <a:pt x="1081" y="32"/>
                </a:cubicBezTo>
                <a:cubicBezTo>
                  <a:pt x="1185" y="64"/>
                  <a:pt x="1264" y="204"/>
                  <a:pt x="1373" y="256"/>
                </a:cubicBezTo>
                <a:cubicBezTo>
                  <a:pt x="1483" y="308"/>
                  <a:pt x="1677" y="331"/>
                  <a:pt x="1738" y="346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676FB1A-ADEA-E295-5C34-752C7F548F34}"/>
              </a:ext>
            </a:extLst>
          </p:cNvPr>
          <p:cNvGrpSpPr>
            <a:grpSpLocks/>
          </p:cNvGrpSpPr>
          <p:nvPr/>
        </p:nvGrpSpPr>
        <p:grpSpPr bwMode="auto">
          <a:xfrm>
            <a:off x="5426075" y="2876550"/>
            <a:ext cx="2719388" cy="2819400"/>
            <a:chOff x="3552" y="912"/>
            <a:chExt cx="1713" cy="1776"/>
          </a:xfrm>
        </p:grpSpPr>
        <p:sp>
          <p:nvSpPr>
            <p:cNvPr id="7202" name="Line 6">
              <a:extLst>
                <a:ext uri="{FF2B5EF4-FFF2-40B4-BE49-F238E27FC236}">
                  <a16:creationId xmlns:a16="http://schemas.microsoft.com/office/drawing/2014/main" id="{0449A088-6CDF-F206-893F-66037BD32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960"/>
              <a:ext cx="0" cy="144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Line 7">
              <a:extLst>
                <a:ext uri="{FF2B5EF4-FFF2-40B4-BE49-F238E27FC236}">
                  <a16:creationId xmlns:a16="http://schemas.microsoft.com/office/drawing/2014/main" id="{9527879B-4093-4E76-6D50-B67E10DA1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400"/>
              <a:ext cx="1521" cy="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04" name="Object 8">
              <a:extLst>
                <a:ext uri="{FF2B5EF4-FFF2-40B4-BE49-F238E27FC236}">
                  <a16:creationId xmlns:a16="http://schemas.microsoft.com/office/drawing/2014/main" id="{703C1679-5453-CDC2-614B-E6301FC55E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2448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77646" imgH="190335" progId="Equation.3">
                    <p:embed/>
                  </p:oleObj>
                </mc:Choice>
                <mc:Fallback>
                  <p:oleObj name="公式" r:id="rId2" imgW="177646" imgH="19033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448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5" name="Object 9">
              <a:extLst>
                <a:ext uri="{FF2B5EF4-FFF2-40B4-BE49-F238E27FC236}">
                  <a16:creationId xmlns:a16="http://schemas.microsoft.com/office/drawing/2014/main" id="{ADF74991-C713-4179-39D2-71BC725C90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912"/>
            <a:ext cx="2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90417" imgH="241195" progId="Equation.3">
                    <p:embed/>
                  </p:oleObj>
                </mc:Choice>
                <mc:Fallback>
                  <p:oleObj name="公式" r:id="rId4" imgW="190417" imgH="2411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12"/>
                          <a:ext cx="22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6" name="Object 10">
              <a:extLst>
                <a:ext uri="{FF2B5EF4-FFF2-40B4-BE49-F238E27FC236}">
                  <a16:creationId xmlns:a16="http://schemas.microsoft.com/office/drawing/2014/main" id="{9BC111A6-B383-6809-C409-8F464CCFB3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00"/>
            <a:ext cx="1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957" imgH="190335" progId="Equation.3">
                    <p:embed/>
                  </p:oleObj>
                </mc:Choice>
                <mc:Fallback>
                  <p:oleObj name="Equation" r:id="rId6" imgW="164957" imgH="19033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00"/>
                          <a:ext cx="1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3" name="Oval 45">
            <a:extLst>
              <a:ext uri="{FF2B5EF4-FFF2-40B4-BE49-F238E27FC236}">
                <a16:creationId xmlns:a16="http://schemas.microsoft.com/office/drawing/2014/main" id="{4D049976-CDC9-0980-2E6D-4F379006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5" y="3756025"/>
            <a:ext cx="71438" cy="71438"/>
          </a:xfrm>
          <a:prstGeom prst="ellipse">
            <a:avLst/>
          </a:prstGeom>
          <a:solidFill>
            <a:srgbClr val="9900CC"/>
          </a:solidFill>
          <a:ln w="12700" algn="ctr">
            <a:solidFill>
              <a:srgbClr val="CC0000"/>
            </a:solidFill>
            <a:round/>
            <a:headEnd type="none" w="sm" len="sm"/>
            <a:tailEnd type="none" w="sm" len="lg"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46">
            <a:extLst>
              <a:ext uri="{FF2B5EF4-FFF2-40B4-BE49-F238E27FC236}">
                <a16:creationId xmlns:a16="http://schemas.microsoft.com/office/drawing/2014/main" id="{20AB7F0C-5B52-EAA5-B91C-F852AA3025DF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332163"/>
            <a:ext cx="2390775" cy="1924050"/>
            <a:chOff x="3651" y="741"/>
            <a:chExt cx="1506" cy="1212"/>
          </a:xfrm>
        </p:grpSpPr>
        <p:grpSp>
          <p:nvGrpSpPr>
            <p:cNvPr id="7193" name="Group 47">
              <a:extLst>
                <a:ext uri="{FF2B5EF4-FFF2-40B4-BE49-F238E27FC236}">
                  <a16:creationId xmlns:a16="http://schemas.microsoft.com/office/drawing/2014/main" id="{D8AA9AC5-A32E-D899-FDD9-A05D6EA83B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2" y="741"/>
              <a:ext cx="1094" cy="1212"/>
              <a:chOff x="3662" y="741"/>
              <a:chExt cx="1094" cy="1212"/>
            </a:xfrm>
          </p:grpSpPr>
          <p:grpSp>
            <p:nvGrpSpPr>
              <p:cNvPr id="7195" name="Group 48">
                <a:extLst>
                  <a:ext uri="{FF2B5EF4-FFF2-40B4-BE49-F238E27FC236}">
                    <a16:creationId xmlns:a16="http://schemas.microsoft.com/office/drawing/2014/main" id="{51831BE9-B1E7-6FEB-AC22-135ED213C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1" y="1561"/>
                <a:ext cx="327" cy="392"/>
                <a:chOff x="2699" y="482"/>
                <a:chExt cx="327" cy="392"/>
              </a:xfrm>
            </p:grpSpPr>
            <p:sp>
              <p:nvSpPr>
                <p:cNvPr id="7200" name="Arc 49">
                  <a:extLst>
                    <a:ext uri="{FF2B5EF4-FFF2-40B4-BE49-F238E27FC236}">
                      <a16:creationId xmlns:a16="http://schemas.microsoft.com/office/drawing/2014/main" id="{33723F7F-6026-A660-3D04-D945293F98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650"/>
                  <a:ext cx="146" cy="224"/>
                </a:xfrm>
                <a:custGeom>
                  <a:avLst/>
                  <a:gdLst>
                    <a:gd name="T0" fmla="*/ 0 w 21598"/>
                    <a:gd name="T1" fmla="*/ 0 h 21600"/>
                    <a:gd name="T2" fmla="*/ 0 w 21598"/>
                    <a:gd name="T3" fmla="*/ 0 h 21600"/>
                    <a:gd name="T4" fmla="*/ 0 w 2159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598"/>
                    <a:gd name="T10" fmla="*/ 0 h 21600"/>
                    <a:gd name="T11" fmla="*/ 21598 w 2159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98" h="21600" fill="none" extrusionOk="0">
                      <a:moveTo>
                        <a:pt x="-1" y="0"/>
                      </a:moveTo>
                      <a:cubicBezTo>
                        <a:pt x="11826" y="0"/>
                        <a:pt x="21453" y="9510"/>
                        <a:pt x="21598" y="21335"/>
                      </a:cubicBezTo>
                    </a:path>
                    <a:path w="21598" h="21600" stroke="0" extrusionOk="0">
                      <a:moveTo>
                        <a:pt x="-1" y="0"/>
                      </a:moveTo>
                      <a:cubicBezTo>
                        <a:pt x="11826" y="0"/>
                        <a:pt x="21453" y="9510"/>
                        <a:pt x="21598" y="21335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CC3399"/>
                  </a:solidFill>
                  <a:round/>
                  <a:headEnd type="triangle" w="sm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201" name="Object 50">
                  <a:extLst>
                    <a:ext uri="{FF2B5EF4-FFF2-40B4-BE49-F238E27FC236}">
                      <a16:creationId xmlns:a16="http://schemas.microsoft.com/office/drawing/2014/main" id="{4F9DA8F1-0AEB-1E31-54CC-EB9E247CF1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01" y="482"/>
                <a:ext cx="225" cy="3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101556" imgH="139639" progId="Equation.3">
                        <p:embed/>
                      </p:oleObj>
                    </mc:Choice>
                    <mc:Fallback>
                      <p:oleObj name="公式" r:id="rId8" imgW="101556" imgH="139639" progId="Equation.3">
                        <p:embed/>
                        <p:pic>
                          <p:nvPicPr>
                            <p:cNvPr id="0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01" y="482"/>
                              <a:ext cx="225" cy="38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196" name="Group 51">
                <a:extLst>
                  <a:ext uri="{FF2B5EF4-FFF2-40B4-BE49-F238E27FC236}">
                    <a16:creationId xmlns:a16="http://schemas.microsoft.com/office/drawing/2014/main" id="{D8199534-AAEE-FF5F-BF78-BF83912DD9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2" y="741"/>
                <a:ext cx="1094" cy="1206"/>
                <a:chOff x="3648" y="1200"/>
                <a:chExt cx="1094" cy="1206"/>
              </a:xfrm>
            </p:grpSpPr>
            <p:sp>
              <p:nvSpPr>
                <p:cNvPr id="7197" name="Line 52">
                  <a:extLst>
                    <a:ext uri="{FF2B5EF4-FFF2-40B4-BE49-F238E27FC236}">
                      <a16:creationId xmlns:a16="http://schemas.microsoft.com/office/drawing/2014/main" id="{8126C5FD-774B-02E4-7C71-DF22AD6DE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48" y="1488"/>
                  <a:ext cx="912" cy="918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98" name="Text Box 53">
                  <a:extLst>
                    <a:ext uri="{FF2B5EF4-FFF2-40B4-BE49-F238E27FC236}">
                      <a16:creationId xmlns:a16="http://schemas.microsoft.com/office/drawing/2014/main" id="{55E92C37-A636-9AEE-3CA3-8ACFC52E09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49" y="1200"/>
                  <a:ext cx="29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lang="en-US" altLang="zh-CN" sz="2800" i="1">
                      <a:solidFill>
                        <a:srgbClr val="1C1C1C"/>
                      </a:solidFill>
                    </a:rPr>
                    <a:t>A</a:t>
                  </a:r>
                </a:p>
              </p:txBody>
            </p:sp>
            <p:graphicFrame>
              <p:nvGraphicFramePr>
                <p:cNvPr id="7199" name="Object 5">
                  <a:extLst>
                    <a:ext uri="{FF2B5EF4-FFF2-40B4-BE49-F238E27FC236}">
                      <a16:creationId xmlns:a16="http://schemas.microsoft.com/office/drawing/2014/main" id="{148B0B3A-2AE5-1C70-3893-9154CB3B30B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53" y="1680"/>
                <a:ext cx="210" cy="31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0" imgW="177569" imgH="215619" progId="Equation.3">
                        <p:embed/>
                      </p:oleObj>
                    </mc:Choice>
                    <mc:Fallback>
                      <p:oleObj name="公式" r:id="rId10" imgW="177569" imgH="215619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53" y="1680"/>
                              <a:ext cx="210" cy="31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7194" name="Freeform 55">
              <a:extLst>
                <a:ext uri="{FF2B5EF4-FFF2-40B4-BE49-F238E27FC236}">
                  <a16:creationId xmlns:a16="http://schemas.microsoft.com/office/drawing/2014/main" id="{C79B6952-9907-0098-5CF5-09F2D88A1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" y="1947"/>
              <a:ext cx="1506" cy="4"/>
            </a:xfrm>
            <a:custGeom>
              <a:avLst/>
              <a:gdLst>
                <a:gd name="T0" fmla="*/ 0 w 1506"/>
                <a:gd name="T1" fmla="*/ 4 h 4"/>
                <a:gd name="T2" fmla="*/ 1506 w 1506"/>
                <a:gd name="T3" fmla="*/ 0 h 4"/>
                <a:gd name="T4" fmla="*/ 0 60000 65536"/>
                <a:gd name="T5" fmla="*/ 0 60000 65536"/>
                <a:gd name="T6" fmla="*/ 0 w 1506"/>
                <a:gd name="T7" fmla="*/ 0 h 4"/>
                <a:gd name="T8" fmla="*/ 1506 w 1506"/>
                <a:gd name="T9" fmla="*/ 4 h 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6" h="4">
                  <a:moveTo>
                    <a:pt x="0" y="4"/>
                  </a:moveTo>
                  <a:lnTo>
                    <a:pt x="1506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56">
            <a:extLst>
              <a:ext uri="{FF2B5EF4-FFF2-40B4-BE49-F238E27FC236}">
                <a16:creationId xmlns:a16="http://schemas.microsoft.com/office/drawing/2014/main" id="{C3590190-D980-E1BF-8A49-2D6564CE064D}"/>
              </a:ext>
            </a:extLst>
          </p:cNvPr>
          <p:cNvGrpSpPr>
            <a:grpSpLocks/>
          </p:cNvGrpSpPr>
          <p:nvPr/>
        </p:nvGrpSpPr>
        <p:grpSpPr bwMode="auto">
          <a:xfrm>
            <a:off x="5381625" y="3482975"/>
            <a:ext cx="2173288" cy="2144713"/>
            <a:chOff x="3442" y="836"/>
            <a:chExt cx="1369" cy="1351"/>
          </a:xfrm>
        </p:grpSpPr>
        <p:sp>
          <p:nvSpPr>
            <p:cNvPr id="7189" name="Line 57">
              <a:extLst>
                <a:ext uri="{FF2B5EF4-FFF2-40B4-BE49-F238E27FC236}">
                  <a16:creationId xmlns:a16="http://schemas.microsoft.com/office/drawing/2014/main" id="{0931B749-288A-BEE5-A13B-4ACDB99C5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6" y="1026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0" name="Line 58">
              <a:extLst>
                <a:ext uri="{FF2B5EF4-FFF2-40B4-BE49-F238E27FC236}">
                  <a16:creationId xmlns:a16="http://schemas.microsoft.com/office/drawing/2014/main" id="{04E9DE78-C52B-1C23-DCCD-7F06360BE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" y="1017"/>
              <a:ext cx="9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1" name="Text Box 59">
              <a:extLst>
                <a:ext uri="{FF2B5EF4-FFF2-40B4-BE49-F238E27FC236}">
                  <a16:creationId xmlns:a16="http://schemas.microsoft.com/office/drawing/2014/main" id="{F9CE5B17-B5D5-03F4-C6DE-CDFD4E91F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" y="1860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en-US" altLang="zh-CN" sz="2800" b="0" i="1"/>
                <a:t>x</a:t>
              </a:r>
            </a:p>
          </p:txBody>
        </p:sp>
        <p:sp>
          <p:nvSpPr>
            <p:cNvPr id="7192" name="Text Box 60">
              <a:extLst>
                <a:ext uri="{FF2B5EF4-FFF2-40B4-BE49-F238E27FC236}">
                  <a16:creationId xmlns:a16="http://schemas.microsoft.com/office/drawing/2014/main" id="{C0296D83-15D3-A9D5-A246-48BC415EE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" y="836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 type="none" w="sm" len="sm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en-US" altLang="zh-CN" sz="2800" b="0" i="1"/>
                <a:t>y</a:t>
              </a:r>
            </a:p>
          </p:txBody>
        </p:sp>
      </p:grpSp>
      <p:sp>
        <p:nvSpPr>
          <p:cNvPr id="7176" name="Text Box 76">
            <a:extLst>
              <a:ext uri="{FF2B5EF4-FFF2-40B4-BE49-F238E27FC236}">
                <a16:creationId xmlns:a16="http://schemas.microsoft.com/office/drawing/2014/main" id="{7AA1A62B-DF7D-8801-D103-ADAE4B3A0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142875"/>
            <a:ext cx="403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CC0000"/>
                </a:solidFill>
                <a:latin typeface="宋体" panose="02010600030101010101" pitchFamily="2" charset="-122"/>
              </a:rPr>
              <a:t>一　平面极坐标</a:t>
            </a:r>
            <a:r>
              <a:rPr lang="zh-CN" altLang="en-US" sz="3600">
                <a:solidFill>
                  <a:srgbClr val="009900"/>
                </a:solidFill>
              </a:rPr>
              <a:t>   </a:t>
            </a:r>
            <a:endParaRPr lang="zh-CN" altLang="en-US" sz="3600" b="0">
              <a:solidFill>
                <a:srgbClr val="009900"/>
              </a:solidFill>
            </a:endParaRPr>
          </a:p>
        </p:txBody>
      </p:sp>
      <p:grpSp>
        <p:nvGrpSpPr>
          <p:cNvPr id="8" name="Group 87">
            <a:extLst>
              <a:ext uri="{FF2B5EF4-FFF2-40B4-BE49-F238E27FC236}">
                <a16:creationId xmlns:a16="http://schemas.microsoft.com/office/drawing/2014/main" id="{7C70AA72-2224-A0BD-9629-B2D03AFF5F3C}"/>
              </a:ext>
            </a:extLst>
          </p:cNvPr>
          <p:cNvGrpSpPr>
            <a:grpSpLocks/>
          </p:cNvGrpSpPr>
          <p:nvPr/>
        </p:nvGrpSpPr>
        <p:grpSpPr bwMode="auto">
          <a:xfrm>
            <a:off x="519113" y="2044700"/>
            <a:ext cx="7572375" cy="946150"/>
            <a:chOff x="334" y="876"/>
            <a:chExt cx="2767" cy="596"/>
          </a:xfrm>
        </p:grpSpPr>
        <p:sp>
          <p:nvSpPr>
            <p:cNvPr id="7187" name="Text Box 78">
              <a:extLst>
                <a:ext uri="{FF2B5EF4-FFF2-40B4-BE49-F238E27FC236}">
                  <a16:creationId xmlns:a16="http://schemas.microsoft.com/office/drawing/2014/main" id="{EB5BADC7-F54C-1F9C-01C3-600250934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" y="876"/>
              <a:ext cx="2767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latin typeface="宋体" panose="02010600030101010101" pitchFamily="2" charset="-122"/>
                </a:rPr>
                <a:t>以</a:t>
              </a:r>
              <a:r>
                <a:rPr lang="zh-CN" altLang="en-US" sz="2800">
                  <a:solidFill>
                    <a:srgbClr val="333333"/>
                  </a:solidFill>
                  <a:latin typeface="宋体" panose="02010600030101010101" pitchFamily="2" charset="-122"/>
                </a:rPr>
                <a:t>      </a:t>
              </a:r>
              <a:r>
                <a:rPr lang="zh-CN" altLang="en-US" sz="2800">
                  <a:latin typeface="宋体" panose="02010600030101010101" pitchFamily="2" charset="-122"/>
                </a:rPr>
                <a:t>为坐标的参考系为</a:t>
              </a:r>
              <a:r>
                <a:rPr lang="zh-CN" altLang="en-US" sz="2800">
                  <a:solidFill>
                    <a:srgbClr val="CC0000"/>
                  </a:solidFill>
                  <a:latin typeface="宋体" panose="02010600030101010101" pitchFamily="2" charset="-122"/>
                </a:rPr>
                <a:t>平面极坐标系 </a:t>
              </a:r>
              <a:r>
                <a:rPr lang="en-US" altLang="zh-CN" sz="2800">
                  <a:solidFill>
                    <a:srgbClr val="CC0000"/>
                  </a:solidFill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7188" name="Object 79">
              <a:extLst>
                <a:ext uri="{FF2B5EF4-FFF2-40B4-BE49-F238E27FC236}">
                  <a16:creationId xmlns:a16="http://schemas.microsoft.com/office/drawing/2014/main" id="{D0941989-1B33-0581-9AB3-FA47E6777B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" y="894"/>
            <a:ext cx="39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58558" imgH="304668" progId="Equation.3">
                    <p:embed/>
                  </p:oleObj>
                </mc:Choice>
                <mc:Fallback>
                  <p:oleObj name="Equation" r:id="rId12" imgW="558558" imgH="304668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894"/>
                          <a:ext cx="39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8" name="Group 21">
            <a:extLst>
              <a:ext uri="{FF2B5EF4-FFF2-40B4-BE49-F238E27FC236}">
                <a16:creationId xmlns:a16="http://schemas.microsoft.com/office/drawing/2014/main" id="{A1253D4E-251A-D364-75EC-5D6EB21CAB83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4286250"/>
            <a:ext cx="2106612" cy="1157288"/>
            <a:chOff x="1020" y="1003"/>
            <a:chExt cx="1327" cy="729"/>
          </a:xfrm>
        </p:grpSpPr>
        <p:graphicFrame>
          <p:nvGraphicFramePr>
            <p:cNvPr id="7184" name="Object 22">
              <a:extLst>
                <a:ext uri="{FF2B5EF4-FFF2-40B4-BE49-F238E27FC236}">
                  <a16:creationId xmlns:a16="http://schemas.microsoft.com/office/drawing/2014/main" id="{C12FC8C8-5DE1-BCD6-06B9-B9C5AD7428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5" y="1003"/>
            <a:ext cx="120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685800" imgH="203200" progId="Equation.3">
                    <p:embed/>
                  </p:oleObj>
                </mc:Choice>
                <mc:Fallback>
                  <p:oleObj name="公式" r:id="rId14" imgW="685800" imgH="203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1003"/>
                          <a:ext cx="1202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AutoShape 23">
              <a:extLst>
                <a:ext uri="{FF2B5EF4-FFF2-40B4-BE49-F238E27FC236}">
                  <a16:creationId xmlns:a16="http://schemas.microsoft.com/office/drawing/2014/main" id="{2F6FEC82-5272-E2CC-DA47-6056E4547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1162"/>
              <a:ext cx="152" cy="441"/>
            </a:xfrm>
            <a:prstGeom prst="leftBrace">
              <a:avLst>
                <a:gd name="adj1" fmla="val 24178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186" name="Object 24">
              <a:extLst>
                <a:ext uri="{FF2B5EF4-FFF2-40B4-BE49-F238E27FC236}">
                  <a16:creationId xmlns:a16="http://schemas.microsoft.com/office/drawing/2014/main" id="{3277509E-1E4F-A277-2C85-57197DE382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6" y="1344"/>
            <a:ext cx="106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672808" imgH="203112" progId="Equation.3">
                    <p:embed/>
                  </p:oleObj>
                </mc:Choice>
                <mc:Fallback>
                  <p:oleObj name="公式" r:id="rId16" imgW="672808" imgH="20311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1344"/>
                          <a:ext cx="1064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 algn="ctr">
                              <a:solidFill>
                                <a:srgbClr val="CC0000"/>
                              </a:solidFill>
                              <a:miter lim="800000"/>
                              <a:headEnd type="none" w="sm" len="sm"/>
                              <a:tailEnd type="none" w="sm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35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9" name="组合 54">
            <a:extLst>
              <a:ext uri="{FF2B5EF4-FFF2-40B4-BE49-F238E27FC236}">
                <a16:creationId xmlns:a16="http://schemas.microsoft.com/office/drawing/2014/main" id="{4A67DF20-D44B-47C0-C6E7-D35A713F57A6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2930525"/>
            <a:ext cx="4929188" cy="1384300"/>
            <a:chOff x="357158" y="2214554"/>
            <a:chExt cx="4714908" cy="1384995"/>
          </a:xfrm>
        </p:grpSpPr>
        <p:sp>
          <p:nvSpPr>
            <p:cNvPr id="7181" name="Rectangle 86">
              <a:extLst>
                <a:ext uri="{FF2B5EF4-FFF2-40B4-BE49-F238E27FC236}">
                  <a16:creationId xmlns:a16="http://schemas.microsoft.com/office/drawing/2014/main" id="{834E1B04-268D-46BB-BD3C-3E2BC09EB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58" y="2214554"/>
              <a:ext cx="4714908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150000"/>
                </a:lnSpc>
              </a:pPr>
              <a:r>
                <a:rPr lang="zh-CN" altLang="en-US" sz="2800">
                  <a:solidFill>
                    <a:srgbClr val="1C1C1C"/>
                  </a:solidFill>
                  <a:latin typeface="宋体" panose="02010600030101010101" pitchFamily="2" charset="-122"/>
                </a:rPr>
                <a:t>平面极坐标       与直角坐标      之间的变换关系为</a:t>
              </a:r>
              <a:r>
                <a:rPr lang="en-US" altLang="zh-CN" sz="2800">
                  <a:solidFill>
                    <a:srgbClr val="1C1C1C"/>
                  </a:solidFill>
                  <a:latin typeface="宋体" panose="02010600030101010101" pitchFamily="2" charset="-122"/>
                </a:rPr>
                <a:t>:</a:t>
              </a:r>
            </a:p>
          </p:txBody>
        </p:sp>
        <p:graphicFrame>
          <p:nvGraphicFramePr>
            <p:cNvPr id="7182" name="Object 54">
              <a:extLst>
                <a:ext uri="{FF2B5EF4-FFF2-40B4-BE49-F238E27FC236}">
                  <a16:creationId xmlns:a16="http://schemas.microsoft.com/office/drawing/2014/main" id="{27126F31-3C05-EC89-44FA-F4E83D49F2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2123" y="2428971"/>
            <a:ext cx="1215083" cy="427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58558" imgH="304668" progId="Equation.3">
                    <p:embed/>
                  </p:oleObj>
                </mc:Choice>
                <mc:Fallback>
                  <p:oleObj name="Equation" r:id="rId18" imgW="558558" imgH="304668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2123" y="2428971"/>
                          <a:ext cx="1215083" cy="427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55">
              <a:extLst>
                <a:ext uri="{FF2B5EF4-FFF2-40B4-BE49-F238E27FC236}">
                  <a16:creationId xmlns:a16="http://schemas.microsoft.com/office/drawing/2014/main" id="{4D724406-E6FE-974B-65DB-519D763D97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7150" y="3000762"/>
            <a:ext cx="1093313" cy="5000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80835" imgH="203112" progId="Equation.3">
                    <p:embed/>
                  </p:oleObj>
                </mc:Choice>
                <mc:Fallback>
                  <p:oleObj name="Equation" r:id="rId19" imgW="380835" imgH="203112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150" y="3000762"/>
                          <a:ext cx="1093313" cy="5000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 Box 3">
            <a:extLst>
              <a:ext uri="{FF2B5EF4-FFF2-40B4-BE49-F238E27FC236}">
                <a16:creationId xmlns:a16="http://schemas.microsoft.com/office/drawing/2014/main" id="{B0D44C21-E2F6-005C-CC55-B750B89C5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717550"/>
            <a:ext cx="76914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sz="2800">
                <a:latin typeface="楷体_GB2312" pitchFamily="49" charset="-122"/>
              </a:rPr>
              <a:t>若质点作平面运动，通常选取直角坐标系（</a:t>
            </a:r>
            <a:r>
              <a:rPr lang="en-US" altLang="zh-CN" sz="2800" b="0" i="1">
                <a:cs typeface="Times New Roman" panose="02020603050405020304" pitchFamily="18" charset="0"/>
              </a:rPr>
              <a:t>x,y</a:t>
            </a:r>
            <a:r>
              <a:rPr lang="zh-CN" altLang="en-US" sz="2800">
                <a:latin typeface="楷体_GB2312" pitchFamily="49" charset="-122"/>
              </a:rPr>
              <a:t>）或极坐标系</a:t>
            </a:r>
            <a:r>
              <a:rPr lang="en-US" altLang="zh-CN" sz="2800">
                <a:latin typeface="楷体_GB2312" pitchFamily="49" charset="-122"/>
              </a:rPr>
              <a:t>.</a:t>
            </a:r>
            <a:endParaRPr lang="zh-CN" altLang="en-US" sz="2800">
              <a:solidFill>
                <a:schemeClr val="accent2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4">
            <a:extLst>
              <a:ext uri="{FF2B5EF4-FFF2-40B4-BE49-F238E27FC236}">
                <a16:creationId xmlns:a16="http://schemas.microsoft.com/office/drawing/2014/main" id="{D8046BDB-5DCA-BCB5-212C-9B7A4FA94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226171"/>
              </p:ext>
            </p:extLst>
          </p:nvPr>
        </p:nvGraphicFramePr>
        <p:xfrm>
          <a:off x="1214438" y="2151042"/>
          <a:ext cx="524351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2200" imgH="711200" progId="Equation.3">
                  <p:embed/>
                </p:oleObj>
              </mc:Choice>
              <mc:Fallback>
                <p:oleObj name="Equation" r:id="rId2" imgW="2362200" imgH="71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151042"/>
                        <a:ext cx="5243512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">
            <a:extLst>
              <a:ext uri="{FF2B5EF4-FFF2-40B4-BE49-F238E27FC236}">
                <a16:creationId xmlns:a16="http://schemas.microsoft.com/office/drawing/2014/main" id="{88A72091-7EF4-8133-DA2C-F2C65D337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857750"/>
          <a:ext cx="480377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2200" imgH="711200" progId="Equation.3">
                  <p:embed/>
                </p:oleObj>
              </mc:Choice>
              <mc:Fallback>
                <p:oleObj name="Equation" r:id="rId4" imgW="2362200" imgH="71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57750"/>
                        <a:ext cx="4803775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2" name="组合 19">
            <a:extLst>
              <a:ext uri="{FF2B5EF4-FFF2-40B4-BE49-F238E27FC236}">
                <a16:creationId xmlns:a16="http://schemas.microsoft.com/office/drawing/2014/main" id="{DF97126A-C8CD-0F34-C29A-716AF27D4FA3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1214438"/>
            <a:ext cx="6103937" cy="525462"/>
            <a:chOff x="428596" y="1643049"/>
            <a:chExt cx="6103569" cy="525617"/>
          </a:xfrm>
        </p:grpSpPr>
        <p:graphicFrame>
          <p:nvGraphicFramePr>
            <p:cNvPr id="27662" name="Object 6">
              <a:extLst>
                <a:ext uri="{FF2B5EF4-FFF2-40B4-BE49-F238E27FC236}">
                  <a16:creationId xmlns:a16="http://schemas.microsoft.com/office/drawing/2014/main" id="{94F6AB90-BE91-38EA-5294-3E6EB082B8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7192" y="1643049"/>
            <a:ext cx="1000132" cy="525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31613" imgH="228501" progId="Equation.3">
                    <p:embed/>
                  </p:oleObj>
                </mc:Choice>
                <mc:Fallback>
                  <p:oleObj name="Equation" r:id="rId6" imgW="431613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192" y="1643049"/>
                          <a:ext cx="1000132" cy="525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5">
              <a:extLst>
                <a:ext uri="{FF2B5EF4-FFF2-40B4-BE49-F238E27FC236}">
                  <a16:creationId xmlns:a16="http://schemas.microsoft.com/office/drawing/2014/main" id="{1DD63303-9C8A-9053-8DD1-44289859BA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7391" y="1714487"/>
            <a:ext cx="928694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44307" imgH="139639" progId="Equation.3">
                    <p:embed/>
                  </p:oleObj>
                </mc:Choice>
                <mc:Fallback>
                  <p:oleObj name="Equation" r:id="rId8" imgW="444307" imgH="139639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391" y="1714487"/>
                          <a:ext cx="928694" cy="357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4" name="Rectangle 10">
              <a:extLst>
                <a:ext uri="{FF2B5EF4-FFF2-40B4-BE49-F238E27FC236}">
                  <a16:creationId xmlns:a16="http://schemas.microsoft.com/office/drawing/2014/main" id="{DD8DF0B0-F970-CAD8-0C7C-47DBAB225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18" y="1714487"/>
              <a:ext cx="72135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800">
                  <a:cs typeface="Times New Roman" panose="02020603050405020304" pitchFamily="18" charset="0"/>
                </a:rPr>
                <a:t>时</a:t>
              </a:r>
              <a:r>
                <a:rPr lang="zh-CN" altLang="en-US" sz="2800">
                  <a:cs typeface="Times New Roman" panose="02020603050405020304" pitchFamily="18" charset="0"/>
                </a:rPr>
                <a:t>，</a:t>
              </a:r>
              <a:endParaRPr lang="zh-CN" altLang="zh-CN" sz="2800"/>
            </a:p>
          </p:txBody>
        </p:sp>
        <p:sp>
          <p:nvSpPr>
            <p:cNvPr id="27665" name="Rectangle 11">
              <a:extLst>
                <a:ext uri="{FF2B5EF4-FFF2-40B4-BE49-F238E27FC236}">
                  <a16:creationId xmlns:a16="http://schemas.microsoft.com/office/drawing/2014/main" id="{4798898F-7155-05F0-37E9-AEFE430B4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084" y="1643049"/>
              <a:ext cx="324608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800">
                  <a:cs typeface="Times New Roman" panose="02020603050405020304" pitchFamily="18" charset="0"/>
                </a:rPr>
                <a:t>，质点做直线运动</a:t>
              </a:r>
              <a:r>
                <a:rPr lang="zh-CN" altLang="en-US" sz="2800">
                  <a:cs typeface="Times New Roman" panose="02020603050405020304" pitchFamily="18" charset="0"/>
                </a:rPr>
                <a:t>：</a:t>
              </a:r>
              <a:endParaRPr lang="zh-CN" altLang="zh-CN" sz="2800"/>
            </a:p>
          </p:txBody>
        </p:sp>
        <p:sp>
          <p:nvSpPr>
            <p:cNvPr id="27666" name="Rectangle 9">
              <a:extLst>
                <a:ext uri="{FF2B5EF4-FFF2-40B4-BE49-F238E27FC236}">
                  <a16:creationId xmlns:a16="http://schemas.microsoft.com/office/drawing/2014/main" id="{9527E570-C2E1-526A-6F24-B5D439C9C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96" y="1714488"/>
              <a:ext cx="17145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800">
                  <a:cs typeface="Times New Roman" panose="02020603050405020304" pitchFamily="18" charset="0"/>
                </a:rPr>
                <a:t>1.</a:t>
              </a:r>
              <a:endParaRPr lang="zh-CN" altLang="zh-CN" sz="2800"/>
            </a:p>
          </p:txBody>
        </p:sp>
      </p:grpSp>
      <p:grpSp>
        <p:nvGrpSpPr>
          <p:cNvPr id="27653" name="组合 18">
            <a:extLst>
              <a:ext uri="{FF2B5EF4-FFF2-40B4-BE49-F238E27FC236}">
                <a16:creationId xmlns:a16="http://schemas.microsoft.com/office/drawing/2014/main" id="{94211F9C-E345-E1AC-1531-CB1F72B5E17B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4071938"/>
            <a:ext cx="5786437" cy="530225"/>
            <a:chOff x="357158" y="4071942"/>
            <a:chExt cx="5786446" cy="530218"/>
          </a:xfrm>
        </p:grpSpPr>
        <p:graphicFrame>
          <p:nvGraphicFramePr>
            <p:cNvPr id="27657" name="Object 3">
              <a:extLst>
                <a:ext uri="{FF2B5EF4-FFF2-40B4-BE49-F238E27FC236}">
                  <a16:creationId xmlns:a16="http://schemas.microsoft.com/office/drawing/2014/main" id="{2D3C9B33-AB43-3A58-CC6F-A364F463AC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4316" y="4071942"/>
            <a:ext cx="1008887" cy="530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1613" imgH="228501" progId="Equation.3">
                    <p:embed/>
                  </p:oleObj>
                </mc:Choice>
                <mc:Fallback>
                  <p:oleObj name="Equation" r:id="rId10" imgW="431613" imgH="228501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16" y="4071942"/>
                          <a:ext cx="1008887" cy="530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2">
              <a:extLst>
                <a:ext uri="{FF2B5EF4-FFF2-40B4-BE49-F238E27FC236}">
                  <a16:creationId xmlns:a16="http://schemas.microsoft.com/office/drawing/2014/main" id="{FB58A957-EA16-3F1A-627B-2E99BD02B9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4514" y="4214818"/>
            <a:ext cx="357190" cy="357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4102" imgH="126780" progId="Equation.3">
                    <p:embed/>
                  </p:oleObj>
                </mc:Choice>
                <mc:Fallback>
                  <p:oleObj name="Equation" r:id="rId12" imgW="114102" imgH="12678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14" y="4214818"/>
                          <a:ext cx="357190" cy="357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Rectangle 12">
              <a:extLst>
                <a:ext uri="{FF2B5EF4-FFF2-40B4-BE49-F238E27FC236}">
                  <a16:creationId xmlns:a16="http://schemas.microsoft.com/office/drawing/2014/main" id="{80A12244-54ED-54CB-5F28-8128AD07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58" y="4143380"/>
              <a:ext cx="142876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800"/>
                <a:t>2.</a:t>
              </a:r>
              <a:endParaRPr lang="zh-CN" altLang="zh-CN" sz="2800"/>
            </a:p>
          </p:txBody>
        </p:sp>
        <p:sp>
          <p:nvSpPr>
            <p:cNvPr id="27660" name="Rectangle 14">
              <a:extLst>
                <a:ext uri="{FF2B5EF4-FFF2-40B4-BE49-F238E27FC236}">
                  <a16:creationId xmlns:a16="http://schemas.microsoft.com/office/drawing/2014/main" id="{E26E4117-086A-B866-EBA1-517F43CDB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04" y="4143381"/>
              <a:ext cx="357190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800">
                  <a:cs typeface="Times New Roman" panose="02020603050405020304" pitchFamily="18" charset="0"/>
                </a:rPr>
                <a:t>有限，质点做曲线动</a:t>
              </a:r>
              <a:r>
                <a:rPr lang="zh-CN" altLang="en-US" sz="2800">
                  <a:cs typeface="Times New Roman" panose="02020603050405020304" pitchFamily="18" charset="0"/>
                </a:rPr>
                <a:t>：</a:t>
              </a:r>
              <a:endParaRPr lang="zh-CN" altLang="zh-CN"/>
            </a:p>
          </p:txBody>
        </p:sp>
        <p:sp>
          <p:nvSpPr>
            <p:cNvPr id="27661" name="Rectangle 10">
              <a:extLst>
                <a:ext uri="{FF2B5EF4-FFF2-40B4-BE49-F238E27FC236}">
                  <a16:creationId xmlns:a16="http://schemas.microsoft.com/office/drawing/2014/main" id="{58BCD4A0-B835-6568-D21A-938CDC54B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886" y="4143380"/>
              <a:ext cx="72135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zh-CN" sz="2800">
                  <a:cs typeface="Times New Roman" panose="02020603050405020304" pitchFamily="18" charset="0"/>
                </a:rPr>
                <a:t>时</a:t>
              </a:r>
              <a:r>
                <a:rPr lang="zh-CN" altLang="en-US" sz="2800">
                  <a:cs typeface="Times New Roman" panose="02020603050405020304" pitchFamily="18" charset="0"/>
                </a:rPr>
                <a:t>，</a:t>
              </a:r>
              <a:endParaRPr lang="zh-CN" altLang="zh-CN" sz="2800"/>
            </a:p>
          </p:txBody>
        </p:sp>
      </p:grpSp>
      <p:grpSp>
        <p:nvGrpSpPr>
          <p:cNvPr id="27654" name="Group 30">
            <a:extLst>
              <a:ext uri="{FF2B5EF4-FFF2-40B4-BE49-F238E27FC236}">
                <a16:creationId xmlns:a16="http://schemas.microsoft.com/office/drawing/2014/main" id="{8822C405-7C98-BA94-3AF9-023165814F2F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142875"/>
            <a:ext cx="1676400" cy="838200"/>
            <a:chOff x="384" y="436"/>
            <a:chExt cx="1056" cy="528"/>
          </a:xfrm>
        </p:grpSpPr>
        <p:sp>
          <p:nvSpPr>
            <p:cNvPr id="22" name="AutoShape 31">
              <a:extLst>
                <a:ext uri="{FF2B5EF4-FFF2-40B4-BE49-F238E27FC236}">
                  <a16:creationId xmlns:a16="http://schemas.microsoft.com/office/drawing/2014/main" id="{4E9CCD80-A16A-BE03-6F5C-4366E492E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6"/>
              <a:ext cx="960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656" name="Text Box 32">
              <a:extLst>
                <a:ext uri="{FF2B5EF4-FFF2-40B4-BE49-F238E27FC236}">
                  <a16:creationId xmlns:a16="http://schemas.microsoft.com/office/drawing/2014/main" id="{B3A83BCA-CBAB-9138-4B3C-6E3FC2003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32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3200">
                  <a:solidFill>
                    <a:srgbClr val="CC0000"/>
                  </a:solidFill>
                </a:rPr>
                <a:t>讨 论</a:t>
              </a:r>
            </a:p>
          </p:txBody>
        </p:sp>
      </p:grpSp>
    </p:spTree>
  </p:cSld>
  <p:clrMapOvr>
    <a:masterClrMapping/>
  </p:clrMapOvr>
  <p:transition spd="med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>
            <a:extLst>
              <a:ext uri="{FF2B5EF4-FFF2-40B4-BE49-F238E27FC236}">
                <a16:creationId xmlns:a16="http://schemas.microsoft.com/office/drawing/2014/main" id="{7CCAEA5F-CFAB-4972-9D12-1184A2858BB7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125538"/>
            <a:ext cx="8305800" cy="5434012"/>
            <a:chOff x="336" y="974"/>
            <a:chExt cx="5232" cy="3423"/>
          </a:xfrm>
        </p:grpSpPr>
        <p:sp>
          <p:nvSpPr>
            <p:cNvPr id="30727" name="Text Box 3">
              <a:extLst>
                <a:ext uri="{FF2B5EF4-FFF2-40B4-BE49-F238E27FC236}">
                  <a16:creationId xmlns:a16="http://schemas.microsoft.com/office/drawing/2014/main" id="{5BA50D19-70CA-811E-1406-CDD07F5AC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74"/>
              <a:ext cx="5232" cy="3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</a:rPr>
                <a:t>      </a:t>
              </a:r>
              <a:r>
                <a:rPr lang="en-US" altLang="zh-CN" sz="2800">
                  <a:solidFill>
                    <a:srgbClr val="333333"/>
                  </a:solidFill>
                </a:rPr>
                <a:t>   </a:t>
              </a:r>
              <a:r>
                <a:rPr lang="zh-CN" altLang="en-US" sz="2800">
                  <a:solidFill>
                    <a:srgbClr val="333333"/>
                  </a:solidFill>
                </a:rPr>
                <a:t>对于作曲线运动的物体，以下几种说法中哪一种是正确的：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     </a:t>
              </a:r>
              <a:r>
                <a:rPr lang="zh-CN" altLang="en-US" sz="2800">
                  <a:solidFill>
                    <a:srgbClr val="333333"/>
                  </a:solidFill>
                </a:rPr>
                <a:t>（</a:t>
              </a:r>
              <a:r>
                <a:rPr lang="en-US" altLang="zh-CN" sz="2800">
                  <a:solidFill>
                    <a:srgbClr val="CC0000"/>
                  </a:solidFill>
                </a:rPr>
                <a:t>A</a:t>
              </a:r>
              <a:r>
                <a:rPr lang="zh-CN" altLang="en-US" sz="2800">
                  <a:solidFill>
                    <a:srgbClr val="333333"/>
                  </a:solidFill>
                </a:rPr>
                <a:t>）切向加速度必不为零；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333333"/>
                  </a:solidFill>
                </a:rPr>
                <a:t>     （</a:t>
              </a:r>
              <a:r>
                <a:rPr lang="en-US" altLang="zh-CN" sz="2800">
                  <a:solidFill>
                    <a:srgbClr val="CC0000"/>
                  </a:solidFill>
                </a:rPr>
                <a:t>B</a:t>
              </a:r>
              <a:r>
                <a:rPr lang="zh-CN" altLang="en-US" sz="2800">
                  <a:solidFill>
                    <a:srgbClr val="333333"/>
                  </a:solidFill>
                </a:rPr>
                <a:t>）法向加速度必不为零（拐点处除外）；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333333"/>
                  </a:solidFill>
                </a:rPr>
                <a:t>     （</a:t>
              </a:r>
              <a:r>
                <a:rPr lang="en-US" altLang="zh-CN" sz="2800">
                  <a:solidFill>
                    <a:srgbClr val="CC0000"/>
                  </a:solidFill>
                </a:rPr>
                <a:t>C</a:t>
              </a:r>
              <a:r>
                <a:rPr lang="zh-CN" altLang="en-US" sz="2800">
                  <a:solidFill>
                    <a:srgbClr val="333333"/>
                  </a:solidFill>
                </a:rPr>
                <a:t>）由于速度沿切线方向，法向分速度必为零，因此法向加速度必为零；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333333"/>
                  </a:solidFill>
                </a:rPr>
                <a:t>     （</a:t>
              </a:r>
              <a:r>
                <a:rPr lang="en-US" altLang="zh-CN" sz="2800">
                  <a:solidFill>
                    <a:srgbClr val="CC0000"/>
                  </a:solidFill>
                </a:rPr>
                <a:t>D</a:t>
              </a:r>
              <a:r>
                <a:rPr lang="zh-CN" altLang="en-US" sz="2800">
                  <a:solidFill>
                    <a:srgbClr val="333333"/>
                  </a:solidFill>
                </a:rPr>
                <a:t>）若物体作匀速率运动，其总加速度必为零；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rgbClr val="333333"/>
                  </a:solidFill>
                </a:rPr>
                <a:t>     （</a:t>
              </a:r>
              <a:r>
                <a:rPr lang="en-US" altLang="zh-CN" sz="2800">
                  <a:solidFill>
                    <a:srgbClr val="CC0000"/>
                  </a:solidFill>
                </a:rPr>
                <a:t>E</a:t>
              </a:r>
              <a:r>
                <a:rPr lang="zh-CN" altLang="en-US" sz="2800">
                  <a:solidFill>
                    <a:srgbClr val="333333"/>
                  </a:solidFill>
                </a:rPr>
                <a:t>）若物体的加速度     为恒矢量，它一定作匀变速率运动 </a:t>
              </a:r>
              <a:r>
                <a:rPr lang="en-US" altLang="zh-CN" sz="2800">
                  <a:solidFill>
                    <a:srgbClr val="333333"/>
                  </a:solidFill>
                </a:rPr>
                <a:t>.</a:t>
              </a:r>
            </a:p>
          </p:txBody>
        </p:sp>
        <p:graphicFrame>
          <p:nvGraphicFramePr>
            <p:cNvPr id="30728" name="Object 4">
              <a:extLst>
                <a:ext uri="{FF2B5EF4-FFF2-40B4-BE49-F238E27FC236}">
                  <a16:creationId xmlns:a16="http://schemas.microsoft.com/office/drawing/2014/main" id="{3F7EEB78-72D4-41AD-4721-B78EEF2778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7" y="3550"/>
            <a:ext cx="20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77646" imgH="228402" progId="Equation.3">
                    <p:embed/>
                  </p:oleObj>
                </mc:Choice>
                <mc:Fallback>
                  <p:oleObj name="公式" r:id="rId2" imgW="177646" imgH="22840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7" y="3550"/>
                          <a:ext cx="20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47816" name="Picture 8" descr="4C70BBA977B88F3DF7393CB7443DAF2A">
            <a:extLst>
              <a:ext uri="{FF2B5EF4-FFF2-40B4-BE49-F238E27FC236}">
                <a16:creationId xmlns:a16="http://schemas.microsoft.com/office/drawing/2014/main" id="{290C716F-7E20-7DE0-A8C3-316A0B2553A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565400"/>
            <a:ext cx="8048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24" name="Group 9">
            <a:extLst>
              <a:ext uri="{FF2B5EF4-FFF2-40B4-BE49-F238E27FC236}">
                <a16:creationId xmlns:a16="http://schemas.microsoft.com/office/drawing/2014/main" id="{DE8F6D41-C1F3-431D-7FC0-EC429429D483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214313"/>
            <a:ext cx="1676400" cy="838200"/>
            <a:chOff x="384" y="436"/>
            <a:chExt cx="1056" cy="528"/>
          </a:xfrm>
        </p:grpSpPr>
        <p:sp>
          <p:nvSpPr>
            <p:cNvPr id="247818" name="AutoShape 10">
              <a:extLst>
                <a:ext uri="{FF2B5EF4-FFF2-40B4-BE49-F238E27FC236}">
                  <a16:creationId xmlns:a16="http://schemas.microsoft.com/office/drawing/2014/main" id="{5AA44387-B6A7-5EB3-CF51-24EE15EDE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436"/>
              <a:ext cx="960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726" name="Text Box 11">
              <a:extLst>
                <a:ext uri="{FF2B5EF4-FFF2-40B4-BE49-F238E27FC236}">
                  <a16:creationId xmlns:a16="http://schemas.microsoft.com/office/drawing/2014/main" id="{53DAFE67-0711-9CFE-8B05-E11F80560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532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3200">
                  <a:solidFill>
                    <a:srgbClr val="CC0000"/>
                  </a:solidFill>
                </a:rPr>
                <a:t>讨 论</a:t>
              </a: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56">
            <a:extLst>
              <a:ext uri="{FF2B5EF4-FFF2-40B4-BE49-F238E27FC236}">
                <a16:creationId xmlns:a16="http://schemas.microsoft.com/office/drawing/2014/main" id="{71A52B3C-E2DD-EA06-2C1A-7B7EE6435270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052513"/>
            <a:ext cx="3200400" cy="2819400"/>
            <a:chOff x="3449" y="681"/>
            <a:chExt cx="2016" cy="1776"/>
          </a:xfrm>
        </p:grpSpPr>
        <p:sp>
          <p:nvSpPr>
            <p:cNvPr id="31752" name="Rectangle 3">
              <a:extLst>
                <a:ext uri="{FF2B5EF4-FFF2-40B4-BE49-F238E27FC236}">
                  <a16:creationId xmlns:a16="http://schemas.microsoft.com/office/drawing/2014/main" id="{A0CD0FA3-4E7B-7FBF-42EB-F25521BE8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681"/>
              <a:ext cx="2016" cy="17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3" name="Freeform 5">
              <a:extLst>
                <a:ext uri="{FF2B5EF4-FFF2-40B4-BE49-F238E27FC236}">
                  <a16:creationId xmlns:a16="http://schemas.microsoft.com/office/drawing/2014/main" id="{9050E2FA-E7A7-3690-A84C-9723D3DBA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969"/>
              <a:ext cx="1263" cy="1385"/>
            </a:xfrm>
            <a:custGeom>
              <a:avLst/>
              <a:gdLst>
                <a:gd name="T0" fmla="*/ 0 w 1263"/>
                <a:gd name="T1" fmla="*/ 0 h 1385"/>
                <a:gd name="T2" fmla="*/ 406 w 1263"/>
                <a:gd name="T3" fmla="*/ 61 h 1385"/>
                <a:gd name="T4" fmla="*/ 713 w 1263"/>
                <a:gd name="T5" fmla="*/ 211 h 1385"/>
                <a:gd name="T6" fmla="*/ 1008 w 1263"/>
                <a:gd name="T7" fmla="*/ 501 h 1385"/>
                <a:gd name="T8" fmla="*/ 1166 w 1263"/>
                <a:gd name="T9" fmla="*/ 795 h 1385"/>
                <a:gd name="T10" fmla="*/ 1248 w 1263"/>
                <a:gd name="T11" fmla="*/ 1152 h 1385"/>
                <a:gd name="T12" fmla="*/ 1255 w 1263"/>
                <a:gd name="T13" fmla="*/ 1385 h 13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3"/>
                <a:gd name="T22" fmla="*/ 0 h 1385"/>
                <a:gd name="T23" fmla="*/ 1263 w 1263"/>
                <a:gd name="T24" fmla="*/ 1385 h 13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3" h="1385">
                  <a:moveTo>
                    <a:pt x="0" y="0"/>
                  </a:moveTo>
                  <a:cubicBezTo>
                    <a:pt x="140" y="10"/>
                    <a:pt x="288" y="27"/>
                    <a:pt x="406" y="61"/>
                  </a:cubicBezTo>
                  <a:cubicBezTo>
                    <a:pt x="525" y="96"/>
                    <a:pt x="613" y="138"/>
                    <a:pt x="713" y="211"/>
                  </a:cubicBezTo>
                  <a:cubicBezTo>
                    <a:pt x="813" y="284"/>
                    <a:pt x="933" y="404"/>
                    <a:pt x="1008" y="501"/>
                  </a:cubicBezTo>
                  <a:cubicBezTo>
                    <a:pt x="1083" y="598"/>
                    <a:pt x="1126" y="687"/>
                    <a:pt x="1166" y="795"/>
                  </a:cubicBezTo>
                  <a:cubicBezTo>
                    <a:pt x="1206" y="903"/>
                    <a:pt x="1233" y="1054"/>
                    <a:pt x="1248" y="1152"/>
                  </a:cubicBezTo>
                  <a:cubicBezTo>
                    <a:pt x="1263" y="1250"/>
                    <a:pt x="1254" y="1337"/>
                    <a:pt x="1255" y="1385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Line 6">
              <a:extLst>
                <a:ext uri="{FF2B5EF4-FFF2-40B4-BE49-F238E27FC236}">
                  <a16:creationId xmlns:a16="http://schemas.microsoft.com/office/drawing/2014/main" id="{9A6FF0C1-2DE2-8F10-3F71-A19C970C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1" y="969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Line 7">
              <a:extLst>
                <a:ext uri="{FF2B5EF4-FFF2-40B4-BE49-F238E27FC236}">
                  <a16:creationId xmlns:a16="http://schemas.microsoft.com/office/drawing/2014/main" id="{C68B20A9-1C00-1E49-616D-57366EBD6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1" y="969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8">
              <a:extLst>
                <a:ext uri="{FF2B5EF4-FFF2-40B4-BE49-F238E27FC236}">
                  <a16:creationId xmlns:a16="http://schemas.microsoft.com/office/drawing/2014/main" id="{828B825F-863C-64D0-59D0-63C140EAD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1353"/>
              <a:ext cx="72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Freeform 9">
              <a:extLst>
                <a:ext uri="{FF2B5EF4-FFF2-40B4-BE49-F238E27FC236}">
                  <a16:creationId xmlns:a16="http://schemas.microsoft.com/office/drawing/2014/main" id="{0A82AB33-00E7-0415-08F7-68A66CAA3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977"/>
              <a:ext cx="223" cy="62"/>
            </a:xfrm>
            <a:custGeom>
              <a:avLst/>
              <a:gdLst>
                <a:gd name="T0" fmla="*/ 0 w 223"/>
                <a:gd name="T1" fmla="*/ 0 h 62"/>
                <a:gd name="T2" fmla="*/ 114 w 223"/>
                <a:gd name="T3" fmla="*/ 16 h 62"/>
                <a:gd name="T4" fmla="*/ 223 w 223"/>
                <a:gd name="T5" fmla="*/ 62 h 62"/>
                <a:gd name="T6" fmla="*/ 0 60000 65536"/>
                <a:gd name="T7" fmla="*/ 0 60000 65536"/>
                <a:gd name="T8" fmla="*/ 0 60000 65536"/>
                <a:gd name="T9" fmla="*/ 0 w 223"/>
                <a:gd name="T10" fmla="*/ 0 h 62"/>
                <a:gd name="T11" fmla="*/ 223 w 223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" h="62">
                  <a:moveTo>
                    <a:pt x="0" y="0"/>
                  </a:moveTo>
                  <a:cubicBezTo>
                    <a:pt x="19" y="3"/>
                    <a:pt x="77" y="6"/>
                    <a:pt x="114" y="16"/>
                  </a:cubicBezTo>
                  <a:cubicBezTo>
                    <a:pt x="151" y="26"/>
                    <a:pt x="200" y="53"/>
                    <a:pt x="223" y="62"/>
                  </a:cubicBezTo>
                </a:path>
              </a:pathLst>
            </a:custGeom>
            <a:noFill/>
            <a:ln w="1905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58" name="Object 10">
              <a:extLst>
                <a:ext uri="{FF2B5EF4-FFF2-40B4-BE49-F238E27FC236}">
                  <a16:creationId xmlns:a16="http://schemas.microsoft.com/office/drawing/2014/main" id="{B45C9752-778D-8B4F-3299-FFE2BA1DFC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1" y="1752"/>
            <a:ext cx="16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646" imgH="241091" progId="Equation.3">
                    <p:embed/>
                  </p:oleObj>
                </mc:Choice>
                <mc:Fallback>
                  <p:oleObj name="Equation" r:id="rId2" imgW="177646" imgH="24109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1" y="1752"/>
                          <a:ext cx="16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1">
              <a:extLst>
                <a:ext uri="{FF2B5EF4-FFF2-40B4-BE49-F238E27FC236}">
                  <a16:creationId xmlns:a16="http://schemas.microsoft.com/office/drawing/2014/main" id="{9411C2DB-2793-FB25-989E-E46A978559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7" y="2253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957" imgH="190335" progId="Equation.3">
                    <p:embed/>
                  </p:oleObj>
                </mc:Choice>
                <mc:Fallback>
                  <p:oleObj name="Equation" r:id="rId4" imgW="164957" imgH="19033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2253"/>
                          <a:ext cx="17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0" name="Text Box 12">
              <a:extLst>
                <a:ext uri="{FF2B5EF4-FFF2-40B4-BE49-F238E27FC236}">
                  <a16:creationId xmlns:a16="http://schemas.microsoft.com/office/drawing/2014/main" id="{0756DDD5-0D45-6F4A-34A9-A34F12264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68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1C1C1C"/>
                  </a:solidFill>
                </a:rPr>
                <a:t>A</a:t>
              </a:r>
            </a:p>
          </p:txBody>
        </p:sp>
        <p:sp>
          <p:nvSpPr>
            <p:cNvPr id="31761" name="Text Box 13">
              <a:extLst>
                <a:ext uri="{FF2B5EF4-FFF2-40B4-BE49-F238E27FC236}">
                  <a16:creationId xmlns:a16="http://schemas.microsoft.com/office/drawing/2014/main" id="{8A854BCA-0C27-4AC6-37E9-982EFD6A4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5" y="106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1C1C1C"/>
                  </a:solidFill>
                </a:rPr>
                <a:t>B</a:t>
              </a:r>
            </a:p>
          </p:txBody>
        </p:sp>
        <p:graphicFrame>
          <p:nvGraphicFramePr>
            <p:cNvPr id="31762" name="Object 14">
              <a:extLst>
                <a:ext uri="{FF2B5EF4-FFF2-40B4-BE49-F238E27FC236}">
                  <a16:creationId xmlns:a16="http://schemas.microsoft.com/office/drawing/2014/main" id="{9C46DEE1-CAA7-8A55-5166-1DF253E5B8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3" y="709"/>
            <a:ext cx="31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90335" imgH="215713" progId="Equation.3">
                    <p:embed/>
                  </p:oleObj>
                </mc:Choice>
                <mc:Fallback>
                  <p:oleObj name="公式" r:id="rId6" imgW="190335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709"/>
                          <a:ext cx="31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15">
              <a:extLst>
                <a:ext uri="{FF2B5EF4-FFF2-40B4-BE49-F238E27FC236}">
                  <a16:creationId xmlns:a16="http://schemas.microsoft.com/office/drawing/2014/main" id="{0BB3B66B-4DD0-262E-9481-07D64FDE11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2" y="2024"/>
            <a:ext cx="32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90335" imgH="215713" progId="Equation.3">
                    <p:embed/>
                  </p:oleObj>
                </mc:Choice>
                <mc:Fallback>
                  <p:oleObj name="公式" r:id="rId8" imgW="190335" imgH="2157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024"/>
                          <a:ext cx="32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4" name="Line 16">
              <a:extLst>
                <a:ext uri="{FF2B5EF4-FFF2-40B4-BE49-F238E27FC236}">
                  <a16:creationId xmlns:a16="http://schemas.microsoft.com/office/drawing/2014/main" id="{F0624E48-5171-AB13-F491-3CF237C7D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1" y="1353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65" name="Object 17">
              <a:extLst>
                <a:ext uri="{FF2B5EF4-FFF2-40B4-BE49-F238E27FC236}">
                  <a16:creationId xmlns:a16="http://schemas.microsoft.com/office/drawing/2014/main" id="{D4339678-702D-B672-5963-B814F30872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1" y="1353"/>
            <a:ext cx="17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02" imgH="177569" progId="Equation.3">
                    <p:embed/>
                  </p:oleObj>
                </mc:Choice>
                <mc:Fallback>
                  <p:oleObj name="Equation" r:id="rId10" imgW="152202" imgH="17756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1353"/>
                          <a:ext cx="17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47" name="Text Box 19">
            <a:extLst>
              <a:ext uri="{FF2B5EF4-FFF2-40B4-BE49-F238E27FC236}">
                <a16:creationId xmlns:a16="http://schemas.microsoft.com/office/drawing/2014/main" id="{E9C384BD-B288-E131-8981-973008F2D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4889500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sz="3200"/>
              <a:t>         </a:t>
            </a:r>
            <a:r>
              <a:rPr lang="zh-CN" altLang="en-US" sz="3200">
                <a:solidFill>
                  <a:srgbClr val="CC0000"/>
                </a:solidFill>
              </a:rPr>
              <a:t>例</a:t>
            </a:r>
            <a:r>
              <a:rPr lang="zh-CN" altLang="en-US" sz="3200"/>
              <a:t>  一歼击机在高空 点</a:t>
            </a:r>
            <a:r>
              <a:rPr lang="en-US" altLang="zh-CN" sz="3200" b="0" i="1"/>
              <a:t>A</a:t>
            </a:r>
            <a:r>
              <a:rPr lang="zh-CN" altLang="en-US" sz="3200"/>
              <a:t>时的水平速率为</a:t>
            </a:r>
            <a:r>
              <a:rPr lang="en-US" altLang="zh-CN" sz="3200" b="0"/>
              <a:t>1 940</a:t>
            </a:r>
            <a:r>
              <a:rPr lang="en-US" altLang="zh-CN" sz="3200"/>
              <a:t> </a:t>
            </a:r>
            <a:r>
              <a:rPr lang="en-US" altLang="zh-CN" sz="3200" b="0"/>
              <a:t>km·h</a:t>
            </a:r>
            <a:r>
              <a:rPr lang="en-US" altLang="zh-CN" sz="3200" b="0" baseline="30000">
                <a:latin typeface="宋体" panose="02010600030101010101" pitchFamily="2" charset="-122"/>
              </a:rPr>
              <a:t>-</a:t>
            </a:r>
            <a:r>
              <a:rPr lang="en-US" altLang="zh-CN" sz="3200" b="0" baseline="30000"/>
              <a:t>1</a:t>
            </a:r>
            <a:r>
              <a:rPr lang="en-US" altLang="zh-CN" sz="3200"/>
              <a:t> ,</a:t>
            </a:r>
            <a:r>
              <a:rPr lang="zh-CN" altLang="en-US" sz="3200"/>
              <a:t>沿近似圆弧曲线俯冲到点</a:t>
            </a:r>
            <a:r>
              <a:rPr lang="en-US" altLang="zh-CN" sz="3200" b="0" i="1"/>
              <a:t>B</a:t>
            </a:r>
            <a:r>
              <a:rPr lang="zh-CN" altLang="en-US" sz="3200"/>
              <a:t>，其速率为</a:t>
            </a:r>
            <a:r>
              <a:rPr lang="en-US" altLang="zh-CN" sz="3200" b="0"/>
              <a:t>2 192 km·h</a:t>
            </a:r>
            <a:r>
              <a:rPr lang="en-US" altLang="zh-CN" sz="3200" b="0" baseline="30000">
                <a:latin typeface="宋体" panose="02010600030101010101" pitchFamily="2" charset="-122"/>
              </a:rPr>
              <a:t>-</a:t>
            </a:r>
            <a:r>
              <a:rPr lang="en-US" altLang="zh-CN" sz="3200" b="0" baseline="30000"/>
              <a:t>1</a:t>
            </a:r>
            <a:r>
              <a:rPr lang="en-US" altLang="zh-CN" sz="3200"/>
              <a:t> ,  </a:t>
            </a:r>
            <a:r>
              <a:rPr lang="zh-CN" altLang="en-US" sz="3200"/>
              <a:t>经历时间为</a:t>
            </a:r>
            <a:r>
              <a:rPr lang="en-US" altLang="zh-CN" sz="3200" b="0"/>
              <a:t>3 s</a:t>
            </a:r>
            <a:r>
              <a:rPr lang="en-US" altLang="zh-CN" sz="3200"/>
              <a:t> ,  </a:t>
            </a:r>
            <a:r>
              <a:rPr lang="zh-CN" altLang="en-US" sz="3200"/>
              <a:t>设      的半径约为 </a:t>
            </a:r>
            <a:r>
              <a:rPr lang="en-US" altLang="zh-CN" sz="3200" b="0"/>
              <a:t>3</a:t>
            </a:r>
            <a:r>
              <a:rPr lang="en-US" altLang="zh-CN" sz="3200"/>
              <a:t>.</a:t>
            </a:r>
            <a:r>
              <a:rPr lang="en-US" altLang="zh-CN" sz="3200" b="0"/>
              <a:t>5 km </a:t>
            </a:r>
            <a:r>
              <a:rPr lang="en-US" altLang="zh-CN" sz="3200"/>
              <a:t>, </a:t>
            </a:r>
          </a:p>
        </p:txBody>
      </p:sp>
      <p:grpSp>
        <p:nvGrpSpPr>
          <p:cNvPr id="31748" name="Group 53">
            <a:extLst>
              <a:ext uri="{FF2B5EF4-FFF2-40B4-BE49-F238E27FC236}">
                <a16:creationId xmlns:a16="http://schemas.microsoft.com/office/drawing/2014/main" id="{A2C09E8E-C10B-C2F4-739B-923D76B858B6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3786188"/>
            <a:ext cx="649288" cy="439737"/>
            <a:chOff x="1927" y="2231"/>
            <a:chExt cx="409" cy="277"/>
          </a:xfrm>
        </p:grpSpPr>
        <p:graphicFrame>
          <p:nvGraphicFramePr>
            <p:cNvPr id="31750" name="Object 21">
              <a:extLst>
                <a:ext uri="{FF2B5EF4-FFF2-40B4-BE49-F238E27FC236}">
                  <a16:creationId xmlns:a16="http://schemas.microsoft.com/office/drawing/2014/main" id="{D6CC6A2D-F3C8-0A44-D086-B9C41F029A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2241"/>
            <a:ext cx="40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53780" imgH="164957" progId="Equation.3">
                    <p:embed/>
                  </p:oleObj>
                </mc:Choice>
                <mc:Fallback>
                  <p:oleObj name="公式" r:id="rId12" imgW="253780" imgH="164957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241"/>
                          <a:ext cx="40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1" name="Freeform 22">
              <a:extLst>
                <a:ext uri="{FF2B5EF4-FFF2-40B4-BE49-F238E27FC236}">
                  <a16:creationId xmlns:a16="http://schemas.microsoft.com/office/drawing/2014/main" id="{EF174279-A615-E694-1227-C4AD044C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231"/>
              <a:ext cx="270" cy="59"/>
            </a:xfrm>
            <a:custGeom>
              <a:avLst/>
              <a:gdLst>
                <a:gd name="T0" fmla="*/ 0 w 240"/>
                <a:gd name="T1" fmla="*/ 1984 h 48"/>
                <a:gd name="T2" fmla="*/ 1205 w 240"/>
                <a:gd name="T3" fmla="*/ 0 h 48"/>
                <a:gd name="T4" fmla="*/ 2006 w 240"/>
                <a:gd name="T5" fmla="*/ 1984 h 48"/>
                <a:gd name="T6" fmla="*/ 0 60000 65536"/>
                <a:gd name="T7" fmla="*/ 0 60000 65536"/>
                <a:gd name="T8" fmla="*/ 0 60000 65536"/>
                <a:gd name="T9" fmla="*/ 0 w 240"/>
                <a:gd name="T10" fmla="*/ 0 h 48"/>
                <a:gd name="T11" fmla="*/ 240 w 240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48">
                  <a:moveTo>
                    <a:pt x="0" y="48"/>
                  </a:moveTo>
                  <a:cubicBezTo>
                    <a:pt x="52" y="24"/>
                    <a:pt x="104" y="0"/>
                    <a:pt x="144" y="0"/>
                  </a:cubicBezTo>
                  <a:cubicBezTo>
                    <a:pt x="184" y="0"/>
                    <a:pt x="224" y="40"/>
                    <a:pt x="240" y="4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9" name="Rectangle 51">
            <a:extLst>
              <a:ext uri="{FF2B5EF4-FFF2-40B4-BE49-F238E27FC236}">
                <a16:creationId xmlns:a16="http://schemas.microsoft.com/office/drawing/2014/main" id="{19D6F262-FECF-010B-4911-29841B8D3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37063"/>
            <a:ext cx="8353425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zh-CN" altLang="en-US" sz="3200">
                <a:latin typeface="Arial" panose="020B0604020202020204" pitchFamily="34" charset="0"/>
              </a:rPr>
              <a:t>飞机从</a:t>
            </a:r>
            <a:r>
              <a:rPr lang="en-US" altLang="zh-CN" sz="3200" b="0" i="1"/>
              <a:t>A</a:t>
            </a:r>
            <a:r>
              <a:rPr lang="zh-CN" altLang="en-US" sz="3200">
                <a:latin typeface="Arial" panose="020B0604020202020204" pitchFamily="34" charset="0"/>
              </a:rPr>
              <a:t>到</a:t>
            </a:r>
            <a:r>
              <a:rPr lang="en-US" altLang="zh-CN" sz="3200" b="0" i="1"/>
              <a:t>B</a:t>
            </a:r>
            <a:r>
              <a:rPr lang="zh-CN" altLang="en-US" sz="3200">
                <a:latin typeface="Arial" panose="020B0604020202020204" pitchFamily="34" charset="0"/>
              </a:rPr>
              <a:t>过程视为匀变速率圆周运动，不计重力加速度的影响，求：</a:t>
            </a:r>
            <a:r>
              <a:rPr lang="en-US" altLang="zh-CN" sz="320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>
                <a:solidFill>
                  <a:srgbClr val="CC0000"/>
                </a:solidFill>
              </a:rPr>
              <a:t>1</a:t>
            </a:r>
            <a:r>
              <a:rPr lang="en-US" altLang="zh-CN" sz="320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3200">
                <a:latin typeface="Arial" panose="020B0604020202020204" pitchFamily="34" charset="0"/>
              </a:rPr>
              <a:t> </a:t>
            </a:r>
            <a:r>
              <a:rPr lang="zh-CN" altLang="en-US" sz="3200">
                <a:latin typeface="Arial" panose="020B0604020202020204" pitchFamily="34" charset="0"/>
              </a:rPr>
              <a:t>飞机在点</a:t>
            </a:r>
            <a:r>
              <a:rPr lang="en-US" altLang="zh-CN" sz="3200" b="0" i="1"/>
              <a:t>B</a:t>
            </a:r>
            <a:r>
              <a:rPr lang="zh-CN" altLang="en-US" sz="3200">
                <a:latin typeface="Arial" panose="020B0604020202020204" pitchFamily="34" charset="0"/>
              </a:rPr>
              <a:t>的加速度；</a:t>
            </a:r>
            <a:r>
              <a:rPr lang="en-US" altLang="zh-CN" sz="3200">
                <a:solidFill>
                  <a:srgbClr val="CC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>
                <a:solidFill>
                  <a:srgbClr val="CC0000"/>
                </a:solidFill>
              </a:rPr>
              <a:t>2</a:t>
            </a:r>
            <a:r>
              <a:rPr lang="en-US" altLang="zh-CN" sz="3200">
                <a:solidFill>
                  <a:srgbClr val="CC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>
                <a:latin typeface="Arial" panose="020B0604020202020204" pitchFamily="34" charset="0"/>
              </a:rPr>
              <a:t>飞机由点</a:t>
            </a:r>
            <a:r>
              <a:rPr lang="en-US" altLang="zh-CN" sz="3200" b="0" i="1"/>
              <a:t>A</a:t>
            </a:r>
            <a:r>
              <a:rPr lang="zh-CN" altLang="en-US" sz="3200">
                <a:latin typeface="Arial" panose="020B0604020202020204" pitchFamily="34" charset="0"/>
              </a:rPr>
              <a:t>到点</a:t>
            </a:r>
            <a:r>
              <a:rPr lang="en-US" altLang="zh-CN" sz="3200" b="0" i="1"/>
              <a:t>B</a:t>
            </a:r>
            <a:r>
              <a:rPr lang="zh-CN" altLang="en-US" sz="3200">
                <a:latin typeface="Arial" panose="020B0604020202020204" pitchFamily="34" charset="0"/>
              </a:rPr>
              <a:t>所经历的路程</a:t>
            </a:r>
            <a:r>
              <a:rPr lang="en-US" altLang="zh-CN" sz="3200"/>
              <a:t>.</a:t>
            </a:r>
          </a:p>
        </p:txBody>
      </p:sp>
    </p:spTree>
  </p:cSld>
  <p:clrMapOvr>
    <a:masterClrMapping/>
  </p:clrMapOvr>
  <p:transition spd="med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>
            <a:extLst>
              <a:ext uri="{FF2B5EF4-FFF2-40B4-BE49-F238E27FC236}">
                <a16:creationId xmlns:a16="http://schemas.microsoft.com/office/drawing/2014/main" id="{3363A74F-B18C-C738-2103-9F9A10D7C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52500"/>
            <a:ext cx="20891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3200">
                <a:solidFill>
                  <a:srgbClr val="CC0000"/>
                </a:solidFill>
              </a:rPr>
              <a:t>解（</a:t>
            </a:r>
            <a:r>
              <a:rPr lang="en-US" altLang="zh-CN" sz="3200">
                <a:solidFill>
                  <a:srgbClr val="CC0000"/>
                </a:solidFill>
              </a:rPr>
              <a:t>1</a:t>
            </a:r>
            <a:r>
              <a:rPr lang="zh-CN" altLang="en-US" sz="3200">
                <a:solidFill>
                  <a:srgbClr val="CC0000"/>
                </a:solidFill>
              </a:rPr>
              <a:t>）</a:t>
            </a:r>
            <a:endParaRPr lang="zh-CN" altLang="en-US" sz="3200"/>
          </a:p>
        </p:txBody>
      </p:sp>
      <p:graphicFrame>
        <p:nvGraphicFramePr>
          <p:cNvPr id="177163" name="Object 11">
            <a:extLst>
              <a:ext uri="{FF2B5EF4-FFF2-40B4-BE49-F238E27FC236}">
                <a16:creationId xmlns:a16="http://schemas.microsoft.com/office/drawing/2014/main" id="{BB60C6B3-75A7-7EA1-6F62-681C32BAF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9675" y="3213100"/>
          <a:ext cx="340518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26698" imgH="355446" progId="Equation.3">
                  <p:embed/>
                </p:oleObj>
              </mc:Choice>
              <mc:Fallback>
                <p:oleObj name="公式" r:id="rId2" imgW="926698" imgH="3554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213100"/>
                        <a:ext cx="340518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4" name="Object 12">
            <a:extLst>
              <a:ext uri="{FF2B5EF4-FFF2-40B4-BE49-F238E27FC236}">
                <a16:creationId xmlns:a16="http://schemas.microsoft.com/office/drawing/2014/main" id="{F3E56693-C80B-1839-976D-7547FD0653A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211263" y="4248150"/>
          <a:ext cx="2478087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12447" imgH="393529" progId="Equation.3">
                  <p:embed/>
                </p:oleObj>
              </mc:Choice>
              <mc:Fallback>
                <p:oleObj name="公式" r:id="rId4" imgW="812447" imgH="393529" progId="Equation.3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4248150"/>
                        <a:ext cx="2478087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15">
            <a:extLst>
              <a:ext uri="{FF2B5EF4-FFF2-40B4-BE49-F238E27FC236}">
                <a16:creationId xmlns:a16="http://schemas.microsoft.com/office/drawing/2014/main" id="{041C7DC4-018B-5F16-6CBF-2F14CDE94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125" y="981075"/>
          <a:ext cx="33893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17600" imgH="228600" progId="Equation.3">
                  <p:embed/>
                </p:oleObj>
              </mc:Choice>
              <mc:Fallback>
                <p:oleObj name="公式" r:id="rId6" imgW="11176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981075"/>
                        <a:ext cx="33893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16">
            <a:extLst>
              <a:ext uri="{FF2B5EF4-FFF2-40B4-BE49-F238E27FC236}">
                <a16:creationId xmlns:a16="http://schemas.microsoft.com/office/drawing/2014/main" id="{E558F178-1E91-D9E8-75BF-236340B86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0075" y="1628775"/>
          <a:ext cx="346233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30300" imgH="228600" progId="Equation.3">
                  <p:embed/>
                </p:oleObj>
              </mc:Choice>
              <mc:Fallback>
                <p:oleObj name="公式" r:id="rId8" imgW="11303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1628775"/>
                        <a:ext cx="346233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2">
            <a:extLst>
              <a:ext uri="{FF2B5EF4-FFF2-40B4-BE49-F238E27FC236}">
                <a16:creationId xmlns:a16="http://schemas.microsoft.com/office/drawing/2014/main" id="{253322D5-51DD-2AB6-9EAC-AA4FCCCF209D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140200"/>
            <a:ext cx="2952750" cy="1304925"/>
            <a:chOff x="3107" y="2608"/>
            <a:chExt cx="1860" cy="822"/>
          </a:xfrm>
        </p:grpSpPr>
        <p:graphicFrame>
          <p:nvGraphicFramePr>
            <p:cNvPr id="32806" name="Object 30">
              <a:extLst>
                <a:ext uri="{FF2B5EF4-FFF2-40B4-BE49-F238E27FC236}">
                  <a16:creationId xmlns:a16="http://schemas.microsoft.com/office/drawing/2014/main" id="{97016A61-9687-F64F-322A-D7F6E1B64D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9" y="2608"/>
            <a:ext cx="1088" cy="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533169" imgH="418918" progId="Equation.3">
                    <p:embed/>
                  </p:oleObj>
                </mc:Choice>
                <mc:Fallback>
                  <p:oleObj name="公式" r:id="rId10" imgW="533169" imgH="418918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9" y="2608"/>
                          <a:ext cx="1088" cy="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7" name="Text Box 31">
              <a:extLst>
                <a:ext uri="{FF2B5EF4-FFF2-40B4-BE49-F238E27FC236}">
                  <a16:creationId xmlns:a16="http://schemas.microsoft.com/office/drawing/2014/main" id="{6CFC13E6-5B43-87B3-9EB3-7D153B6EA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880"/>
              <a:ext cx="9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3200"/>
                <a:t>而</a:t>
              </a:r>
              <a:r>
                <a:rPr kumimoji="0" lang="en-US" altLang="zh-CN" sz="3200" b="0" i="1"/>
                <a:t>B</a:t>
              </a:r>
              <a:r>
                <a:rPr kumimoji="0" lang="zh-CN" altLang="en-US" sz="3200">
                  <a:latin typeface="Arial" panose="020B0604020202020204" pitchFamily="34" charset="0"/>
                </a:rPr>
                <a:t>点</a:t>
              </a:r>
            </a:p>
          </p:txBody>
        </p:sp>
      </p:grpSp>
      <p:graphicFrame>
        <p:nvGraphicFramePr>
          <p:cNvPr id="32776" name="Object 35">
            <a:extLst>
              <a:ext uri="{FF2B5EF4-FFF2-40B4-BE49-F238E27FC236}">
                <a16:creationId xmlns:a16="http://schemas.microsoft.com/office/drawing/2014/main" id="{5B7CBC2A-8421-3964-CA5E-5B31D985E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2330450"/>
          <a:ext cx="42354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97000" imgH="228600" progId="Equation.3">
                  <p:embed/>
                </p:oleObj>
              </mc:Choice>
              <mc:Fallback>
                <p:oleObj name="公式" r:id="rId12" imgW="1397000" imgH="228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330450"/>
                        <a:ext cx="423545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1">
            <a:extLst>
              <a:ext uri="{FF2B5EF4-FFF2-40B4-BE49-F238E27FC236}">
                <a16:creationId xmlns:a16="http://schemas.microsoft.com/office/drawing/2014/main" id="{73249E4D-AF44-9C8F-48C9-5426BE15ED05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5445125"/>
            <a:ext cx="7218362" cy="735013"/>
            <a:chOff x="657" y="3430"/>
            <a:chExt cx="4547" cy="463"/>
          </a:xfrm>
        </p:grpSpPr>
        <p:sp>
          <p:nvSpPr>
            <p:cNvPr id="32804" name="Text Box 23">
              <a:extLst>
                <a:ext uri="{FF2B5EF4-FFF2-40B4-BE49-F238E27FC236}">
                  <a16:creationId xmlns:a16="http://schemas.microsoft.com/office/drawing/2014/main" id="{9AEBFEE1-0468-C318-F2C4-50F675E59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475"/>
              <a:ext cx="10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0" lang="zh-CN" altLang="en-US" sz="3200">
                  <a:latin typeface="Arial" panose="020B0604020202020204" pitchFamily="34" charset="0"/>
                </a:rPr>
                <a:t>解得：</a:t>
              </a:r>
              <a:endParaRPr kumimoji="0" lang="zh-CN" altLang="en-US" sz="3200" b="0" baseline="30000"/>
            </a:p>
          </p:txBody>
        </p:sp>
        <p:graphicFrame>
          <p:nvGraphicFramePr>
            <p:cNvPr id="32805" name="Object 36">
              <a:extLst>
                <a:ext uri="{FF2B5EF4-FFF2-40B4-BE49-F238E27FC236}">
                  <a16:creationId xmlns:a16="http://schemas.microsoft.com/office/drawing/2014/main" id="{3FE63908-92A1-4A91-3AD9-B387428F4E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0" y="3430"/>
            <a:ext cx="3824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981200" imgH="241300" progId="Equation.3">
                    <p:embed/>
                  </p:oleObj>
                </mc:Choice>
                <mc:Fallback>
                  <p:oleObj name="公式" r:id="rId14" imgW="1981200" imgH="2413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" y="3430"/>
                          <a:ext cx="3824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778" name="Group 93">
            <a:extLst>
              <a:ext uri="{FF2B5EF4-FFF2-40B4-BE49-F238E27FC236}">
                <a16:creationId xmlns:a16="http://schemas.microsoft.com/office/drawing/2014/main" id="{B4D23199-E15D-E3E7-4880-330421EBFFF9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1081088"/>
            <a:ext cx="3200400" cy="2819400"/>
            <a:chOff x="3379" y="681"/>
            <a:chExt cx="2016" cy="1776"/>
          </a:xfrm>
        </p:grpSpPr>
        <p:sp>
          <p:nvSpPr>
            <p:cNvPr id="32790" name="Rectangle 94">
              <a:extLst>
                <a:ext uri="{FF2B5EF4-FFF2-40B4-BE49-F238E27FC236}">
                  <a16:creationId xmlns:a16="http://schemas.microsoft.com/office/drawing/2014/main" id="{A583E2D0-2A51-E395-4529-BAECD5A52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681"/>
              <a:ext cx="2016" cy="17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91" name="Freeform 95">
              <a:extLst>
                <a:ext uri="{FF2B5EF4-FFF2-40B4-BE49-F238E27FC236}">
                  <a16:creationId xmlns:a16="http://schemas.microsoft.com/office/drawing/2014/main" id="{EECFE471-F8B9-E406-ABFD-D41FE199C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" y="969"/>
              <a:ext cx="1263" cy="1385"/>
            </a:xfrm>
            <a:custGeom>
              <a:avLst/>
              <a:gdLst>
                <a:gd name="T0" fmla="*/ 0 w 1263"/>
                <a:gd name="T1" fmla="*/ 0 h 1385"/>
                <a:gd name="T2" fmla="*/ 406 w 1263"/>
                <a:gd name="T3" fmla="*/ 61 h 1385"/>
                <a:gd name="T4" fmla="*/ 713 w 1263"/>
                <a:gd name="T5" fmla="*/ 211 h 1385"/>
                <a:gd name="T6" fmla="*/ 1008 w 1263"/>
                <a:gd name="T7" fmla="*/ 501 h 1385"/>
                <a:gd name="T8" fmla="*/ 1166 w 1263"/>
                <a:gd name="T9" fmla="*/ 795 h 1385"/>
                <a:gd name="T10" fmla="*/ 1248 w 1263"/>
                <a:gd name="T11" fmla="*/ 1152 h 1385"/>
                <a:gd name="T12" fmla="*/ 1255 w 1263"/>
                <a:gd name="T13" fmla="*/ 1385 h 13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3"/>
                <a:gd name="T22" fmla="*/ 0 h 1385"/>
                <a:gd name="T23" fmla="*/ 1263 w 1263"/>
                <a:gd name="T24" fmla="*/ 1385 h 13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3" h="1385">
                  <a:moveTo>
                    <a:pt x="0" y="0"/>
                  </a:moveTo>
                  <a:cubicBezTo>
                    <a:pt x="140" y="10"/>
                    <a:pt x="288" y="27"/>
                    <a:pt x="406" y="61"/>
                  </a:cubicBezTo>
                  <a:cubicBezTo>
                    <a:pt x="525" y="96"/>
                    <a:pt x="613" y="138"/>
                    <a:pt x="713" y="211"/>
                  </a:cubicBezTo>
                  <a:cubicBezTo>
                    <a:pt x="813" y="284"/>
                    <a:pt x="933" y="404"/>
                    <a:pt x="1008" y="501"/>
                  </a:cubicBezTo>
                  <a:cubicBezTo>
                    <a:pt x="1083" y="598"/>
                    <a:pt x="1126" y="687"/>
                    <a:pt x="1166" y="795"/>
                  </a:cubicBezTo>
                  <a:cubicBezTo>
                    <a:pt x="1206" y="903"/>
                    <a:pt x="1233" y="1054"/>
                    <a:pt x="1248" y="1152"/>
                  </a:cubicBezTo>
                  <a:cubicBezTo>
                    <a:pt x="1263" y="1250"/>
                    <a:pt x="1254" y="1337"/>
                    <a:pt x="1255" y="1385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96">
              <a:extLst>
                <a:ext uri="{FF2B5EF4-FFF2-40B4-BE49-F238E27FC236}">
                  <a16:creationId xmlns:a16="http://schemas.microsoft.com/office/drawing/2014/main" id="{4D2AD591-60DE-A81F-4B86-EEA245EFC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969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Line 97">
              <a:extLst>
                <a:ext uri="{FF2B5EF4-FFF2-40B4-BE49-F238E27FC236}">
                  <a16:creationId xmlns:a16="http://schemas.microsoft.com/office/drawing/2014/main" id="{0EB909BC-10D9-C534-7F81-D83E2C58F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969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98">
              <a:extLst>
                <a:ext uri="{FF2B5EF4-FFF2-40B4-BE49-F238E27FC236}">
                  <a16:creationId xmlns:a16="http://schemas.microsoft.com/office/drawing/2014/main" id="{32BEEEE6-7CD5-C5F7-B52D-C5AD234E1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353"/>
              <a:ext cx="72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Freeform 99">
              <a:extLst>
                <a:ext uri="{FF2B5EF4-FFF2-40B4-BE49-F238E27FC236}">
                  <a16:creationId xmlns:a16="http://schemas.microsoft.com/office/drawing/2014/main" id="{115CF6BC-6BFF-51BA-85AD-AC53AE2A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" y="1977"/>
              <a:ext cx="223" cy="62"/>
            </a:xfrm>
            <a:custGeom>
              <a:avLst/>
              <a:gdLst>
                <a:gd name="T0" fmla="*/ 0 w 223"/>
                <a:gd name="T1" fmla="*/ 0 h 62"/>
                <a:gd name="T2" fmla="*/ 114 w 223"/>
                <a:gd name="T3" fmla="*/ 16 h 62"/>
                <a:gd name="T4" fmla="*/ 223 w 223"/>
                <a:gd name="T5" fmla="*/ 62 h 62"/>
                <a:gd name="T6" fmla="*/ 0 60000 65536"/>
                <a:gd name="T7" fmla="*/ 0 60000 65536"/>
                <a:gd name="T8" fmla="*/ 0 60000 65536"/>
                <a:gd name="T9" fmla="*/ 0 w 223"/>
                <a:gd name="T10" fmla="*/ 0 h 62"/>
                <a:gd name="T11" fmla="*/ 223 w 223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" h="62">
                  <a:moveTo>
                    <a:pt x="0" y="0"/>
                  </a:moveTo>
                  <a:cubicBezTo>
                    <a:pt x="19" y="3"/>
                    <a:pt x="77" y="6"/>
                    <a:pt x="114" y="16"/>
                  </a:cubicBezTo>
                  <a:cubicBezTo>
                    <a:pt x="151" y="26"/>
                    <a:pt x="200" y="53"/>
                    <a:pt x="223" y="62"/>
                  </a:cubicBezTo>
                </a:path>
              </a:pathLst>
            </a:custGeom>
            <a:noFill/>
            <a:ln w="1905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96" name="Object 100">
              <a:extLst>
                <a:ext uri="{FF2B5EF4-FFF2-40B4-BE49-F238E27FC236}">
                  <a16:creationId xmlns:a16="http://schemas.microsoft.com/office/drawing/2014/main" id="{3D590C0F-B80D-3D88-68CD-53DFC58539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1" y="1752"/>
            <a:ext cx="16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7646" imgH="241091" progId="Equation.3">
                    <p:embed/>
                  </p:oleObj>
                </mc:Choice>
                <mc:Fallback>
                  <p:oleObj name="Equation" r:id="rId16" imgW="177646" imgH="241091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752"/>
                          <a:ext cx="16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7" name="Object 101">
              <a:extLst>
                <a:ext uri="{FF2B5EF4-FFF2-40B4-BE49-F238E27FC236}">
                  <a16:creationId xmlns:a16="http://schemas.microsoft.com/office/drawing/2014/main" id="{CFA3C455-87A8-0C84-8C85-AFE17D5BED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7" y="2253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4957" imgH="190335" progId="Equation.3">
                    <p:embed/>
                  </p:oleObj>
                </mc:Choice>
                <mc:Fallback>
                  <p:oleObj name="Equation" r:id="rId18" imgW="164957" imgH="190335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" y="2253"/>
                          <a:ext cx="17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8" name="Text Box 102">
              <a:extLst>
                <a:ext uri="{FF2B5EF4-FFF2-40B4-BE49-F238E27FC236}">
                  <a16:creationId xmlns:a16="http://schemas.microsoft.com/office/drawing/2014/main" id="{8087DC8C-DA0A-57A1-142B-EBD2F0F50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" y="68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1C1C1C"/>
                  </a:solidFill>
                </a:rPr>
                <a:t>A</a:t>
              </a:r>
            </a:p>
          </p:txBody>
        </p:sp>
        <p:sp>
          <p:nvSpPr>
            <p:cNvPr id="32799" name="Text Box 103">
              <a:extLst>
                <a:ext uri="{FF2B5EF4-FFF2-40B4-BE49-F238E27FC236}">
                  <a16:creationId xmlns:a16="http://schemas.microsoft.com/office/drawing/2014/main" id="{B2A25982-081A-82FE-99EE-AB2AE401E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5" y="106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1C1C1C"/>
                  </a:solidFill>
                </a:rPr>
                <a:t>B</a:t>
              </a:r>
            </a:p>
          </p:txBody>
        </p:sp>
        <p:graphicFrame>
          <p:nvGraphicFramePr>
            <p:cNvPr id="32800" name="Object 104">
              <a:extLst>
                <a:ext uri="{FF2B5EF4-FFF2-40B4-BE49-F238E27FC236}">
                  <a16:creationId xmlns:a16="http://schemas.microsoft.com/office/drawing/2014/main" id="{5E758415-F4A5-6F66-087E-0165EFFE18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3" y="681"/>
            <a:ext cx="32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04536" imgH="317225" progId="Equation.3">
                    <p:embed/>
                  </p:oleObj>
                </mc:Choice>
                <mc:Fallback>
                  <p:oleObj name="Equation" r:id="rId20" imgW="304536" imgH="317225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" y="681"/>
                          <a:ext cx="32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1" name="Object 105">
              <a:extLst>
                <a:ext uri="{FF2B5EF4-FFF2-40B4-BE49-F238E27FC236}">
                  <a16:creationId xmlns:a16="http://schemas.microsoft.com/office/drawing/2014/main" id="{C82416FF-0BC9-5E9E-3852-C1B13C1569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7" y="2025"/>
            <a:ext cx="32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4536" imgH="317225" progId="Equation.3">
                    <p:embed/>
                  </p:oleObj>
                </mc:Choice>
                <mc:Fallback>
                  <p:oleObj name="Equation" r:id="rId22" imgW="304536" imgH="317225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7" y="2025"/>
                          <a:ext cx="32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02" name="Line 106">
              <a:extLst>
                <a:ext uri="{FF2B5EF4-FFF2-40B4-BE49-F238E27FC236}">
                  <a16:creationId xmlns:a16="http://schemas.microsoft.com/office/drawing/2014/main" id="{5FC4A451-BBA4-A771-44EB-D5B026639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1" y="1353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803" name="Object 107">
              <a:extLst>
                <a:ext uri="{FF2B5EF4-FFF2-40B4-BE49-F238E27FC236}">
                  <a16:creationId xmlns:a16="http://schemas.microsoft.com/office/drawing/2014/main" id="{B00B0EAF-247B-6E4E-B2B7-636674A188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" y="1353"/>
            <a:ext cx="17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2202" imgH="177569" progId="Equation.3">
                    <p:embed/>
                  </p:oleObj>
                </mc:Choice>
                <mc:Fallback>
                  <p:oleObj name="Equation" r:id="rId24" imgW="152202" imgH="177569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" y="1353"/>
                          <a:ext cx="17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8">
            <a:extLst>
              <a:ext uri="{FF2B5EF4-FFF2-40B4-BE49-F238E27FC236}">
                <a16:creationId xmlns:a16="http://schemas.microsoft.com/office/drawing/2014/main" id="{30269E80-D86E-B079-A6B5-D2A117498783}"/>
              </a:ext>
            </a:extLst>
          </p:cNvPr>
          <p:cNvGrpSpPr>
            <a:grpSpLocks/>
          </p:cNvGrpSpPr>
          <p:nvPr/>
        </p:nvGrpSpPr>
        <p:grpSpPr bwMode="auto">
          <a:xfrm>
            <a:off x="6167438" y="2147888"/>
            <a:ext cx="1811337" cy="1409700"/>
            <a:chOff x="627" y="2880"/>
            <a:chExt cx="1141" cy="888"/>
          </a:xfrm>
        </p:grpSpPr>
        <p:sp>
          <p:nvSpPr>
            <p:cNvPr id="32780" name="Line 109">
              <a:extLst>
                <a:ext uri="{FF2B5EF4-FFF2-40B4-BE49-F238E27FC236}">
                  <a16:creationId xmlns:a16="http://schemas.microsoft.com/office/drawing/2014/main" id="{435B2BB3-27DA-F1B8-B538-6F660090E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880"/>
              <a:ext cx="144" cy="57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Line 110">
              <a:extLst>
                <a:ext uri="{FF2B5EF4-FFF2-40B4-BE49-F238E27FC236}">
                  <a16:creationId xmlns:a16="http://schemas.microsoft.com/office/drawing/2014/main" id="{352F531A-5F14-99E7-BB38-DADAFD126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880"/>
              <a:ext cx="384" cy="384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Line 111">
              <a:extLst>
                <a:ext uri="{FF2B5EF4-FFF2-40B4-BE49-F238E27FC236}">
                  <a16:creationId xmlns:a16="http://schemas.microsoft.com/office/drawing/2014/main" id="{2C49D262-539D-0A72-FCC0-CC5954E32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0"/>
              <a:ext cx="240" cy="24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3" name="Line 112">
              <a:extLst>
                <a:ext uri="{FF2B5EF4-FFF2-40B4-BE49-F238E27FC236}">
                  <a16:creationId xmlns:a16="http://schemas.microsoft.com/office/drawing/2014/main" id="{761B4289-5252-B0CC-730B-410902B2E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120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Line 113">
              <a:extLst>
                <a:ext uri="{FF2B5EF4-FFF2-40B4-BE49-F238E27FC236}">
                  <a16:creationId xmlns:a16="http://schemas.microsoft.com/office/drawing/2014/main" id="{B85AB6D3-6E76-49CA-DDD8-28548D2E0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2" y="326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5" name="Object 114">
              <a:extLst>
                <a:ext uri="{FF2B5EF4-FFF2-40B4-BE49-F238E27FC236}">
                  <a16:creationId xmlns:a16="http://schemas.microsoft.com/office/drawing/2014/main" id="{613DB075-905C-360D-7290-CE8EE34ABB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3456"/>
            <a:ext cx="24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77646" imgH="228402" progId="Equation.3">
                    <p:embed/>
                  </p:oleObj>
                </mc:Choice>
                <mc:Fallback>
                  <p:oleObj name="Equation" r:id="rId26" imgW="177646" imgH="228402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456"/>
                          <a:ext cx="24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6" name="Object 115">
              <a:extLst>
                <a:ext uri="{FF2B5EF4-FFF2-40B4-BE49-F238E27FC236}">
                  <a16:creationId xmlns:a16="http://schemas.microsoft.com/office/drawing/2014/main" id="{1958AB7F-9A4D-4DA2-0AF5-4E9E20C0D1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2" y="2928"/>
            <a:ext cx="226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41195" imgH="330057" progId="Equation.3">
                    <p:embed/>
                  </p:oleObj>
                </mc:Choice>
                <mc:Fallback>
                  <p:oleObj name="Equation" r:id="rId28" imgW="241195" imgH="330057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2928"/>
                          <a:ext cx="226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7" name="Object 116">
              <a:extLst>
                <a:ext uri="{FF2B5EF4-FFF2-40B4-BE49-F238E27FC236}">
                  <a16:creationId xmlns:a16="http://schemas.microsoft.com/office/drawing/2014/main" id="{49DA41D6-3757-6D58-E0AC-8AFB6608C6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7" y="2928"/>
            <a:ext cx="295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66353" imgH="317087" progId="Equation.3">
                    <p:embed/>
                  </p:oleObj>
                </mc:Choice>
                <mc:Fallback>
                  <p:oleObj name="Equation" r:id="rId30" imgW="266353" imgH="317087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" y="2928"/>
                          <a:ext cx="295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8" name="Freeform 117">
              <a:extLst>
                <a:ext uri="{FF2B5EF4-FFF2-40B4-BE49-F238E27FC236}">
                  <a16:creationId xmlns:a16="http://schemas.microsoft.com/office/drawing/2014/main" id="{33C68A9B-7B4B-6F6A-E078-61265E9C57BF}"/>
                </a:ext>
              </a:extLst>
            </p:cNvPr>
            <p:cNvSpPr>
              <a:spLocks/>
            </p:cNvSpPr>
            <p:nvPr/>
          </p:nvSpPr>
          <p:spPr bwMode="auto">
            <a:xfrm rot="1953793">
              <a:off x="1148" y="3032"/>
              <a:ext cx="108" cy="54"/>
            </a:xfrm>
            <a:custGeom>
              <a:avLst/>
              <a:gdLst>
                <a:gd name="T0" fmla="*/ 2 w 144"/>
                <a:gd name="T1" fmla="*/ 27 h 56"/>
                <a:gd name="T2" fmla="*/ 2 w 144"/>
                <a:gd name="T3" fmla="*/ 27 h 56"/>
                <a:gd name="T4" fmla="*/ 0 w 144"/>
                <a:gd name="T5" fmla="*/ 0 h 56"/>
                <a:gd name="T6" fmla="*/ 0 60000 65536"/>
                <a:gd name="T7" fmla="*/ 0 60000 65536"/>
                <a:gd name="T8" fmla="*/ 0 60000 65536"/>
                <a:gd name="T9" fmla="*/ 0 w 144"/>
                <a:gd name="T10" fmla="*/ 0 h 56"/>
                <a:gd name="T11" fmla="*/ 144 w 144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56">
                  <a:moveTo>
                    <a:pt x="144" y="48"/>
                  </a:moveTo>
                  <a:cubicBezTo>
                    <a:pt x="108" y="52"/>
                    <a:pt x="72" y="56"/>
                    <a:pt x="48" y="48"/>
                  </a:cubicBezTo>
                  <a:cubicBezTo>
                    <a:pt x="24" y="40"/>
                    <a:pt x="8" y="8"/>
                    <a:pt x="0" y="0"/>
                  </a:cubicBezTo>
                </a:path>
              </a:pathLst>
            </a:custGeom>
            <a:noFill/>
            <a:ln w="1905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89" name="Object 118">
              <a:extLst>
                <a:ext uri="{FF2B5EF4-FFF2-40B4-BE49-F238E27FC236}">
                  <a16:creationId xmlns:a16="http://schemas.microsoft.com/office/drawing/2014/main" id="{30D16BCC-D4C6-FACA-2CC4-C0CC628A1E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076"/>
            <a:ext cx="18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28501" imgH="291973" progId="Equation.3">
                    <p:embed/>
                  </p:oleObj>
                </mc:Choice>
                <mc:Fallback>
                  <p:oleObj name="Equation" r:id="rId32" imgW="228501" imgH="291973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6"/>
                          <a:ext cx="18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1">
            <a:extLst>
              <a:ext uri="{FF2B5EF4-FFF2-40B4-BE49-F238E27FC236}">
                <a16:creationId xmlns:a16="http://schemas.microsoft.com/office/drawing/2014/main" id="{E5766045-CD1A-989C-D41E-882B4818D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238" y="1165225"/>
          <a:ext cx="47847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62100" imgH="292100" progId="Equation.3">
                  <p:embed/>
                </p:oleObj>
              </mc:Choice>
              <mc:Fallback>
                <p:oleObj name="公式" r:id="rId2" imgW="1562100" imgH="2921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165225"/>
                        <a:ext cx="47847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90" name="Object 42">
            <a:extLst>
              <a:ext uri="{FF2B5EF4-FFF2-40B4-BE49-F238E27FC236}">
                <a16:creationId xmlns:a16="http://schemas.microsoft.com/office/drawing/2014/main" id="{A8170330-F0BE-BFDC-AA78-9FCD044DF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255838"/>
          <a:ext cx="4465638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20227" imgH="431613" progId="Equation.3">
                  <p:embed/>
                </p:oleObj>
              </mc:Choice>
              <mc:Fallback>
                <p:oleObj name="公式" r:id="rId4" imgW="1320227" imgH="431613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55838"/>
                        <a:ext cx="4465638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9">
            <a:extLst>
              <a:ext uri="{FF2B5EF4-FFF2-40B4-BE49-F238E27FC236}">
                <a16:creationId xmlns:a16="http://schemas.microsoft.com/office/drawing/2014/main" id="{E57F3DBE-22AA-0DA7-A656-4FC26F24CC00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4246563"/>
            <a:ext cx="5257800" cy="579437"/>
            <a:chOff x="158" y="2387"/>
            <a:chExt cx="3312" cy="365"/>
          </a:xfrm>
        </p:grpSpPr>
        <p:sp>
          <p:nvSpPr>
            <p:cNvPr id="33825" name="Text Box 82">
              <a:extLst>
                <a:ext uri="{FF2B5EF4-FFF2-40B4-BE49-F238E27FC236}">
                  <a16:creationId xmlns:a16="http://schemas.microsoft.com/office/drawing/2014/main" id="{11815AB1-D6B3-B755-8742-ADA4C7B93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387"/>
              <a:ext cx="33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3200">
                  <a:solidFill>
                    <a:srgbClr val="CC0000"/>
                  </a:solidFill>
                </a:rPr>
                <a:t>（</a:t>
              </a:r>
              <a:r>
                <a:rPr lang="en-US" altLang="zh-CN" sz="3200">
                  <a:solidFill>
                    <a:srgbClr val="CC0000"/>
                  </a:solidFill>
                </a:rPr>
                <a:t>2</a:t>
              </a:r>
              <a:r>
                <a:rPr lang="zh-CN" altLang="en-US" sz="3200">
                  <a:solidFill>
                    <a:srgbClr val="CC0000"/>
                  </a:solidFill>
                </a:rPr>
                <a:t>）</a:t>
              </a:r>
              <a:r>
                <a:rPr lang="zh-CN" altLang="en-US" sz="3200"/>
                <a:t>矢径   所转过的角度</a:t>
              </a:r>
            </a:p>
          </p:txBody>
        </p:sp>
        <p:graphicFrame>
          <p:nvGraphicFramePr>
            <p:cNvPr id="33826" name="Object 84">
              <a:extLst>
                <a:ext uri="{FF2B5EF4-FFF2-40B4-BE49-F238E27FC236}">
                  <a16:creationId xmlns:a16="http://schemas.microsoft.com/office/drawing/2014/main" id="{F9A115C6-2BB5-B169-5A82-DE3A282DB3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2417"/>
            <a:ext cx="19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77569" imgH="215619" progId="Equation.3">
                    <p:embed/>
                  </p:oleObj>
                </mc:Choice>
                <mc:Fallback>
                  <p:oleObj name="公式" r:id="rId6" imgW="177569" imgH="215619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17"/>
                          <a:ext cx="19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534" name="Object 86">
            <a:extLst>
              <a:ext uri="{FF2B5EF4-FFF2-40B4-BE49-F238E27FC236}">
                <a16:creationId xmlns:a16="http://schemas.microsoft.com/office/drawing/2014/main" id="{84015E36-3D31-1FB7-FE2E-41E999A35F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990975"/>
          <a:ext cx="324008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49400" imgH="609600" progId="Equation.3">
                  <p:embed/>
                </p:oleObj>
              </mc:Choice>
              <mc:Fallback>
                <p:oleObj name="公式" r:id="rId8" imgW="1549400" imgH="6096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990975"/>
                        <a:ext cx="3240088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35" name="Object 87">
            <a:extLst>
              <a:ext uri="{FF2B5EF4-FFF2-40B4-BE49-F238E27FC236}">
                <a16:creationId xmlns:a16="http://schemas.microsoft.com/office/drawing/2014/main" id="{AED13516-C109-BCC0-075C-B486407A8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941888"/>
          <a:ext cx="5913438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854200" imgH="393700" progId="Equation.3">
                  <p:embed/>
                </p:oleObj>
              </mc:Choice>
              <mc:Fallback>
                <p:oleObj name="公式" r:id="rId10" imgW="1854200" imgH="3937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41888"/>
                        <a:ext cx="5913438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9" name="Group 117">
            <a:extLst>
              <a:ext uri="{FF2B5EF4-FFF2-40B4-BE49-F238E27FC236}">
                <a16:creationId xmlns:a16="http://schemas.microsoft.com/office/drawing/2014/main" id="{3278D653-C61F-8673-C4B1-B4D9A250843F}"/>
              </a:ext>
            </a:extLst>
          </p:cNvPr>
          <p:cNvGrpSpPr>
            <a:grpSpLocks/>
          </p:cNvGrpSpPr>
          <p:nvPr/>
        </p:nvGrpSpPr>
        <p:grpSpPr bwMode="auto">
          <a:xfrm>
            <a:off x="5475288" y="1081088"/>
            <a:ext cx="3200400" cy="2819400"/>
            <a:chOff x="3379" y="681"/>
            <a:chExt cx="2016" cy="1776"/>
          </a:xfrm>
        </p:grpSpPr>
        <p:sp>
          <p:nvSpPr>
            <p:cNvPr id="33811" name="Rectangle 118">
              <a:extLst>
                <a:ext uri="{FF2B5EF4-FFF2-40B4-BE49-F238E27FC236}">
                  <a16:creationId xmlns:a16="http://schemas.microsoft.com/office/drawing/2014/main" id="{71BA320C-4461-A307-80BB-26CA82038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681"/>
              <a:ext cx="2016" cy="17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2" name="Freeform 119">
              <a:extLst>
                <a:ext uri="{FF2B5EF4-FFF2-40B4-BE49-F238E27FC236}">
                  <a16:creationId xmlns:a16="http://schemas.microsoft.com/office/drawing/2014/main" id="{054FA552-7924-D640-99A6-6D2D07EB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" y="969"/>
              <a:ext cx="1263" cy="1385"/>
            </a:xfrm>
            <a:custGeom>
              <a:avLst/>
              <a:gdLst>
                <a:gd name="T0" fmla="*/ 0 w 1263"/>
                <a:gd name="T1" fmla="*/ 0 h 1385"/>
                <a:gd name="T2" fmla="*/ 406 w 1263"/>
                <a:gd name="T3" fmla="*/ 61 h 1385"/>
                <a:gd name="T4" fmla="*/ 713 w 1263"/>
                <a:gd name="T5" fmla="*/ 211 h 1385"/>
                <a:gd name="T6" fmla="*/ 1008 w 1263"/>
                <a:gd name="T7" fmla="*/ 501 h 1385"/>
                <a:gd name="T8" fmla="*/ 1166 w 1263"/>
                <a:gd name="T9" fmla="*/ 795 h 1385"/>
                <a:gd name="T10" fmla="*/ 1248 w 1263"/>
                <a:gd name="T11" fmla="*/ 1152 h 1385"/>
                <a:gd name="T12" fmla="*/ 1255 w 1263"/>
                <a:gd name="T13" fmla="*/ 1385 h 13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63"/>
                <a:gd name="T22" fmla="*/ 0 h 1385"/>
                <a:gd name="T23" fmla="*/ 1263 w 1263"/>
                <a:gd name="T24" fmla="*/ 1385 h 13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63" h="1385">
                  <a:moveTo>
                    <a:pt x="0" y="0"/>
                  </a:moveTo>
                  <a:cubicBezTo>
                    <a:pt x="140" y="10"/>
                    <a:pt x="288" y="27"/>
                    <a:pt x="406" y="61"/>
                  </a:cubicBezTo>
                  <a:cubicBezTo>
                    <a:pt x="525" y="96"/>
                    <a:pt x="613" y="138"/>
                    <a:pt x="713" y="211"/>
                  </a:cubicBezTo>
                  <a:cubicBezTo>
                    <a:pt x="813" y="284"/>
                    <a:pt x="933" y="404"/>
                    <a:pt x="1008" y="501"/>
                  </a:cubicBezTo>
                  <a:cubicBezTo>
                    <a:pt x="1083" y="598"/>
                    <a:pt x="1126" y="687"/>
                    <a:pt x="1166" y="795"/>
                  </a:cubicBezTo>
                  <a:cubicBezTo>
                    <a:pt x="1206" y="903"/>
                    <a:pt x="1233" y="1054"/>
                    <a:pt x="1248" y="1152"/>
                  </a:cubicBezTo>
                  <a:cubicBezTo>
                    <a:pt x="1263" y="1250"/>
                    <a:pt x="1254" y="1337"/>
                    <a:pt x="1255" y="1385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120">
              <a:extLst>
                <a:ext uri="{FF2B5EF4-FFF2-40B4-BE49-F238E27FC236}">
                  <a16:creationId xmlns:a16="http://schemas.microsoft.com/office/drawing/2014/main" id="{0064C129-61DF-F57A-897C-0FC3F5874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969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121">
              <a:extLst>
                <a:ext uri="{FF2B5EF4-FFF2-40B4-BE49-F238E27FC236}">
                  <a16:creationId xmlns:a16="http://schemas.microsoft.com/office/drawing/2014/main" id="{869B6FE7-9774-9E6B-7900-92A68B72F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1" y="969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122">
              <a:extLst>
                <a:ext uri="{FF2B5EF4-FFF2-40B4-BE49-F238E27FC236}">
                  <a16:creationId xmlns:a16="http://schemas.microsoft.com/office/drawing/2014/main" id="{FC4D5949-9726-BE34-B1AA-5209FCB7A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353"/>
              <a:ext cx="72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Freeform 123">
              <a:extLst>
                <a:ext uri="{FF2B5EF4-FFF2-40B4-BE49-F238E27FC236}">
                  <a16:creationId xmlns:a16="http://schemas.microsoft.com/office/drawing/2014/main" id="{6952005C-D916-F0D3-B5B0-8B301AE42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" y="1977"/>
              <a:ext cx="223" cy="62"/>
            </a:xfrm>
            <a:custGeom>
              <a:avLst/>
              <a:gdLst>
                <a:gd name="T0" fmla="*/ 0 w 223"/>
                <a:gd name="T1" fmla="*/ 0 h 62"/>
                <a:gd name="T2" fmla="*/ 114 w 223"/>
                <a:gd name="T3" fmla="*/ 16 h 62"/>
                <a:gd name="T4" fmla="*/ 223 w 223"/>
                <a:gd name="T5" fmla="*/ 62 h 62"/>
                <a:gd name="T6" fmla="*/ 0 60000 65536"/>
                <a:gd name="T7" fmla="*/ 0 60000 65536"/>
                <a:gd name="T8" fmla="*/ 0 60000 65536"/>
                <a:gd name="T9" fmla="*/ 0 w 223"/>
                <a:gd name="T10" fmla="*/ 0 h 62"/>
                <a:gd name="T11" fmla="*/ 223 w 223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" h="62">
                  <a:moveTo>
                    <a:pt x="0" y="0"/>
                  </a:moveTo>
                  <a:cubicBezTo>
                    <a:pt x="19" y="3"/>
                    <a:pt x="77" y="6"/>
                    <a:pt x="114" y="16"/>
                  </a:cubicBezTo>
                  <a:cubicBezTo>
                    <a:pt x="151" y="26"/>
                    <a:pt x="200" y="53"/>
                    <a:pt x="223" y="62"/>
                  </a:cubicBezTo>
                </a:path>
              </a:pathLst>
            </a:custGeom>
            <a:noFill/>
            <a:ln w="1905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17" name="Object 124">
              <a:extLst>
                <a:ext uri="{FF2B5EF4-FFF2-40B4-BE49-F238E27FC236}">
                  <a16:creationId xmlns:a16="http://schemas.microsoft.com/office/drawing/2014/main" id="{281035A7-8A2A-501B-44C6-B790DEC8F2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1" y="1752"/>
            <a:ext cx="16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7646" imgH="241091" progId="Equation.3">
                    <p:embed/>
                  </p:oleObj>
                </mc:Choice>
                <mc:Fallback>
                  <p:oleObj name="Equation" r:id="rId12" imgW="177646" imgH="241091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752"/>
                          <a:ext cx="16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8" name="Object 125">
              <a:extLst>
                <a:ext uri="{FF2B5EF4-FFF2-40B4-BE49-F238E27FC236}">
                  <a16:creationId xmlns:a16="http://schemas.microsoft.com/office/drawing/2014/main" id="{F36C1E92-0180-E683-E47C-16032245C3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7" y="2253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4957" imgH="190335" progId="Equation.3">
                    <p:embed/>
                  </p:oleObj>
                </mc:Choice>
                <mc:Fallback>
                  <p:oleObj name="Equation" r:id="rId14" imgW="164957" imgH="190335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" y="2253"/>
                          <a:ext cx="17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9" name="Text Box 126">
              <a:extLst>
                <a:ext uri="{FF2B5EF4-FFF2-40B4-BE49-F238E27FC236}">
                  <a16:creationId xmlns:a16="http://schemas.microsoft.com/office/drawing/2014/main" id="{BE4D32E6-5582-66E5-1B85-A4B99B0F3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7" y="68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1C1C1C"/>
                  </a:solidFill>
                </a:rPr>
                <a:t>A</a:t>
              </a:r>
            </a:p>
          </p:txBody>
        </p:sp>
        <p:sp>
          <p:nvSpPr>
            <p:cNvPr id="33820" name="Text Box 127">
              <a:extLst>
                <a:ext uri="{FF2B5EF4-FFF2-40B4-BE49-F238E27FC236}">
                  <a16:creationId xmlns:a16="http://schemas.microsoft.com/office/drawing/2014/main" id="{F94CA7FC-3C6F-D912-910E-D53AE9125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5" y="106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 b="0" i="1">
                  <a:solidFill>
                    <a:srgbClr val="1C1C1C"/>
                  </a:solidFill>
                </a:rPr>
                <a:t>B</a:t>
              </a:r>
            </a:p>
          </p:txBody>
        </p:sp>
        <p:graphicFrame>
          <p:nvGraphicFramePr>
            <p:cNvPr id="33821" name="Object 128">
              <a:extLst>
                <a:ext uri="{FF2B5EF4-FFF2-40B4-BE49-F238E27FC236}">
                  <a16:creationId xmlns:a16="http://schemas.microsoft.com/office/drawing/2014/main" id="{9B3A03A9-AF16-6685-9C34-133A6A3640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3" y="681"/>
            <a:ext cx="32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36" imgH="317225" progId="Equation.3">
                    <p:embed/>
                  </p:oleObj>
                </mc:Choice>
                <mc:Fallback>
                  <p:oleObj name="Equation" r:id="rId16" imgW="304536" imgH="317225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" y="681"/>
                          <a:ext cx="32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2" name="Object 129">
              <a:extLst>
                <a:ext uri="{FF2B5EF4-FFF2-40B4-BE49-F238E27FC236}">
                  <a16:creationId xmlns:a16="http://schemas.microsoft.com/office/drawing/2014/main" id="{6C256C8E-62BD-05BE-6EB8-4690D9CFF8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7" y="2025"/>
            <a:ext cx="32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04536" imgH="317225" progId="Equation.3">
                    <p:embed/>
                  </p:oleObj>
                </mc:Choice>
                <mc:Fallback>
                  <p:oleObj name="Equation" r:id="rId18" imgW="304536" imgH="317225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7" y="2025"/>
                          <a:ext cx="32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3" name="Line 130">
              <a:extLst>
                <a:ext uri="{FF2B5EF4-FFF2-40B4-BE49-F238E27FC236}">
                  <a16:creationId xmlns:a16="http://schemas.microsoft.com/office/drawing/2014/main" id="{E76D1F52-70AF-D3D0-95BC-5C7450E597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1" y="1353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24" name="Object 131">
              <a:extLst>
                <a:ext uri="{FF2B5EF4-FFF2-40B4-BE49-F238E27FC236}">
                  <a16:creationId xmlns:a16="http://schemas.microsoft.com/office/drawing/2014/main" id="{01AD4920-1177-1CC2-7702-66555A34D5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1" y="1353"/>
            <a:ext cx="17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202" imgH="177569" progId="Equation.3">
                    <p:embed/>
                  </p:oleObj>
                </mc:Choice>
                <mc:Fallback>
                  <p:oleObj name="Equation" r:id="rId20" imgW="152202" imgH="177569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" y="1353"/>
                          <a:ext cx="17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00" name="Group 132">
            <a:extLst>
              <a:ext uri="{FF2B5EF4-FFF2-40B4-BE49-F238E27FC236}">
                <a16:creationId xmlns:a16="http://schemas.microsoft.com/office/drawing/2014/main" id="{1561A17C-D477-B746-778F-3CEAE7270EB2}"/>
              </a:ext>
            </a:extLst>
          </p:cNvPr>
          <p:cNvGrpSpPr>
            <a:grpSpLocks/>
          </p:cNvGrpSpPr>
          <p:nvPr/>
        </p:nvGrpSpPr>
        <p:grpSpPr bwMode="auto">
          <a:xfrm>
            <a:off x="6167438" y="2147888"/>
            <a:ext cx="1811337" cy="1409700"/>
            <a:chOff x="627" y="2880"/>
            <a:chExt cx="1141" cy="888"/>
          </a:xfrm>
        </p:grpSpPr>
        <p:sp>
          <p:nvSpPr>
            <p:cNvPr id="33801" name="Line 133">
              <a:extLst>
                <a:ext uri="{FF2B5EF4-FFF2-40B4-BE49-F238E27FC236}">
                  <a16:creationId xmlns:a16="http://schemas.microsoft.com/office/drawing/2014/main" id="{4A97A6A1-C064-B230-CA12-AF1185885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880"/>
              <a:ext cx="144" cy="57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134">
              <a:extLst>
                <a:ext uri="{FF2B5EF4-FFF2-40B4-BE49-F238E27FC236}">
                  <a16:creationId xmlns:a16="http://schemas.microsoft.com/office/drawing/2014/main" id="{ECB897C3-5F2E-2879-7E8A-10AB1C409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880"/>
              <a:ext cx="384" cy="384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135">
              <a:extLst>
                <a:ext uri="{FF2B5EF4-FFF2-40B4-BE49-F238E27FC236}">
                  <a16:creationId xmlns:a16="http://schemas.microsoft.com/office/drawing/2014/main" id="{5D1FB8C9-E23A-F984-3AB2-0AB874F56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0"/>
              <a:ext cx="240" cy="24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136">
              <a:extLst>
                <a:ext uri="{FF2B5EF4-FFF2-40B4-BE49-F238E27FC236}">
                  <a16:creationId xmlns:a16="http://schemas.microsoft.com/office/drawing/2014/main" id="{B6279AF9-C509-B0F5-C2FE-649BBCE68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120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137">
              <a:extLst>
                <a:ext uri="{FF2B5EF4-FFF2-40B4-BE49-F238E27FC236}">
                  <a16:creationId xmlns:a16="http://schemas.microsoft.com/office/drawing/2014/main" id="{B3A7CC62-7779-6DB8-2EE3-D9C177AE4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12" y="326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06" name="Object 138">
              <a:extLst>
                <a:ext uri="{FF2B5EF4-FFF2-40B4-BE49-F238E27FC236}">
                  <a16:creationId xmlns:a16="http://schemas.microsoft.com/office/drawing/2014/main" id="{CD5F6122-CB1A-D904-E027-3C72637C77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3456"/>
            <a:ext cx="24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77646" imgH="228402" progId="Equation.3">
                    <p:embed/>
                  </p:oleObj>
                </mc:Choice>
                <mc:Fallback>
                  <p:oleObj name="Equation" r:id="rId22" imgW="177646" imgH="228402" progId="Equation.3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456"/>
                          <a:ext cx="243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Object 139">
              <a:extLst>
                <a:ext uri="{FF2B5EF4-FFF2-40B4-BE49-F238E27FC236}">
                  <a16:creationId xmlns:a16="http://schemas.microsoft.com/office/drawing/2014/main" id="{59BD3B81-95FE-A709-0F99-FFA4BA4E8F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2" y="2928"/>
            <a:ext cx="226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41195" imgH="330057" progId="Equation.3">
                    <p:embed/>
                  </p:oleObj>
                </mc:Choice>
                <mc:Fallback>
                  <p:oleObj name="Equation" r:id="rId24" imgW="241195" imgH="330057" progId="Equation.3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2928"/>
                          <a:ext cx="226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8" name="Object 140">
              <a:extLst>
                <a:ext uri="{FF2B5EF4-FFF2-40B4-BE49-F238E27FC236}">
                  <a16:creationId xmlns:a16="http://schemas.microsoft.com/office/drawing/2014/main" id="{A7ED7EA2-B06B-B8C4-1E0C-2A464180E9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7" y="2928"/>
            <a:ext cx="295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66353" imgH="317087" progId="Equation.3">
                    <p:embed/>
                  </p:oleObj>
                </mc:Choice>
                <mc:Fallback>
                  <p:oleObj name="Equation" r:id="rId26" imgW="266353" imgH="317087" progId="Equation.3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" y="2928"/>
                          <a:ext cx="295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9" name="Freeform 141">
              <a:extLst>
                <a:ext uri="{FF2B5EF4-FFF2-40B4-BE49-F238E27FC236}">
                  <a16:creationId xmlns:a16="http://schemas.microsoft.com/office/drawing/2014/main" id="{0F3792F6-33A7-DA1C-3036-5FC30BE7F43D}"/>
                </a:ext>
              </a:extLst>
            </p:cNvPr>
            <p:cNvSpPr>
              <a:spLocks/>
            </p:cNvSpPr>
            <p:nvPr/>
          </p:nvSpPr>
          <p:spPr bwMode="auto">
            <a:xfrm rot="1953793">
              <a:off x="1148" y="3032"/>
              <a:ext cx="108" cy="54"/>
            </a:xfrm>
            <a:custGeom>
              <a:avLst/>
              <a:gdLst>
                <a:gd name="T0" fmla="*/ 2 w 144"/>
                <a:gd name="T1" fmla="*/ 27 h 56"/>
                <a:gd name="T2" fmla="*/ 2 w 144"/>
                <a:gd name="T3" fmla="*/ 27 h 56"/>
                <a:gd name="T4" fmla="*/ 0 w 144"/>
                <a:gd name="T5" fmla="*/ 0 h 56"/>
                <a:gd name="T6" fmla="*/ 0 60000 65536"/>
                <a:gd name="T7" fmla="*/ 0 60000 65536"/>
                <a:gd name="T8" fmla="*/ 0 60000 65536"/>
                <a:gd name="T9" fmla="*/ 0 w 144"/>
                <a:gd name="T10" fmla="*/ 0 h 56"/>
                <a:gd name="T11" fmla="*/ 144 w 144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56">
                  <a:moveTo>
                    <a:pt x="144" y="48"/>
                  </a:moveTo>
                  <a:cubicBezTo>
                    <a:pt x="108" y="52"/>
                    <a:pt x="72" y="56"/>
                    <a:pt x="48" y="48"/>
                  </a:cubicBezTo>
                  <a:cubicBezTo>
                    <a:pt x="24" y="40"/>
                    <a:pt x="8" y="8"/>
                    <a:pt x="0" y="0"/>
                  </a:cubicBezTo>
                </a:path>
              </a:pathLst>
            </a:custGeom>
            <a:noFill/>
            <a:ln w="1905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10" name="Object 142">
              <a:extLst>
                <a:ext uri="{FF2B5EF4-FFF2-40B4-BE49-F238E27FC236}">
                  <a16:creationId xmlns:a16="http://schemas.microsoft.com/office/drawing/2014/main" id="{28972C7A-6C75-3795-0072-A6E161B087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076"/>
            <a:ext cx="185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28501" imgH="291973" progId="Equation.3">
                    <p:embed/>
                  </p:oleObj>
                </mc:Choice>
                <mc:Fallback>
                  <p:oleObj name="Equation" r:id="rId28" imgW="228501" imgH="291973" progId="Equation.3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6"/>
                          <a:ext cx="185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CDFC5DEF-E507-323D-D939-52C92A3C0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4313"/>
            <a:ext cx="4608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>
                <a:solidFill>
                  <a:srgbClr val="00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判断下列说法的正、误：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C6432B5E-E62F-A80C-CA46-EDBD31430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03313"/>
            <a:ext cx="8223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i="1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加速度恒定不变时，物体的运动方向必定不变。</a:t>
            </a:r>
          </a:p>
        </p:txBody>
      </p:sp>
      <p:sp>
        <p:nvSpPr>
          <p:cNvPr id="248836" name="Rectangle 4">
            <a:extLst>
              <a:ext uri="{FF2B5EF4-FFF2-40B4-BE49-F238E27FC236}">
                <a16:creationId xmlns:a16="http://schemas.microsoft.com/office/drawing/2014/main" id="{776EF8F9-560A-7EB4-C7CB-C36C82B0C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686050"/>
            <a:ext cx="5722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b. 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平均速率等于平均速度的大小。</a:t>
            </a:r>
          </a:p>
        </p:txBody>
      </p:sp>
      <p:sp>
        <p:nvSpPr>
          <p:cNvPr id="248837" name="Rectangle 5">
            <a:extLst>
              <a:ext uri="{FF2B5EF4-FFF2-40B4-BE49-F238E27FC236}">
                <a16:creationId xmlns:a16="http://schemas.microsoft.com/office/drawing/2014/main" id="{C4E84018-66BA-4D44-FA0F-7E13AEAAF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76925"/>
            <a:ext cx="6989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d. </a:t>
            </a:r>
            <a:r>
              <a:rPr lang="zh-CN" altLang="en-US" sz="2800">
                <a:solidFill>
                  <a:schemeClr val="tx2"/>
                </a:solidFill>
                <a:sym typeface="Symbol" panose="05050102010706020507" pitchFamily="18" charset="2"/>
              </a:rPr>
              <a:t>运动物体的速率不变时，速度可以变化。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79965A2B-1A4E-6FD1-0591-266D47D8142A}"/>
              </a:ext>
            </a:extLst>
          </p:cNvPr>
          <p:cNvGrpSpPr>
            <a:grpSpLocks/>
          </p:cNvGrpSpPr>
          <p:nvPr/>
        </p:nvGrpSpPr>
        <p:grpSpPr bwMode="auto">
          <a:xfrm>
            <a:off x="8572500" y="1214438"/>
            <a:ext cx="457200" cy="381000"/>
            <a:chOff x="3168" y="3648"/>
            <a:chExt cx="288" cy="288"/>
          </a:xfrm>
        </p:grpSpPr>
        <p:sp>
          <p:nvSpPr>
            <p:cNvPr id="34842" name="Line 7">
              <a:extLst>
                <a:ext uri="{FF2B5EF4-FFF2-40B4-BE49-F238E27FC236}">
                  <a16:creationId xmlns:a16="http://schemas.microsoft.com/office/drawing/2014/main" id="{D971D865-DEAB-021E-408B-F61EB5868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648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8">
              <a:extLst>
                <a:ext uri="{FF2B5EF4-FFF2-40B4-BE49-F238E27FC236}">
                  <a16:creationId xmlns:a16="http://schemas.microsoft.com/office/drawing/2014/main" id="{CB9D7BBC-639C-6912-D25B-4079A386E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648"/>
              <a:ext cx="28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8E5B056B-07B8-4ADD-10BB-46CA348EDFC2}"/>
              </a:ext>
            </a:extLst>
          </p:cNvPr>
          <p:cNvGrpSpPr>
            <a:grpSpLocks/>
          </p:cNvGrpSpPr>
          <p:nvPr/>
        </p:nvGrpSpPr>
        <p:grpSpPr bwMode="auto">
          <a:xfrm>
            <a:off x="8027988" y="5084763"/>
            <a:ext cx="457200" cy="381000"/>
            <a:chOff x="3168" y="3648"/>
            <a:chExt cx="288" cy="288"/>
          </a:xfrm>
        </p:grpSpPr>
        <p:sp>
          <p:nvSpPr>
            <p:cNvPr id="34840" name="Line 10">
              <a:extLst>
                <a:ext uri="{FF2B5EF4-FFF2-40B4-BE49-F238E27FC236}">
                  <a16:creationId xmlns:a16="http://schemas.microsoft.com/office/drawing/2014/main" id="{3A70D86F-B463-65B8-C683-270AA7946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648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11">
              <a:extLst>
                <a:ext uri="{FF2B5EF4-FFF2-40B4-BE49-F238E27FC236}">
                  <a16:creationId xmlns:a16="http://schemas.microsoft.com/office/drawing/2014/main" id="{72CBAF6F-3874-8C8D-FC1F-DEF1C0F7D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648"/>
              <a:ext cx="28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14B2B702-3D6F-43BD-131E-FE89D0A27033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2997200"/>
            <a:ext cx="457200" cy="381000"/>
            <a:chOff x="5280" y="2649"/>
            <a:chExt cx="288" cy="240"/>
          </a:xfrm>
        </p:grpSpPr>
        <p:sp>
          <p:nvSpPr>
            <p:cNvPr id="34838" name="Line 13">
              <a:extLst>
                <a:ext uri="{FF2B5EF4-FFF2-40B4-BE49-F238E27FC236}">
                  <a16:creationId xmlns:a16="http://schemas.microsoft.com/office/drawing/2014/main" id="{4FF8B6A3-9DCC-EDC3-B3D3-6C20A4942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76" y="2649"/>
              <a:ext cx="96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14">
              <a:extLst>
                <a:ext uri="{FF2B5EF4-FFF2-40B4-BE49-F238E27FC236}">
                  <a16:creationId xmlns:a16="http://schemas.microsoft.com/office/drawing/2014/main" id="{4405647B-2C5D-1A5B-832B-87C4AA9F0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649"/>
              <a:ext cx="288" cy="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C5EDAAB1-A817-8C72-61FC-C902F8F7B40C}"/>
              </a:ext>
            </a:extLst>
          </p:cNvPr>
          <p:cNvGrpSpPr>
            <a:grpSpLocks/>
          </p:cNvGrpSpPr>
          <p:nvPr/>
        </p:nvGrpSpPr>
        <p:grpSpPr bwMode="auto">
          <a:xfrm>
            <a:off x="7380288" y="5949950"/>
            <a:ext cx="457200" cy="304800"/>
            <a:chOff x="5328" y="3024"/>
            <a:chExt cx="288" cy="192"/>
          </a:xfrm>
        </p:grpSpPr>
        <p:sp>
          <p:nvSpPr>
            <p:cNvPr id="34836" name="Line 16">
              <a:extLst>
                <a:ext uri="{FF2B5EF4-FFF2-40B4-BE49-F238E27FC236}">
                  <a16:creationId xmlns:a16="http://schemas.microsoft.com/office/drawing/2014/main" id="{2252F5D6-A06D-CFA1-540B-D81B03CE9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3024"/>
              <a:ext cx="41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17">
              <a:extLst>
                <a:ext uri="{FF2B5EF4-FFF2-40B4-BE49-F238E27FC236}">
                  <a16:creationId xmlns:a16="http://schemas.microsoft.com/office/drawing/2014/main" id="{D503E71D-4A5F-331B-8924-3865BFD1D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9" y="3024"/>
              <a:ext cx="247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8850" name="Rectangle 18">
            <a:extLst>
              <a:ext uri="{FF2B5EF4-FFF2-40B4-BE49-F238E27FC236}">
                <a16:creationId xmlns:a16="http://schemas.microsoft.com/office/drawing/2014/main" id="{B79C5AE2-2847-DD2C-B9A8-70FCDC4C9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00213"/>
            <a:ext cx="8839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>
                <a:ea typeface="楷体_GB2312" pitchFamily="49" charset="-122"/>
                <a:sym typeface="Symbol" panose="05050102010706020507" pitchFamily="18" charset="2"/>
              </a:rPr>
              <a:t>         </a:t>
            </a:r>
            <a:r>
              <a:rPr lang="zh-CN" altLang="en-US" sz="2800">
                <a:ea typeface="楷体_GB2312" pitchFamily="49" charset="-122"/>
                <a:sym typeface="Symbol" panose="05050102010706020507" pitchFamily="18" charset="2"/>
              </a:rPr>
              <a:t>例如：物体做抛体运动，加速度恒定，而速度方向改变。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0885153F-66FA-402B-18A0-EAE7CC1580AD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486275"/>
            <a:ext cx="8786812" cy="1212850"/>
            <a:chOff x="192" y="2212"/>
            <a:chExt cx="5535" cy="764"/>
          </a:xfrm>
        </p:grpSpPr>
        <p:sp>
          <p:nvSpPr>
            <p:cNvPr id="34833" name="Rectangle 20">
              <a:extLst>
                <a:ext uri="{FF2B5EF4-FFF2-40B4-BE49-F238E27FC236}">
                  <a16:creationId xmlns:a16="http://schemas.microsoft.com/office/drawing/2014/main" id="{83751B5D-61E2-957F-B073-15DA4A07A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212"/>
              <a:ext cx="51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c. </a:t>
              </a:r>
              <a:r>
                <a:rPr lang="zh-CN" altLang="en-US" sz="2800">
                  <a:solidFill>
                    <a:schemeClr val="tx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不论加速度如何，平均速率的表达式总可以写成</a:t>
              </a:r>
            </a:p>
          </p:txBody>
        </p:sp>
        <p:graphicFrame>
          <p:nvGraphicFramePr>
            <p:cNvPr id="34834" name="Object 21">
              <a:extLst>
                <a:ext uri="{FF2B5EF4-FFF2-40B4-BE49-F238E27FC236}">
                  <a16:creationId xmlns:a16="http://schemas.microsoft.com/office/drawing/2014/main" id="{52FA909D-88D6-7F0A-D941-6B40067B94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2571"/>
            <a:ext cx="1920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41493" imgH="158885" progId="Equation.3">
                    <p:embed/>
                  </p:oleObj>
                </mc:Choice>
                <mc:Fallback>
                  <p:oleObj name="Equation" r:id="rId2" imgW="641493" imgH="15888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571"/>
                          <a:ext cx="1920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Rectangle 22">
              <a:extLst>
                <a:ext uri="{FF2B5EF4-FFF2-40B4-BE49-F238E27FC236}">
                  <a16:creationId xmlns:a16="http://schemas.microsoft.com/office/drawing/2014/main" id="{C2CE3AA6-59C4-E531-ACC5-A3020F1B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01"/>
              <a:ext cx="37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>
                  <a:solidFill>
                    <a:schemeClr val="tx2"/>
                  </a:solidFill>
                  <a:ea typeface="楷体_GB2312" pitchFamily="49" charset="-122"/>
                  <a:sym typeface="Symbol" panose="05050102010706020507" pitchFamily="18" charset="2"/>
                </a:rPr>
                <a:t>,</a:t>
              </a:r>
              <a:r>
                <a:rPr lang="zh-CN" altLang="en-US" sz="2800">
                  <a:solidFill>
                    <a:schemeClr val="tx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其中 </a:t>
              </a:r>
              <a:r>
                <a:rPr lang="en-US" altLang="zh-CN" sz="2800" i="1">
                  <a:solidFill>
                    <a:schemeClr val="tx2"/>
                  </a:solidFill>
                  <a:sym typeface="Symbol" panose="05050102010706020507" pitchFamily="18" charset="2"/>
                </a:rPr>
                <a:t>v</a:t>
              </a:r>
              <a:r>
                <a:rPr lang="en-US" altLang="zh-CN" sz="2800" i="1" baseline="-25000">
                  <a:solidFill>
                    <a:schemeClr val="tx2"/>
                  </a:solidFill>
                  <a:sym typeface="Symbol" panose="05050102010706020507" pitchFamily="18" charset="2"/>
                </a:rPr>
                <a:t>1</a:t>
              </a:r>
              <a:r>
                <a:rPr lang="zh-CN" altLang="en-US" sz="2800">
                  <a:solidFill>
                    <a:schemeClr val="tx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和 </a:t>
              </a:r>
              <a:r>
                <a:rPr lang="en-US" altLang="zh-CN" sz="2800" i="1">
                  <a:solidFill>
                    <a:schemeClr val="tx2"/>
                  </a:solidFill>
                  <a:sym typeface="Symbol" panose="05050102010706020507" pitchFamily="18" charset="2"/>
                </a:rPr>
                <a:t>v</a:t>
              </a:r>
              <a:r>
                <a:rPr lang="en-US" altLang="zh-CN" sz="2800" i="1" baseline="-25000">
                  <a:solidFill>
                    <a:schemeClr val="tx2"/>
                  </a:solidFill>
                  <a:sym typeface="Symbol" panose="05050102010706020507" pitchFamily="18" charset="2"/>
                </a:rPr>
                <a:t>2 </a:t>
              </a:r>
              <a:r>
                <a:rPr lang="zh-CN" altLang="en-US" sz="2800">
                  <a:solidFill>
                    <a:schemeClr val="tx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是初和末速度的大小。</a:t>
              </a:r>
              <a:endParaRPr lang="zh-CN" altLang="en-US" sz="2800" baseline="-2500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77C0B66A-A141-2733-011A-8ABCC39BF79F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286125"/>
            <a:ext cx="5672137" cy="1333500"/>
            <a:chOff x="624" y="1539"/>
            <a:chExt cx="3573" cy="840"/>
          </a:xfrm>
        </p:grpSpPr>
        <p:graphicFrame>
          <p:nvGraphicFramePr>
            <p:cNvPr id="34829" name="Object 24">
              <a:extLst>
                <a:ext uri="{FF2B5EF4-FFF2-40B4-BE49-F238E27FC236}">
                  <a16:creationId xmlns:a16="http://schemas.microsoft.com/office/drawing/2014/main" id="{2D543DB1-C179-FE43-0B03-A4E674033C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1539"/>
            <a:ext cx="94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66927" imgH="171450" progId="Equation.3">
                    <p:embed/>
                  </p:oleObj>
                </mc:Choice>
                <mc:Fallback>
                  <p:oleObj name="Equation" r:id="rId4" imgW="666927" imgH="17145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539"/>
                          <a:ext cx="945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0" name="Rectangle 25">
              <a:extLst>
                <a:ext uri="{FF2B5EF4-FFF2-40B4-BE49-F238E27FC236}">
                  <a16:creationId xmlns:a16="http://schemas.microsoft.com/office/drawing/2014/main" id="{BEE298FE-C752-86DC-7185-DE0378DD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598"/>
              <a:ext cx="16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>
                  <a:ea typeface="楷体_GB2312" pitchFamily="49" charset="-122"/>
                  <a:sym typeface="Symbol" panose="05050102010706020507" pitchFamily="18" charset="2"/>
                </a:rPr>
                <a:t>依据   平均速率 </a:t>
              </a:r>
            </a:p>
          </p:txBody>
        </p:sp>
        <p:graphicFrame>
          <p:nvGraphicFramePr>
            <p:cNvPr id="34831" name="Object 26">
              <a:extLst>
                <a:ext uri="{FF2B5EF4-FFF2-40B4-BE49-F238E27FC236}">
                  <a16:creationId xmlns:a16="http://schemas.microsoft.com/office/drawing/2014/main" id="{A39831FF-3FE7-815A-8498-25C773B2DF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92" y="1899"/>
            <a:ext cx="1305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39758" imgH="247650" progId="Equation.3">
                    <p:embed/>
                  </p:oleObj>
                </mc:Choice>
                <mc:Fallback>
                  <p:oleObj name="Equation" r:id="rId6" imgW="539758" imgH="24765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2" y="1899"/>
                          <a:ext cx="1305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99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2" name="Rectangle 27">
              <a:extLst>
                <a:ext uri="{FF2B5EF4-FFF2-40B4-BE49-F238E27FC236}">
                  <a16:creationId xmlns:a16="http://schemas.microsoft.com/office/drawing/2014/main" id="{00F0DDA6-5062-CD5B-40CD-AC85FADE5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1881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>
                  <a:ea typeface="楷体_GB2312" pitchFamily="49" charset="-122"/>
                  <a:sym typeface="Symbol" panose="05050102010706020507" pitchFamily="18" charset="2"/>
                </a:rPr>
                <a:t>平均速度的大小</a:t>
              </a: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utoUpdateAnimBg="0"/>
      <p:bldP spid="248835" grpId="0" autoUpdateAnimBg="0"/>
      <p:bldP spid="248836" grpId="0" autoUpdateAnimBg="0"/>
      <p:bldP spid="248837" grpId="0" autoUpdateAnimBg="0"/>
      <p:bldP spid="24885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35772-3C2D-55B6-BB1E-4FE7F16EB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EDE5A25B-A103-666B-4A57-81FF25B4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96975"/>
            <a:ext cx="678180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9" name="Text Box 35">
            <a:extLst>
              <a:ext uri="{FF2B5EF4-FFF2-40B4-BE49-F238E27FC236}">
                <a16:creationId xmlns:a16="http://schemas.microsoft.com/office/drawing/2014/main" id="{7E194ADA-D190-8C3C-F26F-A5D1E8F0B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4313"/>
            <a:ext cx="7643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一般曲线运动的加速度</a:t>
            </a:r>
          </a:p>
        </p:txBody>
      </p:sp>
      <p:sp>
        <p:nvSpPr>
          <p:cNvPr id="63" name="Freeform 3">
            <a:extLst>
              <a:ext uri="{FF2B5EF4-FFF2-40B4-BE49-F238E27FC236}">
                <a16:creationId xmlns:a16="http://schemas.microsoft.com/office/drawing/2014/main" id="{2E5CC2DD-C6A3-0E80-F90D-B5D2ABB288EB}"/>
              </a:ext>
            </a:extLst>
          </p:cNvPr>
          <p:cNvSpPr>
            <a:spLocks/>
          </p:cNvSpPr>
          <p:nvPr/>
        </p:nvSpPr>
        <p:spPr bwMode="auto">
          <a:xfrm>
            <a:off x="5197475" y="1365250"/>
            <a:ext cx="3240088" cy="1139825"/>
          </a:xfrm>
          <a:custGeom>
            <a:avLst/>
            <a:gdLst>
              <a:gd name="T0" fmla="*/ 0 w 3130"/>
              <a:gd name="T1" fmla="*/ 1139825 h 990"/>
              <a:gd name="T2" fmla="*/ 939936 w 3130"/>
              <a:gd name="T3" fmla="*/ 252143 h 990"/>
              <a:gd name="T4" fmla="*/ 2113821 w 3130"/>
              <a:gd name="T5" fmla="*/ 95561 h 990"/>
              <a:gd name="T6" fmla="*/ 3240088 w 3130"/>
              <a:gd name="T7" fmla="*/ 826661 h 990"/>
              <a:gd name="T8" fmla="*/ 0 60000 65536"/>
              <a:gd name="T9" fmla="*/ 0 60000 65536"/>
              <a:gd name="T10" fmla="*/ 0 60000 65536"/>
              <a:gd name="T11" fmla="*/ 0 60000 65536"/>
              <a:gd name="T12" fmla="*/ 0 w 3130"/>
              <a:gd name="T13" fmla="*/ 0 h 990"/>
              <a:gd name="T14" fmla="*/ 3130 w 3130"/>
              <a:gd name="T15" fmla="*/ 990 h 9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30" h="990">
                <a:moveTo>
                  <a:pt x="0" y="990"/>
                </a:moveTo>
                <a:cubicBezTo>
                  <a:pt x="284" y="680"/>
                  <a:pt x="568" y="370"/>
                  <a:pt x="908" y="219"/>
                </a:cubicBezTo>
                <a:cubicBezTo>
                  <a:pt x="1248" y="68"/>
                  <a:pt x="1672" y="0"/>
                  <a:pt x="2042" y="83"/>
                </a:cubicBezTo>
                <a:cubicBezTo>
                  <a:pt x="2412" y="166"/>
                  <a:pt x="2771" y="442"/>
                  <a:pt x="3130" y="718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2" name="Group 95">
            <a:extLst>
              <a:ext uri="{FF2B5EF4-FFF2-40B4-BE49-F238E27FC236}">
                <a16:creationId xmlns:a16="http://schemas.microsoft.com/office/drawing/2014/main" id="{3924AE14-737E-25D4-06D7-C35A7B76E315}"/>
              </a:ext>
            </a:extLst>
          </p:cNvPr>
          <p:cNvGrpSpPr>
            <a:grpSpLocks/>
          </p:cNvGrpSpPr>
          <p:nvPr/>
        </p:nvGrpSpPr>
        <p:grpSpPr bwMode="auto">
          <a:xfrm>
            <a:off x="6834188" y="1063625"/>
            <a:ext cx="1874837" cy="403225"/>
            <a:chOff x="3866" y="390"/>
            <a:chExt cx="1181" cy="254"/>
          </a:xfrm>
        </p:grpSpPr>
        <p:sp>
          <p:nvSpPr>
            <p:cNvPr id="19491" name="Line 5">
              <a:extLst>
                <a:ext uri="{FF2B5EF4-FFF2-40B4-BE49-F238E27FC236}">
                  <a16:creationId xmlns:a16="http://schemas.microsoft.com/office/drawing/2014/main" id="{6E91C26B-6DE1-C3A0-36FE-7811A5E9E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9" y="606"/>
              <a:ext cx="10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492" name="Object 46">
              <a:extLst>
                <a:ext uri="{FF2B5EF4-FFF2-40B4-BE49-F238E27FC236}">
                  <a16:creationId xmlns:a16="http://schemas.microsoft.com/office/drawing/2014/main" id="{64127888-93EA-893C-9D7A-3206615D884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01" y="390"/>
            <a:ext cx="16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11259" imgH="361950" progId="Equation.3">
                    <p:embed/>
                  </p:oleObj>
                </mc:Choice>
                <mc:Fallback>
                  <p:oleObj name="公式" r:id="rId2" imgW="311259" imgH="361950" progId="Equation.3">
                    <p:embed/>
                    <p:pic>
                      <p:nvPicPr>
                        <p:cNvPr id="19492" name="Object 46">
                          <a:extLst>
                            <a:ext uri="{FF2B5EF4-FFF2-40B4-BE49-F238E27FC236}">
                              <a16:creationId xmlns:a16="http://schemas.microsoft.com/office/drawing/2014/main" id="{148318E1-FDDA-6E53-DFF3-AEFBD4BDA08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1" y="390"/>
                          <a:ext cx="161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3" name="Object 47">
              <a:extLst>
                <a:ext uri="{FF2B5EF4-FFF2-40B4-BE49-F238E27FC236}">
                  <a16:creationId xmlns:a16="http://schemas.microsoft.com/office/drawing/2014/main" id="{B95CD41C-17A8-2D39-9E3F-C83EAE412D9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66" y="410"/>
            <a:ext cx="14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85826" imgH="311285" progId="Equation.3">
                    <p:embed/>
                  </p:oleObj>
                </mc:Choice>
                <mc:Fallback>
                  <p:oleObj name="公式" r:id="rId4" imgW="285826" imgH="311285" progId="Equation.3">
                    <p:embed/>
                    <p:pic>
                      <p:nvPicPr>
                        <p:cNvPr id="19493" name="Object 47">
                          <a:extLst>
                            <a:ext uri="{FF2B5EF4-FFF2-40B4-BE49-F238E27FC236}">
                              <a16:creationId xmlns:a16="http://schemas.microsoft.com/office/drawing/2014/main" id="{B281BE5B-3FC2-634B-AB2A-04C122C9DA0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6" y="410"/>
                          <a:ext cx="14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4" name="Oval 11">
              <a:extLst>
                <a:ext uri="{FF2B5EF4-FFF2-40B4-BE49-F238E27FC236}">
                  <a16:creationId xmlns:a16="http://schemas.microsoft.com/office/drawing/2014/main" id="{BF56BA88-22B6-F4B7-E940-A55699370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" y="568"/>
              <a:ext cx="74" cy="76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75">
            <a:extLst>
              <a:ext uri="{FF2B5EF4-FFF2-40B4-BE49-F238E27FC236}">
                <a16:creationId xmlns:a16="http://schemas.microsoft.com/office/drawing/2014/main" id="{94C259F7-3463-550F-6570-E747EFEF957D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928688"/>
            <a:ext cx="1103313" cy="977900"/>
            <a:chOff x="2336" y="682"/>
            <a:chExt cx="695" cy="616"/>
          </a:xfrm>
        </p:grpSpPr>
        <p:sp>
          <p:nvSpPr>
            <p:cNvPr id="19487" name="Line 4">
              <a:extLst>
                <a:ext uri="{FF2B5EF4-FFF2-40B4-BE49-F238E27FC236}">
                  <a16:creationId xmlns:a16="http://schemas.microsoft.com/office/drawing/2014/main" id="{4FCE71F6-F129-5612-DD5B-B7308E114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2" y="815"/>
              <a:ext cx="469" cy="44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488" name="Object 48">
              <a:extLst>
                <a:ext uri="{FF2B5EF4-FFF2-40B4-BE49-F238E27FC236}">
                  <a16:creationId xmlns:a16="http://schemas.microsoft.com/office/drawing/2014/main" id="{B9E7701F-33E8-97BD-3C24-A06B5639E8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58" y="682"/>
            <a:ext cx="183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11259" imgH="361950" progId="Equation.3">
                    <p:embed/>
                  </p:oleObj>
                </mc:Choice>
                <mc:Fallback>
                  <p:oleObj name="公式" r:id="rId6" imgW="311259" imgH="361950" progId="Equation.3">
                    <p:embed/>
                    <p:pic>
                      <p:nvPicPr>
                        <p:cNvPr id="19488" name="Object 48">
                          <a:extLst>
                            <a:ext uri="{FF2B5EF4-FFF2-40B4-BE49-F238E27FC236}">
                              <a16:creationId xmlns:a16="http://schemas.microsoft.com/office/drawing/2014/main" id="{1836E463-95B9-625B-2221-C6FAA46286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8" y="682"/>
                          <a:ext cx="183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9" name="Object 49">
              <a:extLst>
                <a:ext uri="{FF2B5EF4-FFF2-40B4-BE49-F238E27FC236}">
                  <a16:creationId xmlns:a16="http://schemas.microsoft.com/office/drawing/2014/main" id="{FE30149A-6D27-F7D3-4739-7E852F874B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1046"/>
            <a:ext cx="23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8657" imgH="158885" progId="Equation.3">
                    <p:embed/>
                  </p:oleObj>
                </mc:Choice>
                <mc:Fallback>
                  <p:oleObj name="公式" r:id="rId8" imgW="158657" imgH="158885" progId="Equation.3">
                    <p:embed/>
                    <p:pic>
                      <p:nvPicPr>
                        <p:cNvPr id="19489" name="Object 49">
                          <a:extLst>
                            <a:ext uri="{FF2B5EF4-FFF2-40B4-BE49-F238E27FC236}">
                              <a16:creationId xmlns:a16="http://schemas.microsoft.com/office/drawing/2014/main" id="{ADF6E680-5682-959E-05A3-724EC99759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046"/>
                          <a:ext cx="23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0" name="Oval 13">
              <a:extLst>
                <a:ext uri="{FF2B5EF4-FFF2-40B4-BE49-F238E27FC236}">
                  <a16:creationId xmlns:a16="http://schemas.microsoft.com/office/drawing/2014/main" id="{04B43864-2278-2F53-DFDB-71FDB459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1223"/>
              <a:ext cx="76" cy="75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98">
            <a:extLst>
              <a:ext uri="{FF2B5EF4-FFF2-40B4-BE49-F238E27FC236}">
                <a16:creationId xmlns:a16="http://schemas.microsoft.com/office/drawing/2014/main" id="{BE945AED-545A-6A82-12BE-8DD0A55BD646}"/>
              </a:ext>
            </a:extLst>
          </p:cNvPr>
          <p:cNvGrpSpPr>
            <a:grpSpLocks/>
          </p:cNvGrpSpPr>
          <p:nvPr/>
        </p:nvGrpSpPr>
        <p:grpSpPr bwMode="auto">
          <a:xfrm>
            <a:off x="7007225" y="2673350"/>
            <a:ext cx="1484313" cy="1125538"/>
            <a:chOff x="4103" y="1612"/>
            <a:chExt cx="935" cy="709"/>
          </a:xfrm>
        </p:grpSpPr>
        <p:sp>
          <p:nvSpPr>
            <p:cNvPr id="19485" name="Line 18">
              <a:extLst>
                <a:ext uri="{FF2B5EF4-FFF2-40B4-BE49-F238E27FC236}">
                  <a16:creationId xmlns:a16="http://schemas.microsoft.com/office/drawing/2014/main" id="{F6ADE720-9F7C-E428-B43F-6B4CBEF04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3" y="1612"/>
              <a:ext cx="935" cy="709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486" name="Object 50">
              <a:extLst>
                <a:ext uri="{FF2B5EF4-FFF2-40B4-BE49-F238E27FC236}">
                  <a16:creationId xmlns:a16="http://schemas.microsoft.com/office/drawing/2014/main" id="{ED4EFC3C-E70E-6155-3359-0F4631DC459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57" y="1802"/>
            <a:ext cx="27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527243" imgH="323850" progId="Equation.3">
                    <p:embed/>
                  </p:oleObj>
                </mc:Choice>
                <mc:Fallback>
                  <p:oleObj name="公式" r:id="rId10" imgW="527243" imgH="323850" progId="Equation.3">
                    <p:embed/>
                    <p:pic>
                      <p:nvPicPr>
                        <p:cNvPr id="19486" name="Object 50">
                          <a:extLst>
                            <a:ext uri="{FF2B5EF4-FFF2-40B4-BE49-F238E27FC236}">
                              <a16:creationId xmlns:a16="http://schemas.microsoft.com/office/drawing/2014/main" id="{3C834AF9-5521-BCA7-C992-A54B0A31B4C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7" y="1802"/>
                          <a:ext cx="27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97">
            <a:extLst>
              <a:ext uri="{FF2B5EF4-FFF2-40B4-BE49-F238E27FC236}">
                <a16:creationId xmlns:a16="http://schemas.microsoft.com/office/drawing/2014/main" id="{D6D466EE-9D2E-DB94-EEF6-E210D0157DFD}"/>
              </a:ext>
            </a:extLst>
          </p:cNvPr>
          <p:cNvGrpSpPr>
            <a:grpSpLocks/>
          </p:cNvGrpSpPr>
          <p:nvPr/>
        </p:nvGrpSpPr>
        <p:grpSpPr bwMode="auto">
          <a:xfrm>
            <a:off x="5929313" y="3784600"/>
            <a:ext cx="2592387" cy="350838"/>
            <a:chOff x="3424" y="2312"/>
            <a:chExt cx="1633" cy="221"/>
          </a:xfrm>
        </p:grpSpPr>
        <p:sp>
          <p:nvSpPr>
            <p:cNvPr id="19483" name="Line 16">
              <a:extLst>
                <a:ext uri="{FF2B5EF4-FFF2-40B4-BE49-F238E27FC236}">
                  <a16:creationId xmlns:a16="http://schemas.microsoft.com/office/drawing/2014/main" id="{A52A13E9-3257-BDA1-BE34-AD9BE8C13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312"/>
              <a:ext cx="163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484" name="Object 51">
              <a:extLst>
                <a:ext uri="{FF2B5EF4-FFF2-40B4-BE49-F238E27FC236}">
                  <a16:creationId xmlns:a16="http://schemas.microsoft.com/office/drawing/2014/main" id="{4566C9F6-0EE8-F844-6870-B6B06A73094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91" y="2348"/>
            <a:ext cx="11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11259" imgH="361950" progId="Equation.3">
                    <p:embed/>
                  </p:oleObj>
                </mc:Choice>
                <mc:Fallback>
                  <p:oleObj name="公式" r:id="rId12" imgW="311259" imgH="361950" progId="Equation.3">
                    <p:embed/>
                    <p:pic>
                      <p:nvPicPr>
                        <p:cNvPr id="19484" name="Object 51">
                          <a:extLst>
                            <a:ext uri="{FF2B5EF4-FFF2-40B4-BE49-F238E27FC236}">
                              <a16:creationId xmlns:a16="http://schemas.microsoft.com/office/drawing/2014/main" id="{61F32BBA-5F1E-441F-0B7D-87E170432DC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1" y="2348"/>
                          <a:ext cx="11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96">
            <a:extLst>
              <a:ext uri="{FF2B5EF4-FFF2-40B4-BE49-F238E27FC236}">
                <a16:creationId xmlns:a16="http://schemas.microsoft.com/office/drawing/2014/main" id="{FE5B98E2-868C-298A-FEE6-513EA778C5A4}"/>
              </a:ext>
            </a:extLst>
          </p:cNvPr>
          <p:cNvGrpSpPr>
            <a:grpSpLocks/>
          </p:cNvGrpSpPr>
          <p:nvPr/>
        </p:nvGrpSpPr>
        <p:grpSpPr bwMode="auto">
          <a:xfrm>
            <a:off x="5929313" y="2571750"/>
            <a:ext cx="1081087" cy="1216025"/>
            <a:chOff x="3424" y="1548"/>
            <a:chExt cx="681" cy="766"/>
          </a:xfrm>
        </p:grpSpPr>
        <p:sp>
          <p:nvSpPr>
            <p:cNvPr id="19481" name="Line 14">
              <a:extLst>
                <a:ext uri="{FF2B5EF4-FFF2-40B4-BE49-F238E27FC236}">
                  <a16:creationId xmlns:a16="http://schemas.microsoft.com/office/drawing/2014/main" id="{3B47B395-BC6C-5A95-3D05-E45053920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1605"/>
              <a:ext cx="681" cy="7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482" name="Object 52">
              <a:extLst>
                <a:ext uri="{FF2B5EF4-FFF2-40B4-BE49-F238E27FC236}">
                  <a16:creationId xmlns:a16="http://schemas.microsoft.com/office/drawing/2014/main" id="{E96101A9-3334-C865-8A30-85FD0F8C29B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37" y="1548"/>
            <a:ext cx="11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311259" imgH="361950" progId="Equation.3">
                    <p:embed/>
                  </p:oleObj>
                </mc:Choice>
                <mc:Fallback>
                  <p:oleObj name="公式" r:id="rId14" imgW="311259" imgH="361950" progId="Equation.3">
                    <p:embed/>
                    <p:pic>
                      <p:nvPicPr>
                        <p:cNvPr id="19482" name="Object 52">
                          <a:extLst>
                            <a:ext uri="{FF2B5EF4-FFF2-40B4-BE49-F238E27FC236}">
                              <a16:creationId xmlns:a16="http://schemas.microsoft.com/office/drawing/2014/main" id="{33467A42-C4D7-2E17-547A-D311095AEA1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7" y="1548"/>
                          <a:ext cx="11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00">
            <a:extLst>
              <a:ext uri="{FF2B5EF4-FFF2-40B4-BE49-F238E27FC236}">
                <a16:creationId xmlns:a16="http://schemas.microsoft.com/office/drawing/2014/main" id="{FBB57976-2562-7D8C-CA91-455A5DB53163}"/>
              </a:ext>
            </a:extLst>
          </p:cNvPr>
          <p:cNvGrpSpPr>
            <a:grpSpLocks/>
          </p:cNvGrpSpPr>
          <p:nvPr/>
        </p:nvGrpSpPr>
        <p:grpSpPr bwMode="auto">
          <a:xfrm>
            <a:off x="7277100" y="3813175"/>
            <a:ext cx="1217613" cy="355600"/>
            <a:chOff x="4244" y="2330"/>
            <a:chExt cx="767" cy="224"/>
          </a:xfrm>
        </p:grpSpPr>
        <p:sp>
          <p:nvSpPr>
            <p:cNvPr id="19479" name="Line 20">
              <a:extLst>
                <a:ext uri="{FF2B5EF4-FFF2-40B4-BE49-F238E27FC236}">
                  <a16:creationId xmlns:a16="http://schemas.microsoft.com/office/drawing/2014/main" id="{47B6ACF6-CF26-8B7F-9BF6-4F818EC9F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330"/>
              <a:ext cx="767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480" name="Object 53">
              <a:extLst>
                <a:ext uri="{FF2B5EF4-FFF2-40B4-BE49-F238E27FC236}">
                  <a16:creationId xmlns:a16="http://schemas.microsoft.com/office/drawing/2014/main" id="{9D2C24F4-7B32-A24E-9962-52937C72546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79" y="2330"/>
            <a:ext cx="21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603141" imgH="438150" progId="Equation.3">
                    <p:embed/>
                  </p:oleObj>
                </mc:Choice>
                <mc:Fallback>
                  <p:oleObj name="公式" r:id="rId16" imgW="603141" imgH="438150" progId="Equation.3">
                    <p:embed/>
                    <p:pic>
                      <p:nvPicPr>
                        <p:cNvPr id="19480" name="Object 53">
                          <a:extLst>
                            <a:ext uri="{FF2B5EF4-FFF2-40B4-BE49-F238E27FC236}">
                              <a16:creationId xmlns:a16="http://schemas.microsoft.com/office/drawing/2014/main" id="{D8A454AA-5F92-1486-48B3-209E0FF3F33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9" y="2330"/>
                          <a:ext cx="21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99">
            <a:extLst>
              <a:ext uri="{FF2B5EF4-FFF2-40B4-BE49-F238E27FC236}">
                <a16:creationId xmlns:a16="http://schemas.microsoft.com/office/drawing/2014/main" id="{DFAE4C75-F79A-639D-589B-88C2A0297E85}"/>
              </a:ext>
            </a:extLst>
          </p:cNvPr>
          <p:cNvGrpSpPr>
            <a:grpSpLocks/>
          </p:cNvGrpSpPr>
          <p:nvPr/>
        </p:nvGrpSpPr>
        <p:grpSpPr bwMode="auto">
          <a:xfrm>
            <a:off x="6997700" y="2673350"/>
            <a:ext cx="547688" cy="1125538"/>
            <a:chOff x="4097" y="1612"/>
            <a:chExt cx="345" cy="709"/>
          </a:xfrm>
        </p:grpSpPr>
        <p:sp>
          <p:nvSpPr>
            <p:cNvPr id="19477" name="Line 19">
              <a:extLst>
                <a:ext uri="{FF2B5EF4-FFF2-40B4-BE49-F238E27FC236}">
                  <a16:creationId xmlns:a16="http://schemas.microsoft.com/office/drawing/2014/main" id="{857D0AB3-D552-DDF8-46E8-5A7726730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7" y="1612"/>
              <a:ext cx="167" cy="709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9478" name="Object 54">
              <a:extLst>
                <a:ext uri="{FF2B5EF4-FFF2-40B4-BE49-F238E27FC236}">
                  <a16:creationId xmlns:a16="http://schemas.microsoft.com/office/drawing/2014/main" id="{4290FE25-63BE-C7EC-C098-849285E26F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8" y="1880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628574" imgH="438150" progId="Equation.3">
                    <p:embed/>
                  </p:oleObj>
                </mc:Choice>
                <mc:Fallback>
                  <p:oleObj name="公式" r:id="rId18" imgW="628574" imgH="438150" progId="Equation.3">
                    <p:embed/>
                    <p:pic>
                      <p:nvPicPr>
                        <p:cNvPr id="19478" name="Object 54">
                          <a:extLst>
                            <a:ext uri="{FF2B5EF4-FFF2-40B4-BE49-F238E27FC236}">
                              <a16:creationId xmlns:a16="http://schemas.microsoft.com/office/drawing/2014/main" id="{383FE10E-0C8C-70F1-EFA2-75711FB03D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8" y="1880"/>
                          <a:ext cx="22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8" name="Object 55">
            <a:extLst>
              <a:ext uri="{FF2B5EF4-FFF2-40B4-BE49-F238E27FC236}">
                <a16:creationId xmlns:a16="http://schemas.microsoft.com/office/drawing/2014/main" id="{0EEC4041-5ADD-9928-B347-BF7E36C8F0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928688"/>
          <a:ext cx="22939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875920" imgH="215806" progId="Equation.3">
                  <p:embed/>
                </p:oleObj>
              </mc:Choice>
              <mc:Fallback>
                <p:oleObj name="公式" r:id="rId20" imgW="875920" imgH="215806" progId="Equation.3">
                  <p:embed/>
                  <p:pic>
                    <p:nvPicPr>
                      <p:cNvPr id="19468" name="Object 55">
                        <a:extLst>
                          <a:ext uri="{FF2B5EF4-FFF2-40B4-BE49-F238E27FC236}">
                            <a16:creationId xmlns:a16="http://schemas.microsoft.com/office/drawing/2014/main" id="{BB263945-EE8C-A15B-82E5-E28209FCE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928688"/>
                        <a:ext cx="22939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56">
            <a:extLst>
              <a:ext uri="{FF2B5EF4-FFF2-40B4-BE49-F238E27FC236}">
                <a16:creationId xmlns:a16="http://schemas.microsoft.com/office/drawing/2014/main" id="{6E7C4214-4C84-A83B-FF23-8D1133DB14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1785938"/>
          <a:ext cx="296386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054100" imgH="228600" progId="Equation.3">
                  <p:embed/>
                </p:oleObj>
              </mc:Choice>
              <mc:Fallback>
                <p:oleObj name="公式" r:id="rId22" imgW="1054100" imgH="228600" progId="Equation.3">
                  <p:embed/>
                  <p:pic>
                    <p:nvPicPr>
                      <p:cNvPr id="19469" name="Object 56">
                        <a:extLst>
                          <a:ext uri="{FF2B5EF4-FFF2-40B4-BE49-F238E27FC236}">
                            <a16:creationId xmlns:a16="http://schemas.microsoft.com/office/drawing/2014/main" id="{2D7EA567-CD54-464F-D96F-A4E8FD7C0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785938"/>
                        <a:ext cx="296386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59">
            <a:extLst>
              <a:ext uri="{FF2B5EF4-FFF2-40B4-BE49-F238E27FC236}">
                <a16:creationId xmlns:a16="http://schemas.microsoft.com/office/drawing/2014/main" id="{EA2E597C-2A64-1D12-8598-7CC05C4FA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2643188"/>
          <a:ext cx="50022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2120900" imgH="393700" progId="Equation.3">
                  <p:embed/>
                </p:oleObj>
              </mc:Choice>
              <mc:Fallback>
                <p:oleObj name="公式" r:id="rId24" imgW="2120900" imgH="393700" progId="Equation.3">
                  <p:embed/>
                  <p:pic>
                    <p:nvPicPr>
                      <p:cNvPr id="19470" name="Object 59">
                        <a:extLst>
                          <a:ext uri="{FF2B5EF4-FFF2-40B4-BE49-F238E27FC236}">
                            <a16:creationId xmlns:a16="http://schemas.microsoft.com/office/drawing/2014/main" id="{832DF5B1-BFF8-E359-862F-141C9BF4D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643188"/>
                        <a:ext cx="500221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4">
            <a:extLst>
              <a:ext uri="{FF2B5EF4-FFF2-40B4-BE49-F238E27FC236}">
                <a16:creationId xmlns:a16="http://schemas.microsoft.com/office/drawing/2014/main" id="{D4A05A35-AF15-B996-101E-4F0A968DBA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3714750"/>
          <a:ext cx="18288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558800" imgH="228600" progId="Equation.3">
                  <p:embed/>
                </p:oleObj>
              </mc:Choice>
              <mc:Fallback>
                <p:oleObj name="公式" r:id="rId26" imgW="558800" imgH="228600" progId="Equation.3">
                  <p:embed/>
                  <p:pic>
                    <p:nvPicPr>
                      <p:cNvPr id="9" name="Object 34">
                        <a:extLst>
                          <a:ext uri="{FF2B5EF4-FFF2-40B4-BE49-F238E27FC236}">
                            <a16:creationId xmlns:a16="http://schemas.microsoft.com/office/drawing/2014/main" id="{D46D0B05-1E56-3EB1-3862-406BA48DA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714750"/>
                        <a:ext cx="18288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61">
            <a:extLst>
              <a:ext uri="{FF2B5EF4-FFF2-40B4-BE49-F238E27FC236}">
                <a16:creationId xmlns:a16="http://schemas.microsoft.com/office/drawing/2014/main" id="{6E45D0B9-1E31-879A-E773-B46FF70B2A5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0375" y="4357688"/>
          <a:ext cx="13287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174792" imgH="882785" progId="Equation.3">
                  <p:embed/>
                </p:oleObj>
              </mc:Choice>
              <mc:Fallback>
                <p:oleObj name="公式" r:id="rId28" imgW="1174792" imgH="882785" progId="Equation.3">
                  <p:embed/>
                  <p:pic>
                    <p:nvPicPr>
                      <p:cNvPr id="95" name="Object 61">
                        <a:extLst>
                          <a:ext uri="{FF2B5EF4-FFF2-40B4-BE49-F238E27FC236}">
                            <a16:creationId xmlns:a16="http://schemas.microsoft.com/office/drawing/2014/main" id="{BD0F96D4-42C7-33A6-4D89-AB30D5CF0E1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357688"/>
                        <a:ext cx="13287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62">
            <a:extLst>
              <a:ext uri="{FF2B5EF4-FFF2-40B4-BE49-F238E27FC236}">
                <a16:creationId xmlns:a16="http://schemas.microsoft.com/office/drawing/2014/main" id="{A01D2E37-336F-55F1-F595-7339E3600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4357688"/>
          <a:ext cx="12858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149358" imgH="984115" progId="Equation.3">
                  <p:embed/>
                </p:oleObj>
              </mc:Choice>
              <mc:Fallback>
                <p:oleObj name="公式" r:id="rId30" imgW="1149358" imgH="984115" progId="Equation.3">
                  <p:embed/>
                  <p:pic>
                    <p:nvPicPr>
                      <p:cNvPr id="96" name="Object 62">
                        <a:extLst>
                          <a:ext uri="{FF2B5EF4-FFF2-40B4-BE49-F238E27FC236}">
                            <a16:creationId xmlns:a16="http://schemas.microsoft.com/office/drawing/2014/main" id="{6C597DC9-9B06-FD0E-7547-034648E3FC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4357688"/>
                        <a:ext cx="128587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 Box 64">
            <a:extLst>
              <a:ext uri="{FF2B5EF4-FFF2-40B4-BE49-F238E27FC236}">
                <a16:creationId xmlns:a16="http://schemas.microsoft.com/office/drawing/2014/main" id="{CB6BF3AA-5896-02F8-5042-095B24054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643438"/>
            <a:ext cx="201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800">
                <a:solidFill>
                  <a:srgbClr val="FF0000"/>
                </a:solidFill>
              </a:rPr>
              <a:t>以圆代曲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234555" name="Object 59">
            <a:extLst>
              <a:ext uri="{FF2B5EF4-FFF2-40B4-BE49-F238E27FC236}">
                <a16:creationId xmlns:a16="http://schemas.microsoft.com/office/drawing/2014/main" id="{B7DABAF0-D0BF-7D57-291E-759BBCB54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5786438"/>
          <a:ext cx="220186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672808" imgH="228501" progId="Equation.3">
                  <p:embed/>
                </p:oleObj>
              </mc:Choice>
              <mc:Fallback>
                <p:oleObj name="公式" r:id="rId32" imgW="672808" imgH="228501" progId="Equation.3">
                  <p:embed/>
                  <p:pic>
                    <p:nvPicPr>
                      <p:cNvPr id="234555" name="Object 59">
                        <a:extLst>
                          <a:ext uri="{FF2B5EF4-FFF2-40B4-BE49-F238E27FC236}">
                            <a16:creationId xmlns:a16="http://schemas.microsoft.com/office/drawing/2014/main" id="{5D179948-228A-EF78-32B0-A086E089CB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786438"/>
                        <a:ext cx="220186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56" name="Object 60">
            <a:extLst>
              <a:ext uri="{FF2B5EF4-FFF2-40B4-BE49-F238E27FC236}">
                <a16:creationId xmlns:a16="http://schemas.microsoft.com/office/drawing/2014/main" id="{F4C555A8-E51F-8CE7-DFC0-05C42722A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5502275"/>
          <a:ext cx="274320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907941" imgH="438150" progId="Equation.3">
                  <p:embed/>
                </p:oleObj>
              </mc:Choice>
              <mc:Fallback>
                <p:oleObj name="Equation" r:id="rId34" imgW="907941" imgH="438150" progId="Equation.3">
                  <p:embed/>
                  <p:pic>
                    <p:nvPicPr>
                      <p:cNvPr id="234556" name="Object 60">
                        <a:extLst>
                          <a:ext uri="{FF2B5EF4-FFF2-40B4-BE49-F238E27FC236}">
                            <a16:creationId xmlns:a16="http://schemas.microsoft.com/office/drawing/2014/main" id="{59BFAB75-D319-D9A8-FCC3-AAE6F04E0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502275"/>
                        <a:ext cx="274320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891377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3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BA98D-4754-9608-8EFC-57AD82552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Text Box 3">
            <a:extLst>
              <a:ext uri="{FF2B5EF4-FFF2-40B4-BE49-F238E27FC236}">
                <a16:creationId xmlns:a16="http://schemas.microsoft.com/office/drawing/2014/main" id="{73BFE547-EC06-C16D-4775-456CAACA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41663"/>
            <a:ext cx="1250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800">
                <a:solidFill>
                  <a:srgbClr val="000099"/>
                </a:solidFill>
                <a:ea typeface="黑体" panose="02010609060101010101" pitchFamily="49" charset="-122"/>
              </a:rPr>
              <a:t>大小：</a:t>
            </a:r>
          </a:p>
        </p:txBody>
      </p:sp>
      <p:sp>
        <p:nvSpPr>
          <p:cNvPr id="265220" name="Text Box 4">
            <a:extLst>
              <a:ext uri="{FF2B5EF4-FFF2-40B4-BE49-F238E27FC236}">
                <a16:creationId xmlns:a16="http://schemas.microsoft.com/office/drawing/2014/main" id="{08DBE834-D574-E114-DE7F-06BB65C6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4313"/>
            <a:ext cx="26177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、切向加速度</a:t>
            </a:r>
            <a:r>
              <a:rPr lang="zh-CN" altLang="en-US" sz="2800"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42C3747-A1C4-D4ED-7FA3-E9B73BE0F083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857250"/>
            <a:ext cx="2328863" cy="1057275"/>
            <a:chOff x="2064" y="288"/>
            <a:chExt cx="1467" cy="666"/>
          </a:xfrm>
        </p:grpSpPr>
        <p:graphicFrame>
          <p:nvGraphicFramePr>
            <p:cNvPr id="20513" name="Object 6">
              <a:extLst>
                <a:ext uri="{FF2B5EF4-FFF2-40B4-BE49-F238E27FC236}">
                  <a16:creationId xmlns:a16="http://schemas.microsoft.com/office/drawing/2014/main" id="{381113C8-4D35-F04A-568C-5F6F66C813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432"/>
            <a:ext cx="341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58657" imgH="222115" progId="Equation.3">
                    <p:embed/>
                  </p:oleObj>
                </mc:Choice>
                <mc:Fallback>
                  <p:oleObj name="公式" r:id="rId2" imgW="158657" imgH="222115" progId="Equation.3">
                    <p:embed/>
                    <p:pic>
                      <p:nvPicPr>
                        <p:cNvPr id="20513" name="Object 6">
                          <a:extLst>
                            <a:ext uri="{FF2B5EF4-FFF2-40B4-BE49-F238E27FC236}">
                              <a16:creationId xmlns:a16="http://schemas.microsoft.com/office/drawing/2014/main" id="{BA9ADDED-85F4-068A-12DE-196D137BE5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432"/>
                          <a:ext cx="341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4" name="Object 7">
              <a:extLst>
                <a:ext uri="{FF2B5EF4-FFF2-40B4-BE49-F238E27FC236}">
                  <a16:creationId xmlns:a16="http://schemas.microsoft.com/office/drawing/2014/main" id="{4B53DCD4-52A1-73FA-7231-A90E2BF364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9" y="288"/>
            <a:ext cx="1152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654008" imgH="387485" progId="Equation.3">
                    <p:embed/>
                  </p:oleObj>
                </mc:Choice>
                <mc:Fallback>
                  <p:oleObj name="公式" r:id="rId4" imgW="654008" imgH="387485" progId="Equation.3">
                    <p:embed/>
                    <p:pic>
                      <p:nvPicPr>
                        <p:cNvPr id="20514" name="Object 7">
                          <a:extLst>
                            <a:ext uri="{FF2B5EF4-FFF2-40B4-BE49-F238E27FC236}">
                              <a16:creationId xmlns:a16="http://schemas.microsoft.com/office/drawing/2014/main" id="{3E4650EC-F4D3-33BC-119A-4683571FE7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9" y="288"/>
                          <a:ext cx="1152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5224" name="Object 8">
            <a:extLst>
              <a:ext uri="{FF2B5EF4-FFF2-40B4-BE49-F238E27FC236}">
                <a16:creationId xmlns:a16="http://schemas.microsoft.com/office/drawing/2014/main" id="{7DDDE871-F109-E9F1-216F-D581FB5C2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3850" y="3025775"/>
          <a:ext cx="7080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9525" imgH="247650" progId="Equation.3">
                  <p:embed/>
                </p:oleObj>
              </mc:Choice>
              <mc:Fallback>
                <p:oleObj name="公式" r:id="rId6" imgW="209525" imgH="247650" progId="Equation.3">
                  <p:embed/>
                  <p:pic>
                    <p:nvPicPr>
                      <p:cNvPr id="265224" name="Object 8">
                        <a:extLst>
                          <a:ext uri="{FF2B5EF4-FFF2-40B4-BE49-F238E27FC236}">
                            <a16:creationId xmlns:a16="http://schemas.microsoft.com/office/drawing/2014/main" id="{46C4AFF0-B52C-7BBF-9AE2-80E7D749F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3025775"/>
                        <a:ext cx="7080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5" name="Object 9">
            <a:extLst>
              <a:ext uri="{FF2B5EF4-FFF2-40B4-BE49-F238E27FC236}">
                <a16:creationId xmlns:a16="http://schemas.microsoft.com/office/drawing/2014/main" id="{E84D2D4A-EFDD-4B9B-E227-480CFD43B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836863"/>
          <a:ext cx="19335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91957" imgH="425585" progId="Equation.3">
                  <p:embed/>
                </p:oleObj>
              </mc:Choice>
              <mc:Fallback>
                <p:oleObj name="公式" r:id="rId8" imgW="691957" imgH="425585" progId="Equation.3">
                  <p:embed/>
                  <p:pic>
                    <p:nvPicPr>
                      <p:cNvPr id="265225" name="Object 9">
                        <a:extLst>
                          <a:ext uri="{FF2B5EF4-FFF2-40B4-BE49-F238E27FC236}">
                            <a16:creationId xmlns:a16="http://schemas.microsoft.com/office/drawing/2014/main" id="{2B29AC4F-A4AF-BC69-6736-7AB2BCFFCF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36863"/>
                        <a:ext cx="193357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6" name="Object 10">
            <a:extLst>
              <a:ext uri="{FF2B5EF4-FFF2-40B4-BE49-F238E27FC236}">
                <a16:creationId xmlns:a16="http://schemas.microsoft.com/office/drawing/2014/main" id="{3C321FF0-689F-AB31-40A5-B7B0A6022C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0025" y="2838450"/>
          <a:ext cx="19335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91957" imgH="412615" progId="Equation.3">
                  <p:embed/>
                </p:oleObj>
              </mc:Choice>
              <mc:Fallback>
                <p:oleObj name="公式" r:id="rId10" imgW="691957" imgH="412615" progId="Equation.3">
                  <p:embed/>
                  <p:pic>
                    <p:nvPicPr>
                      <p:cNvPr id="265226" name="Object 10">
                        <a:extLst>
                          <a:ext uri="{FF2B5EF4-FFF2-40B4-BE49-F238E27FC236}">
                            <a16:creationId xmlns:a16="http://schemas.microsoft.com/office/drawing/2014/main" id="{F9BEDE1A-A042-8065-8867-02EAC06C74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2838450"/>
                        <a:ext cx="19335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5" name="Object 29">
            <a:extLst>
              <a:ext uri="{FF2B5EF4-FFF2-40B4-BE49-F238E27FC236}">
                <a16:creationId xmlns:a16="http://schemas.microsoft.com/office/drawing/2014/main" id="{89F14C00-C1BE-A225-27C1-F0C7DFD761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4343400"/>
          <a:ext cx="30956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11410" imgH="247650" progId="Equation.3">
                  <p:embed/>
                </p:oleObj>
              </mc:Choice>
              <mc:Fallback>
                <p:oleObj name="公式" r:id="rId12" imgW="1111410" imgH="247650" progId="Equation.3">
                  <p:embed/>
                  <p:pic>
                    <p:nvPicPr>
                      <p:cNvPr id="265245" name="Object 29">
                        <a:extLst>
                          <a:ext uri="{FF2B5EF4-FFF2-40B4-BE49-F238E27FC236}">
                            <a16:creationId xmlns:a16="http://schemas.microsoft.com/office/drawing/2014/main" id="{058EA206-C481-CBFF-0B28-230CB681D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343400"/>
                        <a:ext cx="309562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6" name="Object 30">
            <a:extLst>
              <a:ext uri="{FF2B5EF4-FFF2-40B4-BE49-F238E27FC236}">
                <a16:creationId xmlns:a16="http://schemas.microsoft.com/office/drawing/2014/main" id="{2CE91502-4561-8171-349A-7209228B3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214938"/>
          <a:ext cx="7080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09525" imgH="247650" progId="Equation.3">
                  <p:embed/>
                </p:oleObj>
              </mc:Choice>
              <mc:Fallback>
                <p:oleObj name="公式" r:id="rId14" imgW="209525" imgH="247650" progId="Equation.3">
                  <p:embed/>
                  <p:pic>
                    <p:nvPicPr>
                      <p:cNvPr id="265246" name="Object 30">
                        <a:extLst>
                          <a:ext uri="{FF2B5EF4-FFF2-40B4-BE49-F238E27FC236}">
                            <a16:creationId xmlns:a16="http://schemas.microsoft.com/office/drawing/2014/main" id="{EB35A775-D9EA-E759-354C-77DA08664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14938"/>
                        <a:ext cx="7080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7" name="Object 31">
            <a:extLst>
              <a:ext uri="{FF2B5EF4-FFF2-40B4-BE49-F238E27FC236}">
                <a16:creationId xmlns:a16="http://schemas.microsoft.com/office/drawing/2014/main" id="{3B3DAADB-CA8A-49EB-1738-3818FF836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062538"/>
          <a:ext cx="18288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603141" imgH="387485" progId="Equation.3">
                  <p:embed/>
                </p:oleObj>
              </mc:Choice>
              <mc:Fallback>
                <p:oleObj name="公式" r:id="rId16" imgW="603141" imgH="387485" progId="Equation.3">
                  <p:embed/>
                  <p:pic>
                    <p:nvPicPr>
                      <p:cNvPr id="265247" name="Object 31">
                        <a:extLst>
                          <a:ext uri="{FF2B5EF4-FFF2-40B4-BE49-F238E27FC236}">
                            <a16:creationId xmlns:a16="http://schemas.microsoft.com/office/drawing/2014/main" id="{79D42365-943F-BEA0-C485-1DF9677913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62538"/>
                        <a:ext cx="18288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48" name="Object 32">
            <a:extLst>
              <a:ext uri="{FF2B5EF4-FFF2-40B4-BE49-F238E27FC236}">
                <a16:creationId xmlns:a16="http://schemas.microsoft.com/office/drawing/2014/main" id="{435AF519-7636-6169-5C3D-B0AB10B1F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062538"/>
          <a:ext cx="10953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336693" imgH="387485" progId="Equation.3">
                  <p:embed/>
                </p:oleObj>
              </mc:Choice>
              <mc:Fallback>
                <p:oleObj name="公式" r:id="rId18" imgW="336693" imgH="387485" progId="Equation.3">
                  <p:embed/>
                  <p:pic>
                    <p:nvPicPr>
                      <p:cNvPr id="265248" name="Object 32">
                        <a:extLst>
                          <a:ext uri="{FF2B5EF4-FFF2-40B4-BE49-F238E27FC236}">
                            <a16:creationId xmlns:a16="http://schemas.microsoft.com/office/drawing/2014/main" id="{6A9EE0FB-B8F9-F5E5-4AC5-E068B1A1A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62538"/>
                        <a:ext cx="10953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49" name="Text Box 33">
            <a:extLst>
              <a:ext uri="{FF2B5EF4-FFF2-40B4-BE49-F238E27FC236}">
                <a16:creationId xmlns:a16="http://schemas.microsoft.com/office/drawing/2014/main" id="{35DDF080-E8C3-E204-72A0-1AF52E999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2090738"/>
            <a:ext cx="1250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800">
                <a:solidFill>
                  <a:srgbClr val="000099"/>
                </a:solidFill>
                <a:ea typeface="黑体" panose="02010609060101010101" pitchFamily="49" charset="-122"/>
              </a:rPr>
              <a:t>方向：</a:t>
            </a:r>
          </a:p>
        </p:txBody>
      </p:sp>
      <p:sp>
        <p:nvSpPr>
          <p:cNvPr id="265250" name="Text Box 34">
            <a:extLst>
              <a:ext uri="{FF2B5EF4-FFF2-40B4-BE49-F238E27FC236}">
                <a16:creationId xmlns:a16="http://schemas.microsoft.com/office/drawing/2014/main" id="{ED5E0E43-29DF-40EE-473C-1F8B35FAF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90738"/>
            <a:ext cx="3429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800">
                <a:solidFill>
                  <a:srgbClr val="000000"/>
                </a:solidFill>
              </a:rPr>
              <a:t>切线方向</a:t>
            </a:r>
          </a:p>
        </p:txBody>
      </p:sp>
      <p:graphicFrame>
        <p:nvGraphicFramePr>
          <p:cNvPr id="265251" name="Object 35">
            <a:extLst>
              <a:ext uri="{FF2B5EF4-FFF2-40B4-BE49-F238E27FC236}">
                <a16:creationId xmlns:a16="http://schemas.microsoft.com/office/drawing/2014/main" id="{A6CB3AF6-9EF5-C41E-748A-0FBEC330D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0813" y="5403850"/>
          <a:ext cx="9159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72907" imgH="222115" progId="Equation.3">
                  <p:embed/>
                </p:oleObj>
              </mc:Choice>
              <mc:Fallback>
                <p:oleObj name="公式" r:id="rId20" imgW="272907" imgH="222115" progId="Equation.3">
                  <p:embed/>
                  <p:pic>
                    <p:nvPicPr>
                      <p:cNvPr id="265251" name="Object 35">
                        <a:extLst>
                          <a:ext uri="{FF2B5EF4-FFF2-40B4-BE49-F238E27FC236}">
                            <a16:creationId xmlns:a16="http://schemas.microsoft.com/office/drawing/2014/main" id="{92A3E9BE-969B-DCA7-D037-BA9D012075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5403850"/>
                        <a:ext cx="915987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52" name="Object 36">
            <a:extLst>
              <a:ext uri="{FF2B5EF4-FFF2-40B4-BE49-F238E27FC236}">
                <a16:creationId xmlns:a16="http://schemas.microsoft.com/office/drawing/2014/main" id="{3413D813-2092-555A-EF2E-1A695872D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3613" y="5138738"/>
          <a:ext cx="150018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463457" imgH="387485" progId="Equation.3">
                  <p:embed/>
                </p:oleObj>
              </mc:Choice>
              <mc:Fallback>
                <p:oleObj name="公式" r:id="rId22" imgW="463457" imgH="387485" progId="Equation.3">
                  <p:embed/>
                  <p:pic>
                    <p:nvPicPr>
                      <p:cNvPr id="265252" name="Object 36">
                        <a:extLst>
                          <a:ext uri="{FF2B5EF4-FFF2-40B4-BE49-F238E27FC236}">
                            <a16:creationId xmlns:a16="http://schemas.microsoft.com/office/drawing/2014/main" id="{5278A9EF-C2AA-7783-54C7-ECBFF7F6E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5138738"/>
                        <a:ext cx="150018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53" name="Rectangle 37">
            <a:extLst>
              <a:ext uri="{FF2B5EF4-FFF2-40B4-BE49-F238E27FC236}">
                <a16:creationId xmlns:a16="http://schemas.microsoft.com/office/drawing/2014/main" id="{5B3CB255-A439-29FF-56AC-0B831EF70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214938"/>
            <a:ext cx="1981200" cy="1066800"/>
          </a:xfrm>
          <a:prstGeom prst="rect">
            <a:avLst/>
          </a:prstGeom>
          <a:noFill/>
          <a:ln w="38100" cmpd="dbl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497" name="Object 37">
            <a:extLst>
              <a:ext uri="{FF2B5EF4-FFF2-40B4-BE49-F238E27FC236}">
                <a16:creationId xmlns:a16="http://schemas.microsoft.com/office/drawing/2014/main" id="{B908522E-39BA-2484-46B5-46BB7A538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14151" imgH="215619" progId="Equation.3">
                  <p:embed/>
                </p:oleObj>
              </mc:Choice>
              <mc:Fallback>
                <p:oleObj name="公式" r:id="rId24" imgW="114151" imgH="215619" progId="Equation.3">
                  <p:embed/>
                  <p:pic>
                    <p:nvPicPr>
                      <p:cNvPr id="20497" name="Object 37">
                        <a:extLst>
                          <a:ext uri="{FF2B5EF4-FFF2-40B4-BE49-F238E27FC236}">
                            <a16:creationId xmlns:a16="http://schemas.microsoft.com/office/drawing/2014/main" id="{949F5B7B-D7D3-05A3-1304-157E22AFB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8">
            <a:extLst>
              <a:ext uri="{FF2B5EF4-FFF2-40B4-BE49-F238E27FC236}">
                <a16:creationId xmlns:a16="http://schemas.microsoft.com/office/drawing/2014/main" id="{21CA3AD8-E077-0F89-21D8-E7BA121B7ECB}"/>
              </a:ext>
            </a:extLst>
          </p:cNvPr>
          <p:cNvGrpSpPr>
            <a:grpSpLocks/>
          </p:cNvGrpSpPr>
          <p:nvPr/>
        </p:nvGrpSpPr>
        <p:grpSpPr bwMode="auto">
          <a:xfrm>
            <a:off x="7150100" y="1173163"/>
            <a:ext cx="1484313" cy="1125537"/>
            <a:chOff x="4103" y="1612"/>
            <a:chExt cx="935" cy="709"/>
          </a:xfrm>
        </p:grpSpPr>
        <p:sp>
          <p:nvSpPr>
            <p:cNvPr id="20511" name="Line 18">
              <a:extLst>
                <a:ext uri="{FF2B5EF4-FFF2-40B4-BE49-F238E27FC236}">
                  <a16:creationId xmlns:a16="http://schemas.microsoft.com/office/drawing/2014/main" id="{FC73BE25-EEA6-72EB-3E69-D34478655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3" y="1612"/>
              <a:ext cx="935" cy="709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12" name="Object 40">
              <a:extLst>
                <a:ext uri="{FF2B5EF4-FFF2-40B4-BE49-F238E27FC236}">
                  <a16:creationId xmlns:a16="http://schemas.microsoft.com/office/drawing/2014/main" id="{234362AE-AC3A-2B11-3F6D-3B0219BB9EC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57" y="1802"/>
            <a:ext cx="27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527243" imgH="323850" progId="Equation.3">
                    <p:embed/>
                  </p:oleObj>
                </mc:Choice>
                <mc:Fallback>
                  <p:oleObj name="公式" r:id="rId26" imgW="527243" imgH="323850" progId="Equation.3">
                    <p:embed/>
                    <p:pic>
                      <p:nvPicPr>
                        <p:cNvPr id="20512" name="Object 40">
                          <a:extLst>
                            <a:ext uri="{FF2B5EF4-FFF2-40B4-BE49-F238E27FC236}">
                              <a16:creationId xmlns:a16="http://schemas.microsoft.com/office/drawing/2014/main" id="{6C8BCF1F-89E3-BE95-7DFE-CB60B73CC5A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7" y="1802"/>
                          <a:ext cx="270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7">
            <a:extLst>
              <a:ext uri="{FF2B5EF4-FFF2-40B4-BE49-F238E27FC236}">
                <a16:creationId xmlns:a16="http://schemas.microsoft.com/office/drawing/2014/main" id="{36B4A0A2-4005-C5D5-CB0F-BBDD33C9808B}"/>
              </a:ext>
            </a:extLst>
          </p:cNvPr>
          <p:cNvGrpSpPr>
            <a:grpSpLocks/>
          </p:cNvGrpSpPr>
          <p:nvPr/>
        </p:nvGrpSpPr>
        <p:grpSpPr bwMode="auto">
          <a:xfrm>
            <a:off x="6072188" y="2284413"/>
            <a:ext cx="2592387" cy="350837"/>
            <a:chOff x="3424" y="2312"/>
            <a:chExt cx="1633" cy="221"/>
          </a:xfrm>
        </p:grpSpPr>
        <p:sp>
          <p:nvSpPr>
            <p:cNvPr id="20509" name="Line 16">
              <a:extLst>
                <a:ext uri="{FF2B5EF4-FFF2-40B4-BE49-F238E27FC236}">
                  <a16:creationId xmlns:a16="http://schemas.microsoft.com/office/drawing/2014/main" id="{AF8CF7C8-0304-1F09-647F-48213DD63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312"/>
              <a:ext cx="163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10" name="Object 41">
              <a:extLst>
                <a:ext uri="{FF2B5EF4-FFF2-40B4-BE49-F238E27FC236}">
                  <a16:creationId xmlns:a16="http://schemas.microsoft.com/office/drawing/2014/main" id="{5B34CDF1-4BF2-29C3-DA7D-655E6746B81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91" y="2348"/>
            <a:ext cx="11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311259" imgH="361950" progId="Equation.3">
                    <p:embed/>
                  </p:oleObj>
                </mc:Choice>
                <mc:Fallback>
                  <p:oleObj name="公式" r:id="rId28" imgW="311259" imgH="361950" progId="Equation.3">
                    <p:embed/>
                    <p:pic>
                      <p:nvPicPr>
                        <p:cNvPr id="20510" name="Object 41">
                          <a:extLst>
                            <a:ext uri="{FF2B5EF4-FFF2-40B4-BE49-F238E27FC236}">
                              <a16:creationId xmlns:a16="http://schemas.microsoft.com/office/drawing/2014/main" id="{500C1ECC-E667-A548-7208-7D8C8D3028E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1" y="2348"/>
                          <a:ext cx="11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96">
            <a:extLst>
              <a:ext uri="{FF2B5EF4-FFF2-40B4-BE49-F238E27FC236}">
                <a16:creationId xmlns:a16="http://schemas.microsoft.com/office/drawing/2014/main" id="{5D3256C0-2457-24E9-E731-C39198195CF0}"/>
              </a:ext>
            </a:extLst>
          </p:cNvPr>
          <p:cNvGrpSpPr>
            <a:grpSpLocks/>
          </p:cNvGrpSpPr>
          <p:nvPr/>
        </p:nvGrpSpPr>
        <p:grpSpPr bwMode="auto">
          <a:xfrm>
            <a:off x="6072188" y="1131888"/>
            <a:ext cx="1081087" cy="1155700"/>
            <a:chOff x="3424" y="1586"/>
            <a:chExt cx="681" cy="728"/>
          </a:xfrm>
        </p:grpSpPr>
        <p:sp>
          <p:nvSpPr>
            <p:cNvPr id="20507" name="Line 14">
              <a:extLst>
                <a:ext uri="{FF2B5EF4-FFF2-40B4-BE49-F238E27FC236}">
                  <a16:creationId xmlns:a16="http://schemas.microsoft.com/office/drawing/2014/main" id="{E79A7478-3D19-B561-CED1-7B04821D7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4" y="1605"/>
              <a:ext cx="681" cy="7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08" name="Object 42">
              <a:extLst>
                <a:ext uri="{FF2B5EF4-FFF2-40B4-BE49-F238E27FC236}">
                  <a16:creationId xmlns:a16="http://schemas.microsoft.com/office/drawing/2014/main" id="{7A629513-8FD0-FFC7-0C35-09583B88407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84" y="1586"/>
            <a:ext cx="14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184091" imgH="209550" progId="Equation.3">
                    <p:embed/>
                  </p:oleObj>
                </mc:Choice>
                <mc:Fallback>
                  <p:oleObj name="公式" r:id="rId30" imgW="184091" imgH="209550" progId="Equation.3">
                    <p:embed/>
                    <p:pic>
                      <p:nvPicPr>
                        <p:cNvPr id="20508" name="Object 42">
                          <a:extLst>
                            <a:ext uri="{FF2B5EF4-FFF2-40B4-BE49-F238E27FC236}">
                              <a16:creationId xmlns:a16="http://schemas.microsoft.com/office/drawing/2014/main" id="{F28B6739-A0A0-D134-9CED-20F1AC592FE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1586"/>
                          <a:ext cx="144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0">
            <a:extLst>
              <a:ext uri="{FF2B5EF4-FFF2-40B4-BE49-F238E27FC236}">
                <a16:creationId xmlns:a16="http://schemas.microsoft.com/office/drawing/2014/main" id="{613845E4-B0E6-DCD4-DDF0-FB6E8995E7DA}"/>
              </a:ext>
            </a:extLst>
          </p:cNvPr>
          <p:cNvGrpSpPr>
            <a:grpSpLocks/>
          </p:cNvGrpSpPr>
          <p:nvPr/>
        </p:nvGrpSpPr>
        <p:grpSpPr bwMode="auto">
          <a:xfrm>
            <a:off x="7419975" y="2312988"/>
            <a:ext cx="1217613" cy="355600"/>
            <a:chOff x="4244" y="2330"/>
            <a:chExt cx="767" cy="224"/>
          </a:xfrm>
        </p:grpSpPr>
        <p:sp>
          <p:nvSpPr>
            <p:cNvPr id="20505" name="Line 20">
              <a:extLst>
                <a:ext uri="{FF2B5EF4-FFF2-40B4-BE49-F238E27FC236}">
                  <a16:creationId xmlns:a16="http://schemas.microsoft.com/office/drawing/2014/main" id="{CCA1059A-9767-8C15-3AC7-B9CCFFE16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4" y="2330"/>
              <a:ext cx="767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06" name="Object 43">
              <a:extLst>
                <a:ext uri="{FF2B5EF4-FFF2-40B4-BE49-F238E27FC236}">
                  <a16:creationId xmlns:a16="http://schemas.microsoft.com/office/drawing/2014/main" id="{48CE0177-D6F5-AB59-5F0A-1EAAC0BC974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79" y="2330"/>
            <a:ext cx="21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603141" imgH="438150" progId="Equation.3">
                    <p:embed/>
                  </p:oleObj>
                </mc:Choice>
                <mc:Fallback>
                  <p:oleObj name="公式" r:id="rId32" imgW="603141" imgH="438150" progId="Equation.3">
                    <p:embed/>
                    <p:pic>
                      <p:nvPicPr>
                        <p:cNvPr id="20506" name="Object 43">
                          <a:extLst>
                            <a:ext uri="{FF2B5EF4-FFF2-40B4-BE49-F238E27FC236}">
                              <a16:creationId xmlns:a16="http://schemas.microsoft.com/office/drawing/2014/main" id="{D6F59D7A-40A6-1467-1D68-13118EFEBC9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9" y="2330"/>
                          <a:ext cx="21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99">
            <a:extLst>
              <a:ext uri="{FF2B5EF4-FFF2-40B4-BE49-F238E27FC236}">
                <a16:creationId xmlns:a16="http://schemas.microsoft.com/office/drawing/2014/main" id="{2EB0EB9B-5BC9-DF61-375A-A40B6E32D3F4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1173163"/>
            <a:ext cx="547688" cy="1125537"/>
            <a:chOff x="4097" y="1612"/>
            <a:chExt cx="345" cy="709"/>
          </a:xfrm>
        </p:grpSpPr>
        <p:sp>
          <p:nvSpPr>
            <p:cNvPr id="20503" name="Line 19">
              <a:extLst>
                <a:ext uri="{FF2B5EF4-FFF2-40B4-BE49-F238E27FC236}">
                  <a16:creationId xmlns:a16="http://schemas.microsoft.com/office/drawing/2014/main" id="{30F4F727-8DD0-47DE-C970-3A451C4F0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7" y="1612"/>
              <a:ext cx="167" cy="709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04" name="Object 44">
              <a:extLst>
                <a:ext uri="{FF2B5EF4-FFF2-40B4-BE49-F238E27FC236}">
                  <a16:creationId xmlns:a16="http://schemas.microsoft.com/office/drawing/2014/main" id="{A8C77FE4-1C9F-BC94-3E06-2382DDAD37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8" y="1880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628574" imgH="438150" progId="Equation.3">
                    <p:embed/>
                  </p:oleObj>
                </mc:Choice>
                <mc:Fallback>
                  <p:oleObj name="公式" r:id="rId34" imgW="628574" imgH="438150" progId="Equation.3">
                    <p:embed/>
                    <p:pic>
                      <p:nvPicPr>
                        <p:cNvPr id="20504" name="Object 44">
                          <a:extLst>
                            <a:ext uri="{FF2B5EF4-FFF2-40B4-BE49-F238E27FC236}">
                              <a16:creationId xmlns:a16="http://schemas.microsoft.com/office/drawing/2014/main" id="{6BF25699-D76D-A1F5-226E-91CF805984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8" y="1880"/>
                          <a:ext cx="22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64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08403701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5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5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/>
      <p:bldP spid="265220" grpId="0"/>
      <p:bldP spid="265249" grpId="0"/>
      <p:bldP spid="265250" grpId="0"/>
      <p:bldP spid="2652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A436D-26CF-7842-9E72-F9A44D5C8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>
            <a:extLst>
              <a:ext uri="{FF2B5EF4-FFF2-40B4-BE49-F238E27FC236}">
                <a16:creationId xmlns:a16="http://schemas.microsoft.com/office/drawing/2014/main" id="{07E6F883-F298-A984-D96A-A619E53A9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43175"/>
            <a:ext cx="1250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800">
                <a:solidFill>
                  <a:srgbClr val="000099"/>
                </a:solidFill>
                <a:ea typeface="黑体" panose="02010609060101010101" pitchFamily="49" charset="-122"/>
              </a:rPr>
              <a:t>大小：</a:t>
            </a:r>
          </a:p>
        </p:txBody>
      </p:sp>
      <p:graphicFrame>
        <p:nvGraphicFramePr>
          <p:cNvPr id="266243" name="Object 3">
            <a:extLst>
              <a:ext uri="{FF2B5EF4-FFF2-40B4-BE49-F238E27FC236}">
                <a16:creationId xmlns:a16="http://schemas.microsoft.com/office/drawing/2014/main" id="{D5C436AC-7BEB-0F5A-70E3-DB1C1AC58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466975"/>
          <a:ext cx="7493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2443" imgH="247650" progId="Equation.3">
                  <p:embed/>
                </p:oleObj>
              </mc:Choice>
              <mc:Fallback>
                <p:oleObj name="公式" r:id="rId2" imgW="222443" imgH="247650" progId="Equation.3">
                  <p:embed/>
                  <p:pic>
                    <p:nvPicPr>
                      <p:cNvPr id="266243" name="Object 3">
                        <a:extLst>
                          <a:ext uri="{FF2B5EF4-FFF2-40B4-BE49-F238E27FC236}">
                            <a16:creationId xmlns:a16="http://schemas.microsoft.com/office/drawing/2014/main" id="{0A313D6D-1B49-511D-10FE-FF144E7077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466975"/>
                        <a:ext cx="7493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>
            <a:extLst>
              <a:ext uri="{FF2B5EF4-FFF2-40B4-BE49-F238E27FC236}">
                <a16:creationId xmlns:a16="http://schemas.microsoft.com/office/drawing/2014/main" id="{58251583-EAFB-AAC1-C0A0-26E4421E6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314575"/>
          <a:ext cx="20034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17390" imgH="412615" progId="Equation.3">
                  <p:embed/>
                </p:oleObj>
              </mc:Choice>
              <mc:Fallback>
                <p:oleObj name="公式" r:id="rId4" imgW="717390" imgH="412615" progId="Equation.3">
                  <p:embed/>
                  <p:pic>
                    <p:nvPicPr>
                      <p:cNvPr id="266244" name="Object 4">
                        <a:extLst>
                          <a:ext uri="{FF2B5EF4-FFF2-40B4-BE49-F238E27FC236}">
                            <a16:creationId xmlns:a16="http://schemas.microsoft.com/office/drawing/2014/main" id="{CC9BADCE-664C-668B-56F5-EA2AA429B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14575"/>
                        <a:ext cx="20034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5" name="Object 5">
            <a:extLst>
              <a:ext uri="{FF2B5EF4-FFF2-40B4-BE49-F238E27FC236}">
                <a16:creationId xmlns:a16="http://schemas.microsoft.com/office/drawing/2014/main" id="{57135E30-62EB-E1F5-A8E7-CAB92B98F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609975"/>
          <a:ext cx="14414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14325" imgH="196985" progId="Equation.3">
                  <p:embed/>
                </p:oleObj>
              </mc:Choice>
              <mc:Fallback>
                <p:oleObj name="公式" r:id="rId6" imgW="514325" imgH="196985" progId="Equation.3">
                  <p:embed/>
                  <p:pic>
                    <p:nvPicPr>
                      <p:cNvPr id="266245" name="Object 5">
                        <a:extLst>
                          <a:ext uri="{FF2B5EF4-FFF2-40B4-BE49-F238E27FC236}">
                            <a16:creationId xmlns:a16="http://schemas.microsoft.com/office/drawing/2014/main" id="{194C8A5D-ADE7-156B-F20E-1CC42B2F4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09975"/>
                        <a:ext cx="14414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6" name="Text Box 6">
            <a:extLst>
              <a:ext uri="{FF2B5EF4-FFF2-40B4-BE49-F238E27FC236}">
                <a16:creationId xmlns:a16="http://schemas.microsoft.com/office/drawing/2014/main" id="{9AE0116C-BEA8-0DAB-2EB3-3AF5A0E67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1781175"/>
            <a:ext cx="12509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800">
                <a:solidFill>
                  <a:srgbClr val="000099"/>
                </a:solidFill>
                <a:ea typeface="黑体" panose="02010609060101010101" pitchFamily="49" charset="-122"/>
              </a:rPr>
              <a:t>方向：</a:t>
            </a:r>
          </a:p>
        </p:txBody>
      </p:sp>
      <p:sp>
        <p:nvSpPr>
          <p:cNvPr id="266247" name="Text Box 7">
            <a:extLst>
              <a:ext uri="{FF2B5EF4-FFF2-40B4-BE49-F238E27FC236}">
                <a16:creationId xmlns:a16="http://schemas.microsoft.com/office/drawing/2014/main" id="{41BB804E-B118-74F7-87B6-9ACCB7B71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1857375"/>
            <a:ext cx="3429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800">
                <a:solidFill>
                  <a:srgbClr val="000000"/>
                </a:solidFill>
                <a:ea typeface="黑体" panose="02010609060101010101" pitchFamily="49" charset="-122"/>
              </a:rPr>
              <a:t>法线方向</a:t>
            </a:r>
          </a:p>
        </p:txBody>
      </p:sp>
      <p:sp>
        <p:nvSpPr>
          <p:cNvPr id="266248" name="Text Box 8">
            <a:extLst>
              <a:ext uri="{FF2B5EF4-FFF2-40B4-BE49-F238E27FC236}">
                <a16:creationId xmlns:a16="http://schemas.microsoft.com/office/drawing/2014/main" id="{1754B65D-9DFA-DEA2-ED57-24710E1A0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14313"/>
            <a:ext cx="26177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sz="2800" i="1">
                <a:solidFill>
                  <a:srgbClr val="FF0000"/>
                </a:solidFill>
                <a:ea typeface="黑体" panose="02010609060101010101" pitchFamily="49" charset="-122"/>
              </a:rPr>
              <a:t>b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、法向加速度</a:t>
            </a:r>
            <a:r>
              <a:rPr lang="zh-CN" altLang="en-US" sz="2800"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125322F1-CEDA-5E24-FC06-25D26B736D59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785813"/>
            <a:ext cx="2247900" cy="1057275"/>
            <a:chOff x="2051" y="288"/>
            <a:chExt cx="1416" cy="666"/>
          </a:xfrm>
        </p:grpSpPr>
        <p:graphicFrame>
          <p:nvGraphicFramePr>
            <p:cNvPr id="21559" name="Object 10">
              <a:extLst>
                <a:ext uri="{FF2B5EF4-FFF2-40B4-BE49-F238E27FC236}">
                  <a16:creationId xmlns:a16="http://schemas.microsoft.com/office/drawing/2014/main" id="{B6195983-5263-FBFE-E743-6E68099842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51" y="444"/>
            <a:ext cx="36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71576" imgH="209550" progId="Equation.3">
                    <p:embed/>
                  </p:oleObj>
                </mc:Choice>
                <mc:Fallback>
                  <p:oleObj name="公式" r:id="rId8" imgW="171576" imgH="209550" progId="Equation.3">
                    <p:embed/>
                    <p:pic>
                      <p:nvPicPr>
                        <p:cNvPr id="21559" name="Object 10">
                          <a:extLst>
                            <a:ext uri="{FF2B5EF4-FFF2-40B4-BE49-F238E27FC236}">
                              <a16:creationId xmlns:a16="http://schemas.microsoft.com/office/drawing/2014/main" id="{B1A5376E-1A95-EC0A-4840-7532E8CF65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" y="444"/>
                          <a:ext cx="367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0" name="Object 11">
              <a:extLst>
                <a:ext uri="{FF2B5EF4-FFF2-40B4-BE49-F238E27FC236}">
                  <a16:creationId xmlns:a16="http://schemas.microsoft.com/office/drawing/2014/main" id="{7831769A-85CD-9FB8-F3EA-78CB631511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3" y="288"/>
            <a:ext cx="1174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666927" imgH="387485" progId="Equation.3">
                    <p:embed/>
                  </p:oleObj>
                </mc:Choice>
                <mc:Fallback>
                  <p:oleObj name="公式" r:id="rId10" imgW="666927" imgH="387485" progId="Equation.3">
                    <p:embed/>
                    <p:pic>
                      <p:nvPicPr>
                        <p:cNvPr id="21560" name="Object 11">
                          <a:extLst>
                            <a:ext uri="{FF2B5EF4-FFF2-40B4-BE49-F238E27FC236}">
                              <a16:creationId xmlns:a16="http://schemas.microsoft.com/office/drawing/2014/main" id="{701DAB4D-76CF-B34F-B76C-2258F9564D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3" y="288"/>
                          <a:ext cx="1174" cy="6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52" name="Freeform 12">
            <a:extLst>
              <a:ext uri="{FF2B5EF4-FFF2-40B4-BE49-F238E27FC236}">
                <a16:creationId xmlns:a16="http://schemas.microsoft.com/office/drawing/2014/main" id="{6DD7AC05-BE97-243B-B435-9CBF6DDC0B6C}"/>
              </a:ext>
            </a:extLst>
          </p:cNvPr>
          <p:cNvSpPr>
            <a:spLocks/>
          </p:cNvSpPr>
          <p:nvPr/>
        </p:nvSpPr>
        <p:spPr bwMode="auto">
          <a:xfrm>
            <a:off x="7092950" y="3832225"/>
            <a:ext cx="127000" cy="244475"/>
          </a:xfrm>
          <a:custGeom>
            <a:avLst/>
            <a:gdLst>
              <a:gd name="T0" fmla="*/ 2147483646 w 180"/>
              <a:gd name="T1" fmla="*/ 0 h 264"/>
              <a:gd name="T2" fmla="*/ 2147483646 w 180"/>
              <a:gd name="T3" fmla="*/ 2147483646 h 264"/>
              <a:gd name="T4" fmla="*/ 0 w 180"/>
              <a:gd name="T5" fmla="*/ 2147483646 h 264"/>
              <a:gd name="T6" fmla="*/ 0 60000 65536"/>
              <a:gd name="T7" fmla="*/ 0 60000 65536"/>
              <a:gd name="T8" fmla="*/ 0 60000 65536"/>
              <a:gd name="T9" fmla="*/ 0 w 180"/>
              <a:gd name="T10" fmla="*/ 0 h 264"/>
              <a:gd name="T11" fmla="*/ 180 w 180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264">
                <a:moveTo>
                  <a:pt x="180" y="0"/>
                </a:moveTo>
                <a:cubicBezTo>
                  <a:pt x="172" y="28"/>
                  <a:pt x="163" y="124"/>
                  <a:pt x="133" y="168"/>
                </a:cubicBezTo>
                <a:cubicBezTo>
                  <a:pt x="103" y="212"/>
                  <a:pt x="28" y="244"/>
                  <a:pt x="0" y="264"/>
                </a:cubicBezTo>
              </a:path>
            </a:pathLst>
          </a:cu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35AF4224-6F48-A479-0F46-3DF706476E66}"/>
              </a:ext>
            </a:extLst>
          </p:cNvPr>
          <p:cNvGrpSpPr>
            <a:grpSpLocks/>
          </p:cNvGrpSpPr>
          <p:nvPr/>
        </p:nvGrpSpPr>
        <p:grpSpPr bwMode="auto">
          <a:xfrm>
            <a:off x="7380288" y="908050"/>
            <a:ext cx="774700" cy="450850"/>
            <a:chOff x="4655" y="521"/>
            <a:chExt cx="482" cy="344"/>
          </a:xfrm>
        </p:grpSpPr>
        <p:sp>
          <p:nvSpPr>
            <p:cNvPr id="21557" name="Text Box 14">
              <a:extLst>
                <a:ext uri="{FF2B5EF4-FFF2-40B4-BE49-F238E27FC236}">
                  <a16:creationId xmlns:a16="http://schemas.microsoft.com/office/drawing/2014/main" id="{1FDFDE0E-B199-339B-50EC-75FD5DC1F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2" y="562"/>
              <a:ext cx="35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b="0"/>
                <a:t>△</a:t>
              </a:r>
              <a:r>
                <a:rPr lang="en-US" altLang="zh-CN" sz="2000" b="0">
                  <a:sym typeface="Symbol" panose="05050102010706020507" pitchFamily="18" charset="2"/>
                </a:rPr>
                <a:t></a:t>
              </a:r>
              <a:endParaRPr lang="en-US" altLang="zh-CN" sz="2000" b="0"/>
            </a:p>
          </p:txBody>
        </p:sp>
        <p:sp>
          <p:nvSpPr>
            <p:cNvPr id="21558" name="Freeform 15">
              <a:extLst>
                <a:ext uri="{FF2B5EF4-FFF2-40B4-BE49-F238E27FC236}">
                  <a16:creationId xmlns:a16="http://schemas.microsoft.com/office/drawing/2014/main" id="{07986D47-CAA4-E035-525C-333A9A7B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" y="521"/>
              <a:ext cx="117" cy="204"/>
            </a:xfrm>
            <a:custGeom>
              <a:avLst/>
              <a:gdLst>
                <a:gd name="T0" fmla="*/ 2 w 152"/>
                <a:gd name="T1" fmla="*/ 0 h 240"/>
                <a:gd name="T2" fmla="*/ 2 w 152"/>
                <a:gd name="T3" fmla="*/ 8 h 240"/>
                <a:gd name="T4" fmla="*/ 0 w 152"/>
                <a:gd name="T5" fmla="*/ 13 h 240"/>
                <a:gd name="T6" fmla="*/ 0 60000 65536"/>
                <a:gd name="T7" fmla="*/ 0 60000 65536"/>
                <a:gd name="T8" fmla="*/ 0 60000 65536"/>
                <a:gd name="T9" fmla="*/ 0 w 152"/>
                <a:gd name="T10" fmla="*/ 0 h 240"/>
                <a:gd name="T11" fmla="*/ 152 w 15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2" h="240">
                  <a:moveTo>
                    <a:pt x="48" y="0"/>
                  </a:moveTo>
                  <a:cubicBezTo>
                    <a:pt x="100" y="52"/>
                    <a:pt x="152" y="104"/>
                    <a:pt x="144" y="144"/>
                  </a:cubicBezTo>
                  <a:cubicBezTo>
                    <a:pt x="136" y="184"/>
                    <a:pt x="68" y="212"/>
                    <a:pt x="0" y="24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206C3B8C-020D-E03B-0E78-DE20BF2212F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1219200"/>
            <a:ext cx="595313" cy="517525"/>
            <a:chOff x="4248" y="807"/>
            <a:chExt cx="375" cy="326"/>
          </a:xfrm>
        </p:grpSpPr>
        <p:sp>
          <p:nvSpPr>
            <p:cNvPr id="21555" name="Text Box 17">
              <a:extLst>
                <a:ext uri="{FF2B5EF4-FFF2-40B4-BE49-F238E27FC236}">
                  <a16:creationId xmlns:a16="http://schemas.microsoft.com/office/drawing/2014/main" id="{39B341F8-B16F-1874-2289-93FC6AF99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" y="807"/>
              <a:ext cx="3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000" b="0"/>
                <a:t>△</a:t>
              </a:r>
              <a:r>
                <a:rPr lang="en-US" altLang="zh-CN" sz="2000" b="0">
                  <a:sym typeface="Symbol" panose="05050102010706020507" pitchFamily="18" charset="2"/>
                </a:rPr>
                <a:t></a:t>
              </a:r>
              <a:endParaRPr lang="en-US" altLang="zh-CN" sz="2000" b="0"/>
            </a:p>
          </p:txBody>
        </p:sp>
        <p:sp>
          <p:nvSpPr>
            <p:cNvPr id="21556" name="Freeform 18">
              <a:extLst>
                <a:ext uri="{FF2B5EF4-FFF2-40B4-BE49-F238E27FC236}">
                  <a16:creationId xmlns:a16="http://schemas.microsoft.com/office/drawing/2014/main" id="{751FACEE-4164-F8FE-D76A-252D9643B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" y="1045"/>
              <a:ext cx="185" cy="88"/>
            </a:xfrm>
            <a:custGeom>
              <a:avLst/>
              <a:gdLst>
                <a:gd name="T0" fmla="*/ 0 w 240"/>
                <a:gd name="T1" fmla="*/ 3 h 104"/>
                <a:gd name="T2" fmla="*/ 2 w 240"/>
                <a:gd name="T3" fmla="*/ 3 h 104"/>
                <a:gd name="T4" fmla="*/ 2 w 240"/>
                <a:gd name="T5" fmla="*/ 5 h 104"/>
                <a:gd name="T6" fmla="*/ 0 60000 65536"/>
                <a:gd name="T7" fmla="*/ 0 60000 65536"/>
                <a:gd name="T8" fmla="*/ 0 60000 65536"/>
                <a:gd name="T9" fmla="*/ 0 w 240"/>
                <a:gd name="T10" fmla="*/ 0 h 104"/>
                <a:gd name="T11" fmla="*/ 240 w 24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04">
                  <a:moveTo>
                    <a:pt x="0" y="56"/>
                  </a:moveTo>
                  <a:cubicBezTo>
                    <a:pt x="28" y="28"/>
                    <a:pt x="56" y="0"/>
                    <a:pt x="96" y="8"/>
                  </a:cubicBezTo>
                  <a:cubicBezTo>
                    <a:pt x="136" y="16"/>
                    <a:pt x="188" y="60"/>
                    <a:pt x="240" y="104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20A43647-58F6-ECF6-2BC1-57D5A13033AE}"/>
              </a:ext>
            </a:extLst>
          </p:cNvPr>
          <p:cNvGrpSpPr>
            <a:grpSpLocks/>
          </p:cNvGrpSpPr>
          <p:nvPr/>
        </p:nvGrpSpPr>
        <p:grpSpPr bwMode="auto">
          <a:xfrm>
            <a:off x="5068888" y="533400"/>
            <a:ext cx="4075112" cy="1968500"/>
            <a:chOff x="3193" y="336"/>
            <a:chExt cx="2567" cy="1240"/>
          </a:xfrm>
        </p:grpSpPr>
        <p:grpSp>
          <p:nvGrpSpPr>
            <p:cNvPr id="21547" name="Group 20">
              <a:extLst>
                <a:ext uri="{FF2B5EF4-FFF2-40B4-BE49-F238E27FC236}">
                  <a16:creationId xmlns:a16="http://schemas.microsoft.com/office/drawing/2014/main" id="{590CA1D7-68CF-61CE-D4BA-C1FC91912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3" y="336"/>
              <a:ext cx="2567" cy="1240"/>
              <a:chOff x="236" y="583"/>
              <a:chExt cx="3230" cy="1560"/>
            </a:xfrm>
          </p:grpSpPr>
          <p:sp>
            <p:nvSpPr>
              <p:cNvPr id="21549" name="Freeform 21">
                <a:extLst>
                  <a:ext uri="{FF2B5EF4-FFF2-40B4-BE49-F238E27FC236}">
                    <a16:creationId xmlns:a16="http://schemas.microsoft.com/office/drawing/2014/main" id="{77F842D7-F9EB-79E3-3AF2-8D0E15C4F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" y="894"/>
                <a:ext cx="2654" cy="1249"/>
              </a:xfrm>
              <a:custGeom>
                <a:avLst/>
                <a:gdLst>
                  <a:gd name="T0" fmla="*/ 0 w 2654"/>
                  <a:gd name="T1" fmla="*/ 760 h 1249"/>
                  <a:gd name="T2" fmla="*/ 406 w 2654"/>
                  <a:gd name="T3" fmla="*/ 642 h 1249"/>
                  <a:gd name="T4" fmla="*/ 800 w 2654"/>
                  <a:gd name="T5" fmla="*/ 238 h 1249"/>
                  <a:gd name="T6" fmla="*/ 1379 w 2654"/>
                  <a:gd name="T7" fmla="*/ 32 h 1249"/>
                  <a:gd name="T8" fmla="*/ 2199 w 2654"/>
                  <a:gd name="T9" fmla="*/ 433 h 1249"/>
                  <a:gd name="T10" fmla="*/ 2654 w 2654"/>
                  <a:gd name="T11" fmla="*/ 1249 h 1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54"/>
                  <a:gd name="T19" fmla="*/ 0 h 1249"/>
                  <a:gd name="T20" fmla="*/ 2654 w 2654"/>
                  <a:gd name="T21" fmla="*/ 1249 h 124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54" h="1249">
                    <a:moveTo>
                      <a:pt x="0" y="760"/>
                    </a:moveTo>
                    <a:cubicBezTo>
                      <a:pt x="68" y="740"/>
                      <a:pt x="273" y="729"/>
                      <a:pt x="406" y="642"/>
                    </a:cubicBezTo>
                    <a:cubicBezTo>
                      <a:pt x="539" y="555"/>
                      <a:pt x="638" y="340"/>
                      <a:pt x="800" y="238"/>
                    </a:cubicBezTo>
                    <a:cubicBezTo>
                      <a:pt x="962" y="136"/>
                      <a:pt x="1146" y="0"/>
                      <a:pt x="1379" y="32"/>
                    </a:cubicBezTo>
                    <a:cubicBezTo>
                      <a:pt x="1612" y="64"/>
                      <a:pt x="1987" y="230"/>
                      <a:pt x="2199" y="433"/>
                    </a:cubicBezTo>
                    <a:cubicBezTo>
                      <a:pt x="2411" y="636"/>
                      <a:pt x="2559" y="1079"/>
                      <a:pt x="2654" y="1249"/>
                    </a:cubicBezTo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0" name="Line 22">
                <a:extLst>
                  <a:ext uri="{FF2B5EF4-FFF2-40B4-BE49-F238E27FC236}">
                    <a16:creationId xmlns:a16="http://schemas.microsoft.com/office/drawing/2014/main" id="{53180FA9-47C7-8639-5B0F-FB3678B35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75" y="816"/>
                <a:ext cx="1187" cy="11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1" name="Line 23">
                <a:extLst>
                  <a:ext uri="{FF2B5EF4-FFF2-40B4-BE49-F238E27FC236}">
                    <a16:creationId xmlns:a16="http://schemas.microsoft.com/office/drawing/2014/main" id="{DDF02D62-E959-368F-C3FA-3BE9D8ED9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98" y="864"/>
                <a:ext cx="500" cy="353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2" name="Line 24">
                <a:extLst>
                  <a:ext uri="{FF2B5EF4-FFF2-40B4-BE49-F238E27FC236}">
                    <a16:creationId xmlns:a16="http://schemas.microsoft.com/office/drawing/2014/main" id="{8AFB4BFA-85A1-00B6-4338-398053D78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083"/>
                <a:ext cx="1354" cy="933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3" name="Text Box 25">
                <a:extLst>
                  <a:ext uri="{FF2B5EF4-FFF2-40B4-BE49-F238E27FC236}">
                    <a16:creationId xmlns:a16="http://schemas.microsoft.com/office/drawing/2014/main" id="{5B7BF508-32AA-B944-8707-C097C78A5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4" y="583"/>
                <a:ext cx="352" cy="4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800" b="0"/>
                  <a:t>A</a:t>
                </a:r>
              </a:p>
            </p:txBody>
          </p:sp>
          <p:sp>
            <p:nvSpPr>
              <p:cNvPr id="21554" name="Text Box 26">
                <a:extLst>
                  <a:ext uri="{FF2B5EF4-FFF2-40B4-BE49-F238E27FC236}">
                    <a16:creationId xmlns:a16="http://schemas.microsoft.com/office/drawing/2014/main" id="{6DA9731D-0664-16EF-27F5-138B0469B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1" y="1255"/>
                <a:ext cx="309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b="0"/>
                  <a:t>B</a:t>
                </a:r>
              </a:p>
            </p:txBody>
          </p:sp>
        </p:grpSp>
        <p:sp>
          <p:nvSpPr>
            <p:cNvPr id="21548" name="Oval 29">
              <a:extLst>
                <a:ext uri="{FF2B5EF4-FFF2-40B4-BE49-F238E27FC236}">
                  <a16:creationId xmlns:a16="http://schemas.microsoft.com/office/drawing/2014/main" id="{8E36BE98-93D4-DFC7-2FEB-E70ACCA87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562"/>
              <a:ext cx="37" cy="4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30">
            <a:extLst>
              <a:ext uri="{FF2B5EF4-FFF2-40B4-BE49-F238E27FC236}">
                <a16:creationId xmlns:a16="http://schemas.microsoft.com/office/drawing/2014/main" id="{54BB36E3-6B81-29E5-A272-A7F52EA6D07E}"/>
              </a:ext>
            </a:extLst>
          </p:cNvPr>
          <p:cNvGrpSpPr>
            <a:grpSpLocks/>
          </p:cNvGrpSpPr>
          <p:nvPr/>
        </p:nvGrpSpPr>
        <p:grpSpPr bwMode="auto">
          <a:xfrm>
            <a:off x="6450013" y="936625"/>
            <a:ext cx="1181100" cy="1111250"/>
            <a:chOff x="4063" y="590"/>
            <a:chExt cx="744" cy="700"/>
          </a:xfrm>
        </p:grpSpPr>
        <p:sp>
          <p:nvSpPr>
            <p:cNvPr id="21544" name="Line 31">
              <a:extLst>
                <a:ext uri="{FF2B5EF4-FFF2-40B4-BE49-F238E27FC236}">
                  <a16:creationId xmlns:a16="http://schemas.microsoft.com/office/drawing/2014/main" id="{32721759-3EE1-1168-ABDD-A36037C6C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590"/>
              <a:ext cx="61" cy="7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Line 32">
              <a:extLst>
                <a:ext uri="{FF2B5EF4-FFF2-40B4-BE49-F238E27FC236}">
                  <a16:creationId xmlns:a16="http://schemas.microsoft.com/office/drawing/2014/main" id="{A9F29D21-944F-BEDC-DACC-EBA1A0043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3" y="773"/>
              <a:ext cx="514" cy="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46" name="Object 33">
              <a:extLst>
                <a:ext uri="{FF2B5EF4-FFF2-40B4-BE49-F238E27FC236}">
                  <a16:creationId xmlns:a16="http://schemas.microsoft.com/office/drawing/2014/main" id="{69A73C8C-8B20-F674-18A4-9E8DDE47EC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3" y="766"/>
            <a:ext cx="17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68" imgH="164957" progId="Equation.3">
                    <p:embed/>
                  </p:oleObj>
                </mc:Choice>
                <mc:Fallback>
                  <p:oleObj name="Equation" r:id="rId12" imgW="152268" imgH="164957" progId="Equation.3">
                    <p:embed/>
                    <p:pic>
                      <p:nvPicPr>
                        <p:cNvPr id="21546" name="Object 33">
                          <a:extLst>
                            <a:ext uri="{FF2B5EF4-FFF2-40B4-BE49-F238E27FC236}">
                              <a16:creationId xmlns:a16="http://schemas.microsoft.com/office/drawing/2014/main" id="{225D68AF-2B61-2C83-9875-828463AEE9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766"/>
                          <a:ext cx="17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74" name="Oval 34">
            <a:extLst>
              <a:ext uri="{FF2B5EF4-FFF2-40B4-BE49-F238E27FC236}">
                <a16:creationId xmlns:a16="http://schemas.microsoft.com/office/drawing/2014/main" id="{66638673-0096-9AA4-9DBE-839B8842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962025"/>
            <a:ext cx="2090738" cy="2016125"/>
          </a:xfrm>
          <a:prstGeom prst="ellips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35">
            <a:extLst>
              <a:ext uri="{FF2B5EF4-FFF2-40B4-BE49-F238E27FC236}">
                <a16:creationId xmlns:a16="http://schemas.microsoft.com/office/drawing/2014/main" id="{EE2DE0D6-CA3B-3232-1A1C-9B5365449824}"/>
              </a:ext>
            </a:extLst>
          </p:cNvPr>
          <p:cNvGrpSpPr>
            <a:grpSpLocks/>
          </p:cNvGrpSpPr>
          <p:nvPr/>
        </p:nvGrpSpPr>
        <p:grpSpPr bwMode="auto">
          <a:xfrm>
            <a:off x="6496050" y="3438525"/>
            <a:ext cx="2289175" cy="1689100"/>
            <a:chOff x="4092" y="2166"/>
            <a:chExt cx="1442" cy="1064"/>
          </a:xfrm>
        </p:grpSpPr>
        <p:sp>
          <p:nvSpPr>
            <p:cNvPr id="21535" name="Line 36">
              <a:extLst>
                <a:ext uri="{FF2B5EF4-FFF2-40B4-BE49-F238E27FC236}">
                  <a16:creationId xmlns:a16="http://schemas.microsoft.com/office/drawing/2014/main" id="{17AB7E03-E9A5-773E-E4EF-66D95E155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3" y="2438"/>
              <a:ext cx="1037" cy="7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Line 37">
              <a:extLst>
                <a:ext uri="{FF2B5EF4-FFF2-40B4-BE49-F238E27FC236}">
                  <a16:creationId xmlns:a16="http://schemas.microsoft.com/office/drawing/2014/main" id="{C6717C78-7236-A072-E247-3A837ACFF7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1" y="2352"/>
              <a:ext cx="943" cy="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Line 38">
              <a:extLst>
                <a:ext uri="{FF2B5EF4-FFF2-40B4-BE49-F238E27FC236}">
                  <a16:creationId xmlns:a16="http://schemas.microsoft.com/office/drawing/2014/main" id="{CFD0F5F7-D529-3B8E-C9F2-7C2A6E66A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5" y="2352"/>
              <a:ext cx="140" cy="87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Text Box 39">
              <a:extLst>
                <a:ext uri="{FF2B5EF4-FFF2-40B4-BE49-F238E27FC236}">
                  <a16:creationId xmlns:a16="http://schemas.microsoft.com/office/drawing/2014/main" id="{30632ADE-A7C3-9EFA-B042-5AAA9F2BF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2" y="2320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0"/>
                <a:t>A</a:t>
              </a:r>
            </a:p>
          </p:txBody>
        </p:sp>
        <p:sp>
          <p:nvSpPr>
            <p:cNvPr id="21539" name="Text Box 40">
              <a:extLst>
                <a:ext uri="{FF2B5EF4-FFF2-40B4-BE49-F238E27FC236}">
                  <a16:creationId xmlns:a16="http://schemas.microsoft.com/office/drawing/2014/main" id="{B2639861-F3B9-1E1A-D75E-EBB0D2AF0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7" y="216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800" b="0"/>
                <a:t>B</a:t>
              </a:r>
            </a:p>
          </p:txBody>
        </p:sp>
        <p:graphicFrame>
          <p:nvGraphicFramePr>
            <p:cNvPr id="21540" name="Object 44">
              <a:extLst>
                <a:ext uri="{FF2B5EF4-FFF2-40B4-BE49-F238E27FC236}">
                  <a16:creationId xmlns:a16="http://schemas.microsoft.com/office/drawing/2014/main" id="{C6C8587A-B435-9D35-0FA0-FFDE16A80C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5" y="2695"/>
            <a:ext cx="23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19" imgH="177569" progId="Equation.DSMT4">
                    <p:embed/>
                  </p:oleObj>
                </mc:Choice>
                <mc:Fallback>
                  <p:oleObj name="Equation" r:id="rId14" imgW="215619" imgH="177569" progId="Equation.DSMT4">
                    <p:embed/>
                    <p:pic>
                      <p:nvPicPr>
                        <p:cNvPr id="21540" name="Object 44">
                          <a:extLst>
                            <a:ext uri="{FF2B5EF4-FFF2-40B4-BE49-F238E27FC236}">
                              <a16:creationId xmlns:a16="http://schemas.microsoft.com/office/drawing/2014/main" id="{75F1115F-82DA-2E73-08FA-C54104ABEB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5" y="2695"/>
                          <a:ext cx="239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41" name="Group 45">
              <a:extLst>
                <a:ext uri="{FF2B5EF4-FFF2-40B4-BE49-F238E27FC236}">
                  <a16:creationId xmlns:a16="http://schemas.microsoft.com/office/drawing/2014/main" id="{47DDB0E0-7361-B9B8-5A25-2CDFC3607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7" y="2346"/>
              <a:ext cx="415" cy="592"/>
              <a:chOff x="4128" y="2880"/>
              <a:chExt cx="415" cy="592"/>
            </a:xfrm>
          </p:grpSpPr>
          <p:sp>
            <p:nvSpPr>
              <p:cNvPr id="21542" name="Line 46">
                <a:extLst>
                  <a:ext uri="{FF2B5EF4-FFF2-40B4-BE49-F238E27FC236}">
                    <a16:creationId xmlns:a16="http://schemas.microsoft.com/office/drawing/2014/main" id="{54484297-3E10-FEE4-C76C-9457469FD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2" y="2880"/>
                <a:ext cx="241" cy="592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43" name="Object 47">
                <a:extLst>
                  <a:ext uri="{FF2B5EF4-FFF2-40B4-BE49-F238E27FC236}">
                    <a16:creationId xmlns:a16="http://schemas.microsoft.com/office/drawing/2014/main" id="{4C4E6846-2CAE-1F5D-C915-100DD2D132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2978"/>
              <a:ext cx="296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266584" imgH="228501" progId="Equation.DSMT4">
                      <p:embed/>
                    </p:oleObj>
                  </mc:Choice>
                  <mc:Fallback>
                    <p:oleObj name="Equation" r:id="rId16" imgW="266584" imgH="228501" progId="Equation.DSMT4">
                      <p:embed/>
                      <p:pic>
                        <p:nvPicPr>
                          <p:cNvPr id="21543" name="Object 47">
                            <a:extLst>
                              <a:ext uri="{FF2B5EF4-FFF2-40B4-BE49-F238E27FC236}">
                                <a16:creationId xmlns:a16="http://schemas.microsoft.com/office/drawing/2014/main" id="{79C0EE2E-9682-4DA3-35C9-A08188FC22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978"/>
                            <a:ext cx="296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66288" name="Object 48">
            <a:extLst>
              <a:ext uri="{FF2B5EF4-FFF2-40B4-BE49-F238E27FC236}">
                <a16:creationId xmlns:a16="http://schemas.microsoft.com/office/drawing/2014/main" id="{A5E3E967-8B0A-EFDC-D089-47F8024B3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33775"/>
          <a:ext cx="20748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742824" imgH="247650" progId="Equation.3">
                  <p:embed/>
                </p:oleObj>
              </mc:Choice>
              <mc:Fallback>
                <p:oleObj name="公式" r:id="rId18" imgW="742824" imgH="247650" progId="Equation.3">
                  <p:embed/>
                  <p:pic>
                    <p:nvPicPr>
                      <p:cNvPr id="266288" name="Object 48">
                        <a:extLst>
                          <a:ext uri="{FF2B5EF4-FFF2-40B4-BE49-F238E27FC236}">
                            <a16:creationId xmlns:a16="http://schemas.microsoft.com/office/drawing/2014/main" id="{F5BB7416-4D2F-A664-8FB7-2FD1253769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33775"/>
                        <a:ext cx="2074863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9" name="Arc 49">
            <a:extLst>
              <a:ext uri="{FF2B5EF4-FFF2-40B4-BE49-F238E27FC236}">
                <a16:creationId xmlns:a16="http://schemas.microsoft.com/office/drawing/2014/main" id="{8F8447F4-29EE-DA11-6449-1FD90D635226}"/>
              </a:ext>
            </a:extLst>
          </p:cNvPr>
          <p:cNvSpPr>
            <a:spLocks/>
          </p:cNvSpPr>
          <p:nvPr/>
        </p:nvSpPr>
        <p:spPr bwMode="auto">
          <a:xfrm rot="902607" flipV="1">
            <a:off x="7551738" y="3124200"/>
            <a:ext cx="609600" cy="1743075"/>
          </a:xfrm>
          <a:custGeom>
            <a:avLst/>
            <a:gdLst>
              <a:gd name="T0" fmla="*/ 2147483646 w 21600"/>
              <a:gd name="T1" fmla="*/ 0 h 38253"/>
              <a:gd name="T2" fmla="*/ 2147483646 w 21600"/>
              <a:gd name="T3" fmla="*/ 2147483646 h 38253"/>
              <a:gd name="T4" fmla="*/ 0 w 21600"/>
              <a:gd name="T5" fmla="*/ 2147483646 h 38253"/>
              <a:gd name="T6" fmla="*/ 0 60000 65536"/>
              <a:gd name="T7" fmla="*/ 0 60000 65536"/>
              <a:gd name="T8" fmla="*/ 0 60000 65536"/>
              <a:gd name="T9" fmla="*/ 0 w 21600"/>
              <a:gd name="T10" fmla="*/ 0 h 38253"/>
              <a:gd name="T11" fmla="*/ 21600 w 21600"/>
              <a:gd name="T12" fmla="*/ 38253 h 382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8253" fill="none" extrusionOk="0">
                <a:moveTo>
                  <a:pt x="9058" y="0"/>
                </a:moveTo>
                <a:cubicBezTo>
                  <a:pt x="16704" y="3532"/>
                  <a:pt x="21600" y="11186"/>
                  <a:pt x="21600" y="19609"/>
                </a:cubicBezTo>
                <a:cubicBezTo>
                  <a:pt x="21600" y="27281"/>
                  <a:pt x="17530" y="34378"/>
                  <a:pt x="10907" y="38252"/>
                </a:cubicBezTo>
              </a:path>
              <a:path w="21600" h="38253" stroke="0" extrusionOk="0">
                <a:moveTo>
                  <a:pt x="9058" y="0"/>
                </a:moveTo>
                <a:cubicBezTo>
                  <a:pt x="16704" y="3532"/>
                  <a:pt x="21600" y="11186"/>
                  <a:pt x="21600" y="19609"/>
                </a:cubicBezTo>
                <a:cubicBezTo>
                  <a:pt x="21600" y="27281"/>
                  <a:pt x="17530" y="34378"/>
                  <a:pt x="10907" y="38252"/>
                </a:cubicBezTo>
                <a:lnTo>
                  <a:pt x="0" y="19609"/>
                </a:lnTo>
                <a:lnTo>
                  <a:pt x="9058" y="0"/>
                </a:lnTo>
                <a:close/>
              </a:path>
            </a:pathLst>
          </a:custGeom>
          <a:noFill/>
          <a:ln w="28575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6290" name="Object 50">
            <a:extLst>
              <a:ext uri="{FF2B5EF4-FFF2-40B4-BE49-F238E27FC236}">
                <a16:creationId xmlns:a16="http://schemas.microsoft.com/office/drawing/2014/main" id="{2D8395FF-1EFA-684B-6AD8-496E034F9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4214813"/>
          <a:ext cx="15811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565192" imgH="387485" progId="Equation.3">
                  <p:embed/>
                </p:oleObj>
              </mc:Choice>
              <mc:Fallback>
                <p:oleObj name="公式" r:id="rId20" imgW="565192" imgH="387485" progId="Equation.3">
                  <p:embed/>
                  <p:pic>
                    <p:nvPicPr>
                      <p:cNvPr id="266290" name="Object 50">
                        <a:extLst>
                          <a:ext uri="{FF2B5EF4-FFF2-40B4-BE49-F238E27FC236}">
                            <a16:creationId xmlns:a16="http://schemas.microsoft.com/office/drawing/2014/main" id="{C946F3F1-0D7A-DFFB-DE85-8C6BFB2A9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214813"/>
                        <a:ext cx="15811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1" name="Object 51">
            <a:extLst>
              <a:ext uri="{FF2B5EF4-FFF2-40B4-BE49-F238E27FC236}">
                <a16:creationId xmlns:a16="http://schemas.microsoft.com/office/drawing/2014/main" id="{74C1599B-70D4-C1E4-7DF7-491F65F4B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4143375"/>
          <a:ext cx="94932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336693" imgH="412615" progId="Equation.3">
                  <p:embed/>
                </p:oleObj>
              </mc:Choice>
              <mc:Fallback>
                <p:oleObj name="公式" r:id="rId22" imgW="336693" imgH="412615" progId="Equation.3">
                  <p:embed/>
                  <p:pic>
                    <p:nvPicPr>
                      <p:cNvPr id="266291" name="Object 51">
                        <a:extLst>
                          <a:ext uri="{FF2B5EF4-FFF2-40B4-BE49-F238E27FC236}">
                            <a16:creationId xmlns:a16="http://schemas.microsoft.com/office/drawing/2014/main" id="{4C8A7F2B-A34B-A0F9-57F9-A12275930D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143375"/>
                        <a:ext cx="94932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2" name="Object 52">
            <a:extLst>
              <a:ext uri="{FF2B5EF4-FFF2-40B4-BE49-F238E27FC236}">
                <a16:creationId xmlns:a16="http://schemas.microsoft.com/office/drawing/2014/main" id="{07D67C8A-1851-D51D-E39F-00DD0B63B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334000"/>
          <a:ext cx="7493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222443" imgH="247650" progId="Equation.3">
                  <p:embed/>
                </p:oleObj>
              </mc:Choice>
              <mc:Fallback>
                <p:oleObj name="公式" r:id="rId24" imgW="222443" imgH="247650" progId="Equation.3">
                  <p:embed/>
                  <p:pic>
                    <p:nvPicPr>
                      <p:cNvPr id="266292" name="Object 52">
                        <a:extLst>
                          <a:ext uri="{FF2B5EF4-FFF2-40B4-BE49-F238E27FC236}">
                            <a16:creationId xmlns:a16="http://schemas.microsoft.com/office/drawing/2014/main" id="{DB7E09FC-95B3-0058-83AB-4EBFADE46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34000"/>
                        <a:ext cx="7493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3" name="Object 53">
            <a:extLst>
              <a:ext uri="{FF2B5EF4-FFF2-40B4-BE49-F238E27FC236}">
                <a16:creationId xmlns:a16="http://schemas.microsoft.com/office/drawing/2014/main" id="{19C9E86E-543F-255F-CAA9-291433FAD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81600"/>
          <a:ext cx="18637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666927" imgH="412615" progId="Equation.3">
                  <p:embed/>
                </p:oleObj>
              </mc:Choice>
              <mc:Fallback>
                <p:oleObj name="公式" r:id="rId26" imgW="666927" imgH="412615" progId="Equation.3">
                  <p:embed/>
                  <p:pic>
                    <p:nvPicPr>
                      <p:cNvPr id="266293" name="Object 53">
                        <a:extLst>
                          <a:ext uri="{FF2B5EF4-FFF2-40B4-BE49-F238E27FC236}">
                            <a16:creationId xmlns:a16="http://schemas.microsoft.com/office/drawing/2014/main" id="{42E30150-0107-6135-CD1F-03D8B2985C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81600"/>
                        <a:ext cx="186372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4" name="Object 54">
            <a:extLst>
              <a:ext uri="{FF2B5EF4-FFF2-40B4-BE49-F238E27FC236}">
                <a16:creationId xmlns:a16="http://schemas.microsoft.com/office/drawing/2014/main" id="{260775CB-8A03-2D1F-3767-3ADFED563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200650"/>
          <a:ext cx="13366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476376" imgH="412615" progId="Equation.3">
                  <p:embed/>
                </p:oleObj>
              </mc:Choice>
              <mc:Fallback>
                <p:oleObj name="公式" r:id="rId28" imgW="476376" imgH="412615" progId="Equation.3">
                  <p:embed/>
                  <p:pic>
                    <p:nvPicPr>
                      <p:cNvPr id="266294" name="Object 54">
                        <a:extLst>
                          <a:ext uri="{FF2B5EF4-FFF2-40B4-BE49-F238E27FC236}">
                            <a16:creationId xmlns:a16="http://schemas.microsoft.com/office/drawing/2014/main" id="{54A5DD65-5BCB-D335-DF5C-33BA06EC3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200650"/>
                        <a:ext cx="13366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5" name="Object 55">
            <a:extLst>
              <a:ext uri="{FF2B5EF4-FFF2-40B4-BE49-F238E27FC236}">
                <a16:creationId xmlns:a16="http://schemas.microsoft.com/office/drawing/2014/main" id="{BE27F310-58B3-A613-7ACC-6FE040F90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5105400"/>
          <a:ext cx="94932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336693" imgH="438150" progId="Equation.3">
                  <p:embed/>
                </p:oleObj>
              </mc:Choice>
              <mc:Fallback>
                <p:oleObj name="公式" r:id="rId30" imgW="336693" imgH="438150" progId="Equation.3">
                  <p:embed/>
                  <p:pic>
                    <p:nvPicPr>
                      <p:cNvPr id="266295" name="Object 55">
                        <a:extLst>
                          <a:ext uri="{FF2B5EF4-FFF2-40B4-BE49-F238E27FC236}">
                            <a16:creationId xmlns:a16="http://schemas.microsoft.com/office/drawing/2014/main" id="{C1698BEE-C742-1412-70D1-6E60A5A28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105400"/>
                        <a:ext cx="949325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6" name="Object 56">
            <a:extLst>
              <a:ext uri="{FF2B5EF4-FFF2-40B4-BE49-F238E27FC236}">
                <a16:creationId xmlns:a16="http://schemas.microsoft.com/office/drawing/2014/main" id="{287639E1-D52D-F8DA-064E-3A88A23B8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4913" y="5181600"/>
          <a:ext cx="1792287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641493" imgH="438150" progId="Equation.3">
                  <p:embed/>
                </p:oleObj>
              </mc:Choice>
              <mc:Fallback>
                <p:oleObj name="公式" r:id="rId32" imgW="641493" imgH="438150" progId="Equation.3">
                  <p:embed/>
                  <p:pic>
                    <p:nvPicPr>
                      <p:cNvPr id="266296" name="Object 56">
                        <a:extLst>
                          <a:ext uri="{FF2B5EF4-FFF2-40B4-BE49-F238E27FC236}">
                            <a16:creationId xmlns:a16="http://schemas.microsoft.com/office/drawing/2014/main" id="{4807D3C1-6F11-8EF5-0BC5-B7F4F4BE2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5181600"/>
                        <a:ext cx="1792287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7" name="Rectangle 57">
            <a:extLst>
              <a:ext uri="{FF2B5EF4-FFF2-40B4-BE49-F238E27FC236}">
                <a16:creationId xmlns:a16="http://schemas.microsoft.com/office/drawing/2014/main" id="{AA910572-74E3-05D4-A22B-376E37024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57800"/>
            <a:ext cx="1905000" cy="1066800"/>
          </a:xfrm>
          <a:prstGeom prst="rect">
            <a:avLst/>
          </a:prstGeom>
          <a:noFill/>
          <a:ln w="38100" cmpd="dbl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31" name="Object 58">
            <a:extLst>
              <a:ext uri="{FF2B5EF4-FFF2-40B4-BE49-F238E27FC236}">
                <a16:creationId xmlns:a16="http://schemas.microsoft.com/office/drawing/2014/main" id="{1114B034-C7D5-930B-E33B-6791ED976BA5}"/>
              </a:ext>
            </a:extLst>
          </p:cNvPr>
          <p:cNvGraphicFramePr>
            <a:graphicFrameLocks/>
          </p:cNvGraphicFramePr>
          <p:nvPr/>
        </p:nvGraphicFramePr>
        <p:xfrm>
          <a:off x="7929563" y="428625"/>
          <a:ext cx="3571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184091" imgH="209550" progId="Equation.3">
                  <p:embed/>
                </p:oleObj>
              </mc:Choice>
              <mc:Fallback>
                <p:oleObj name="公式" r:id="rId34" imgW="184091" imgH="209550" progId="Equation.3">
                  <p:embed/>
                  <p:pic>
                    <p:nvPicPr>
                      <p:cNvPr id="21531" name="Object 58">
                        <a:extLst>
                          <a:ext uri="{FF2B5EF4-FFF2-40B4-BE49-F238E27FC236}">
                            <a16:creationId xmlns:a16="http://schemas.microsoft.com/office/drawing/2014/main" id="{010DBA65-0350-2EC9-7960-04503ED9429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428625"/>
                        <a:ext cx="3571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64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59">
            <a:extLst>
              <a:ext uri="{FF2B5EF4-FFF2-40B4-BE49-F238E27FC236}">
                <a16:creationId xmlns:a16="http://schemas.microsoft.com/office/drawing/2014/main" id="{C471A255-432C-CD32-F379-63FF38F02182}"/>
              </a:ext>
            </a:extLst>
          </p:cNvPr>
          <p:cNvGraphicFramePr>
            <a:graphicFrameLocks/>
          </p:cNvGraphicFramePr>
          <p:nvPr/>
        </p:nvGraphicFramePr>
        <p:xfrm>
          <a:off x="8858250" y="2286000"/>
          <a:ext cx="1778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311259" imgH="361950" progId="Equation.3">
                  <p:embed/>
                </p:oleObj>
              </mc:Choice>
              <mc:Fallback>
                <p:oleObj name="公式" r:id="rId36" imgW="311259" imgH="361950" progId="Equation.3">
                  <p:embed/>
                  <p:pic>
                    <p:nvPicPr>
                      <p:cNvPr id="21532" name="Object 59">
                        <a:extLst>
                          <a:ext uri="{FF2B5EF4-FFF2-40B4-BE49-F238E27FC236}">
                            <a16:creationId xmlns:a16="http://schemas.microsoft.com/office/drawing/2014/main" id="{CA838D3E-6301-26C3-5D90-5EFE7F1D6AF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0" y="2286000"/>
                        <a:ext cx="1778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64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61">
            <a:extLst>
              <a:ext uri="{FF2B5EF4-FFF2-40B4-BE49-F238E27FC236}">
                <a16:creationId xmlns:a16="http://schemas.microsoft.com/office/drawing/2014/main" id="{29F08DFE-BB1D-27B8-24FE-B23689F200F5}"/>
              </a:ext>
            </a:extLst>
          </p:cNvPr>
          <p:cNvGraphicFramePr>
            <a:graphicFrameLocks/>
          </p:cNvGraphicFramePr>
          <p:nvPr/>
        </p:nvGraphicFramePr>
        <p:xfrm>
          <a:off x="8001000" y="4857750"/>
          <a:ext cx="1778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8" imgW="311259" imgH="361950" progId="Equation.3">
                  <p:embed/>
                </p:oleObj>
              </mc:Choice>
              <mc:Fallback>
                <p:oleObj name="公式" r:id="rId38" imgW="311259" imgH="361950" progId="Equation.3">
                  <p:embed/>
                  <p:pic>
                    <p:nvPicPr>
                      <p:cNvPr id="21533" name="Object 61">
                        <a:extLst>
                          <a:ext uri="{FF2B5EF4-FFF2-40B4-BE49-F238E27FC236}">
                            <a16:creationId xmlns:a16="http://schemas.microsoft.com/office/drawing/2014/main" id="{73CF49C4-B90F-228C-7E53-E7685BB4F51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857750"/>
                        <a:ext cx="1778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64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62">
            <a:extLst>
              <a:ext uri="{FF2B5EF4-FFF2-40B4-BE49-F238E27FC236}">
                <a16:creationId xmlns:a16="http://schemas.microsoft.com/office/drawing/2014/main" id="{9398F921-5614-CFF1-5B25-64D631B3DA40}"/>
              </a:ext>
            </a:extLst>
          </p:cNvPr>
          <p:cNvGraphicFramePr>
            <a:graphicFrameLocks/>
          </p:cNvGraphicFramePr>
          <p:nvPr/>
        </p:nvGraphicFramePr>
        <p:xfrm>
          <a:off x="7643813" y="3500438"/>
          <a:ext cx="2286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0" imgW="184091" imgH="209550" progId="Equation.3">
                  <p:embed/>
                </p:oleObj>
              </mc:Choice>
              <mc:Fallback>
                <p:oleObj name="公式" r:id="rId40" imgW="184091" imgH="209550" progId="Equation.3">
                  <p:embed/>
                  <p:pic>
                    <p:nvPicPr>
                      <p:cNvPr id="21534" name="Object 62">
                        <a:extLst>
                          <a:ext uri="{FF2B5EF4-FFF2-40B4-BE49-F238E27FC236}">
                            <a16:creationId xmlns:a16="http://schemas.microsoft.com/office/drawing/2014/main" id="{242D3140-1574-5E52-6E08-EFB59309DD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3500438"/>
                        <a:ext cx="2286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64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523797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6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6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6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6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6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6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2" grpId="0"/>
      <p:bldP spid="266246" grpId="0"/>
      <p:bldP spid="266247" grpId="0"/>
      <p:bldP spid="266248" grpId="0"/>
      <p:bldP spid="266274" grpId="0" animBg="1"/>
      <p:bldP spid="2662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DAD80-23CC-9CBD-DB7C-08B83F9BE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505BF36C-62E2-4C9A-00A7-CBDC98AE21B0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928813"/>
            <a:ext cx="6915150" cy="2222500"/>
            <a:chOff x="432" y="2736"/>
            <a:chExt cx="4608" cy="1536"/>
          </a:xfrm>
        </p:grpSpPr>
        <p:sp>
          <p:nvSpPr>
            <p:cNvPr id="22532" name="Rectangle 9">
              <a:extLst>
                <a:ext uri="{FF2B5EF4-FFF2-40B4-BE49-F238E27FC236}">
                  <a16:creationId xmlns:a16="http://schemas.microsoft.com/office/drawing/2014/main" id="{E60307CD-046A-9D0A-655E-E81A94A77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36"/>
              <a:ext cx="4608" cy="15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2533" name="Group 10">
              <a:extLst>
                <a:ext uri="{FF2B5EF4-FFF2-40B4-BE49-F238E27FC236}">
                  <a16:creationId xmlns:a16="http://schemas.microsoft.com/office/drawing/2014/main" id="{35466ABD-2C9E-B6A5-936B-3ED76CF6C6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" y="2811"/>
              <a:ext cx="3761" cy="1453"/>
              <a:chOff x="710" y="2667"/>
              <a:chExt cx="3761" cy="1453"/>
            </a:xfrm>
          </p:grpSpPr>
          <p:grpSp>
            <p:nvGrpSpPr>
              <p:cNvPr id="22534" name="Group 11">
                <a:extLst>
                  <a:ext uri="{FF2B5EF4-FFF2-40B4-BE49-F238E27FC236}">
                    <a16:creationId xmlns:a16="http://schemas.microsoft.com/office/drawing/2014/main" id="{742B8D9A-37F7-B498-1B69-DE82917BAA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" y="2667"/>
                <a:ext cx="1901" cy="1453"/>
                <a:chOff x="710" y="2667"/>
                <a:chExt cx="1901" cy="1453"/>
              </a:xfrm>
            </p:grpSpPr>
            <p:grpSp>
              <p:nvGrpSpPr>
                <p:cNvPr id="22550" name="Group 12">
                  <a:extLst>
                    <a:ext uri="{FF2B5EF4-FFF2-40B4-BE49-F238E27FC236}">
                      <a16:creationId xmlns:a16="http://schemas.microsoft.com/office/drawing/2014/main" id="{000E6CBB-AC50-8AB1-BC54-12E6E1929C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1551" cy="1061"/>
                  <a:chOff x="960" y="2995"/>
                  <a:chExt cx="1551" cy="1061"/>
                </a:xfrm>
              </p:grpSpPr>
              <p:sp>
                <p:nvSpPr>
                  <p:cNvPr id="22553" name="Line 13">
                    <a:extLst>
                      <a:ext uri="{FF2B5EF4-FFF2-40B4-BE49-F238E27FC236}">
                        <a16:creationId xmlns:a16="http://schemas.microsoft.com/office/drawing/2014/main" id="{FD141107-CA79-4D8F-C835-F017F377EE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0" y="4056"/>
                    <a:ext cx="15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54" name="Line 14">
                    <a:extLst>
                      <a:ext uri="{FF2B5EF4-FFF2-40B4-BE49-F238E27FC236}">
                        <a16:creationId xmlns:a16="http://schemas.microsoft.com/office/drawing/2014/main" id="{3A8EB9ED-BD8D-6BD3-A72A-F9E4878CD0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2995"/>
                    <a:ext cx="0" cy="106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2555" name="Group 15">
                    <a:extLst>
                      <a:ext uri="{FF2B5EF4-FFF2-40B4-BE49-F238E27FC236}">
                        <a16:creationId xmlns:a16="http://schemas.microsoft.com/office/drawing/2014/main" id="{DE99DC1B-23DB-64F3-6CAF-F9F36C5140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25" y="3199"/>
                    <a:ext cx="739" cy="689"/>
                    <a:chOff x="1325" y="3199"/>
                    <a:chExt cx="684" cy="490"/>
                  </a:xfrm>
                </p:grpSpPr>
                <p:sp>
                  <p:nvSpPr>
                    <p:cNvPr id="22559" name="Arc 16">
                      <a:extLst>
                        <a:ext uri="{FF2B5EF4-FFF2-40B4-BE49-F238E27FC236}">
                          <a16:creationId xmlns:a16="http://schemas.microsoft.com/office/drawing/2014/main" id="{5834D1A2-7883-CA55-1B31-768BD71DF4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62" y="3199"/>
                      <a:ext cx="547" cy="49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4 w 21600"/>
                        <a:gd name="T3" fmla="*/ 11 h 21600"/>
                        <a:gd name="T4" fmla="*/ 0 w 21600"/>
                        <a:gd name="T5" fmla="*/ 11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60" name="Line 17">
                      <a:extLst>
                        <a:ext uri="{FF2B5EF4-FFF2-40B4-BE49-F238E27FC236}">
                          <a16:creationId xmlns:a16="http://schemas.microsoft.com/office/drawing/2014/main" id="{7F62F3DC-11CC-FA84-BA9D-90C4F28917A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325" y="3281"/>
                      <a:ext cx="593" cy="16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33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2561" name="Group 18">
                      <a:extLst>
                        <a:ext uri="{FF2B5EF4-FFF2-40B4-BE49-F238E27FC236}">
                          <a16:creationId xmlns:a16="http://schemas.microsoft.com/office/drawing/2014/main" id="{15B0439A-5B10-112A-7939-90C27F9B11B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71" y="3281"/>
                      <a:ext cx="638" cy="163"/>
                      <a:chOff x="1200" y="2592"/>
                      <a:chExt cx="672" cy="192"/>
                    </a:xfrm>
                  </p:grpSpPr>
                  <p:sp>
                    <p:nvSpPr>
                      <p:cNvPr id="22562" name="Line 19">
                        <a:extLst>
                          <a:ext uri="{FF2B5EF4-FFF2-40B4-BE49-F238E27FC236}">
                            <a16:creationId xmlns:a16="http://schemas.microsoft.com/office/drawing/2014/main" id="{F598BA21-7FFF-8A25-3001-1B67B3F9E85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00" y="2784"/>
                        <a:ext cx="62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 type="triangle" w="med" len="med"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563" name="Line 20">
                        <a:extLst>
                          <a:ext uri="{FF2B5EF4-FFF2-40B4-BE49-F238E27FC236}">
                            <a16:creationId xmlns:a16="http://schemas.microsoft.com/office/drawing/2014/main" id="{24FD5608-1109-5BEF-DD64-EA7CEEDEE1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824" y="2592"/>
                        <a:ext cx="0" cy="192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2564" name="Line 21">
                        <a:extLst>
                          <a:ext uri="{FF2B5EF4-FFF2-40B4-BE49-F238E27FC236}">
                            <a16:creationId xmlns:a16="http://schemas.microsoft.com/office/drawing/2014/main" id="{75AF63BF-FA15-7FA7-99F2-EC4F2699305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00" y="2592"/>
                        <a:ext cx="672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aphicFrame>
                <p:nvGraphicFramePr>
                  <p:cNvPr id="22556" name="Object 15">
                    <a:extLst>
                      <a:ext uri="{FF2B5EF4-FFF2-40B4-BE49-F238E27FC236}">
                        <a16:creationId xmlns:a16="http://schemas.microsoft.com/office/drawing/2014/main" id="{8FB117E8-5D79-8437-22E5-5DE9772B6B8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051" y="3403"/>
                  <a:ext cx="320" cy="37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2" imgW="209525" imgH="273185" progId="Equation.3">
                          <p:embed/>
                        </p:oleObj>
                      </mc:Choice>
                      <mc:Fallback>
                        <p:oleObj name="公式" r:id="rId2" imgW="209525" imgH="273185" progId="Equation.3">
                          <p:embed/>
                          <p:pic>
                            <p:nvPicPr>
                              <p:cNvPr id="22556" name="Object 15">
                                <a:extLst>
                                  <a:ext uri="{FF2B5EF4-FFF2-40B4-BE49-F238E27FC236}">
                                    <a16:creationId xmlns:a16="http://schemas.microsoft.com/office/drawing/2014/main" id="{4D8C04D5-EC87-81F3-D4CE-3F4DF92E1844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51" y="3403"/>
                                <a:ext cx="320" cy="37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57" name="Object 16">
                    <a:extLst>
                      <a:ext uri="{FF2B5EF4-FFF2-40B4-BE49-F238E27FC236}">
                        <a16:creationId xmlns:a16="http://schemas.microsoft.com/office/drawing/2014/main" id="{2814A4A4-2315-B406-B486-92DF2872D42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009" y="2995"/>
                  <a:ext cx="341" cy="40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4" imgW="222443" imgH="298315" progId="Equation.3">
                          <p:embed/>
                        </p:oleObj>
                      </mc:Choice>
                      <mc:Fallback>
                        <p:oleObj name="公式" r:id="rId4" imgW="222443" imgH="298315" progId="Equation.3">
                          <p:embed/>
                          <p:pic>
                            <p:nvPicPr>
                              <p:cNvPr id="22557" name="Object 16">
                                <a:extLst>
                                  <a:ext uri="{FF2B5EF4-FFF2-40B4-BE49-F238E27FC236}">
                                    <a16:creationId xmlns:a16="http://schemas.microsoft.com/office/drawing/2014/main" id="{75C082BE-4D5F-799A-9789-BE0D58EF285E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009" y="2995"/>
                                <a:ext cx="341" cy="40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58" name="Object 17">
                    <a:extLst>
                      <a:ext uri="{FF2B5EF4-FFF2-40B4-BE49-F238E27FC236}">
                        <a16:creationId xmlns:a16="http://schemas.microsoft.com/office/drawing/2014/main" id="{6AF8FA8C-D8C7-598F-E037-769612DDD7D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116" y="3041"/>
                  <a:ext cx="234" cy="2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6" imgW="126725" imgH="177415" progId="Equation.3">
                          <p:embed/>
                        </p:oleObj>
                      </mc:Choice>
                      <mc:Fallback>
                        <p:oleObj name="Equation" r:id="rId6" imgW="126725" imgH="177415" progId="Equation.3">
                          <p:embed/>
                          <p:pic>
                            <p:nvPicPr>
                              <p:cNvPr id="22558" name="Object 17">
                                <a:extLst>
                                  <a:ext uri="{FF2B5EF4-FFF2-40B4-BE49-F238E27FC236}">
                                    <a16:creationId xmlns:a16="http://schemas.microsoft.com/office/drawing/2014/main" id="{858BCA98-4BFE-3287-4636-A62940A0C3B1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16" y="3041"/>
                                <a:ext cx="234" cy="29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22551" name="Object 13">
                  <a:extLst>
                    <a:ext uri="{FF2B5EF4-FFF2-40B4-BE49-F238E27FC236}">
                      <a16:creationId xmlns:a16="http://schemas.microsoft.com/office/drawing/2014/main" id="{7A60A302-0FE8-F1E3-7429-7EC763AFE21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00" y="3888"/>
                <a:ext cx="211" cy="2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8" imgW="126835" imgH="139518" progId="Equation.3">
                        <p:embed/>
                      </p:oleObj>
                    </mc:Choice>
                    <mc:Fallback>
                      <p:oleObj name="Equation" r:id="rId8" imgW="126835" imgH="139518" progId="Equation.3">
                        <p:embed/>
                        <p:pic>
                          <p:nvPicPr>
                            <p:cNvPr id="22551" name="Object 13">
                              <a:extLst>
                                <a:ext uri="{FF2B5EF4-FFF2-40B4-BE49-F238E27FC236}">
                                  <a16:creationId xmlns:a16="http://schemas.microsoft.com/office/drawing/2014/main" id="{3B910CF4-7B71-ED37-394C-88DE4B231F0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0" y="3888"/>
                              <a:ext cx="211" cy="2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52" name="Object 14">
                  <a:extLst>
                    <a:ext uri="{FF2B5EF4-FFF2-40B4-BE49-F238E27FC236}">
                      <a16:creationId xmlns:a16="http://schemas.microsoft.com/office/drawing/2014/main" id="{DC7069F1-32FE-CD84-6FC7-14CA55980D6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10" y="2667"/>
                <a:ext cx="232" cy="27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139579" imgH="164957" progId="Equation.3">
                        <p:embed/>
                      </p:oleObj>
                    </mc:Choice>
                    <mc:Fallback>
                      <p:oleObj name="Equation" r:id="rId10" imgW="139579" imgH="164957" progId="Equation.3">
                        <p:embed/>
                        <p:pic>
                          <p:nvPicPr>
                            <p:cNvPr id="22552" name="Object 14">
                              <a:extLst>
                                <a:ext uri="{FF2B5EF4-FFF2-40B4-BE49-F238E27FC236}">
                                  <a16:creationId xmlns:a16="http://schemas.microsoft.com/office/drawing/2014/main" id="{E299702C-23AD-3AB6-9EC3-11A7E5B964A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10" y="2667"/>
                              <a:ext cx="232" cy="2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2535" name="Group 27">
                <a:extLst>
                  <a:ext uri="{FF2B5EF4-FFF2-40B4-BE49-F238E27FC236}">
                    <a16:creationId xmlns:a16="http://schemas.microsoft.com/office/drawing/2014/main" id="{842F22BA-1723-98B3-4132-66EEA45FCD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6" y="2866"/>
                <a:ext cx="1125" cy="870"/>
                <a:chOff x="3346" y="2866"/>
                <a:chExt cx="1125" cy="870"/>
              </a:xfrm>
            </p:grpSpPr>
            <p:grpSp>
              <p:nvGrpSpPr>
                <p:cNvPr id="22536" name="Group 28">
                  <a:extLst>
                    <a:ext uri="{FF2B5EF4-FFF2-40B4-BE49-F238E27FC236}">
                      <a16:creationId xmlns:a16="http://schemas.microsoft.com/office/drawing/2014/main" id="{46BADF97-E6C4-4F64-41E0-CCE65220EF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6" y="2866"/>
                  <a:ext cx="1125" cy="870"/>
                  <a:chOff x="3346" y="2866"/>
                  <a:chExt cx="1125" cy="870"/>
                </a:xfrm>
              </p:grpSpPr>
              <p:grpSp>
                <p:nvGrpSpPr>
                  <p:cNvPr id="22539" name="Group 29">
                    <a:extLst>
                      <a:ext uri="{FF2B5EF4-FFF2-40B4-BE49-F238E27FC236}">
                        <a16:creationId xmlns:a16="http://schemas.microsoft.com/office/drawing/2014/main" id="{DBF972E1-090F-8214-022F-7B5506ACF4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607" y="2976"/>
                    <a:ext cx="684" cy="672"/>
                    <a:chOff x="3607" y="2976"/>
                    <a:chExt cx="684" cy="672"/>
                  </a:xfrm>
                </p:grpSpPr>
                <p:sp>
                  <p:nvSpPr>
                    <p:cNvPr id="22544" name="Arc 30">
                      <a:extLst>
                        <a:ext uri="{FF2B5EF4-FFF2-40B4-BE49-F238E27FC236}">
                          <a16:creationId xmlns:a16="http://schemas.microsoft.com/office/drawing/2014/main" id="{5478E4D9-226E-E897-9057-283865F5D84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43" y="3158"/>
                      <a:ext cx="548" cy="49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14 w 21600"/>
                        <a:gd name="T3" fmla="*/ 11 h 21600"/>
                        <a:gd name="T4" fmla="*/ 0 w 21600"/>
                        <a:gd name="T5" fmla="*/ 11 h 2160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600"/>
                        <a:gd name="T11" fmla="*/ 21600 w 21600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600" fill="none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</a:path>
                        <a:path w="21600" h="21600" stroke="0" extrusionOk="0">
                          <a:moveTo>
                            <a:pt x="-1" y="0"/>
                          </a:moveTo>
                          <a:cubicBezTo>
                            <a:pt x="11929" y="0"/>
                            <a:pt x="21600" y="9670"/>
                            <a:pt x="21600" y="21600"/>
                          </a:cubicBezTo>
                          <a:lnTo>
                            <a:pt x="0" y="21600"/>
                          </a:lnTo>
                          <a:lnTo>
                            <a:pt x="-1" y="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45" name="Line 31">
                      <a:extLst>
                        <a:ext uri="{FF2B5EF4-FFF2-40B4-BE49-F238E27FC236}">
                          <a16:creationId xmlns:a16="http://schemas.microsoft.com/office/drawing/2014/main" id="{A199E94E-2BB0-372C-F1B2-67390A9556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607" y="3220"/>
                      <a:ext cx="662" cy="245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33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46" name="Line 32">
                      <a:extLst>
                        <a:ext uri="{FF2B5EF4-FFF2-40B4-BE49-F238E27FC236}">
                          <a16:creationId xmlns:a16="http://schemas.microsoft.com/office/drawing/2014/main" id="{C0568A55-AB36-7B52-DC52-9B6BA133AD4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032" y="2976"/>
                      <a:ext cx="255" cy="48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C00F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47" name="Line 33">
                      <a:extLst>
                        <a:ext uri="{FF2B5EF4-FFF2-40B4-BE49-F238E27FC236}">
                          <a16:creationId xmlns:a16="http://schemas.microsoft.com/office/drawing/2014/main" id="{B611ED65-C799-9F00-D992-3E16D73F35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62" y="3465"/>
                      <a:ext cx="407" cy="18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C00F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48" name="Line 34">
                      <a:extLst>
                        <a:ext uri="{FF2B5EF4-FFF2-40B4-BE49-F238E27FC236}">
                          <a16:creationId xmlns:a16="http://schemas.microsoft.com/office/drawing/2014/main" id="{CBF4B409-2826-2D22-B4E4-FB2D03F4B36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8" y="3220"/>
                      <a:ext cx="204" cy="42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549" name="Line 35">
                      <a:extLst>
                        <a:ext uri="{FF2B5EF4-FFF2-40B4-BE49-F238E27FC236}">
                          <a16:creationId xmlns:a16="http://schemas.microsoft.com/office/drawing/2014/main" id="{AD14054C-86B5-695C-97E2-6BD853370C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58" y="3037"/>
                      <a:ext cx="458" cy="1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2540" name="Group 36">
                    <a:extLst>
                      <a:ext uri="{FF2B5EF4-FFF2-40B4-BE49-F238E27FC236}">
                        <a16:creationId xmlns:a16="http://schemas.microsoft.com/office/drawing/2014/main" id="{BE63E189-7522-8998-4A33-33D0A42C00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46" y="2866"/>
                    <a:ext cx="1125" cy="870"/>
                    <a:chOff x="3346" y="2866"/>
                    <a:chExt cx="1125" cy="870"/>
                  </a:xfrm>
                </p:grpSpPr>
                <p:graphicFrame>
                  <p:nvGraphicFramePr>
                    <p:cNvPr id="22541" name="Object 10">
                      <a:extLst>
                        <a:ext uri="{FF2B5EF4-FFF2-40B4-BE49-F238E27FC236}">
                          <a16:creationId xmlns:a16="http://schemas.microsoft.com/office/drawing/2014/main" id="{BE0F7552-8C35-1208-ECC4-4059FB76ACF5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3424" y="3362"/>
                    <a:ext cx="397" cy="37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公式" r:id="rId12" imgW="209525" imgH="273185" progId="Equation.3">
                            <p:embed/>
                          </p:oleObj>
                        </mc:Choice>
                        <mc:Fallback>
                          <p:oleObj name="公式" r:id="rId12" imgW="209525" imgH="273185" progId="Equation.3">
                            <p:embed/>
                            <p:pic>
                              <p:nvPicPr>
                                <p:cNvPr id="22541" name="Object 10">
                                  <a:extLst>
                                    <a:ext uri="{FF2B5EF4-FFF2-40B4-BE49-F238E27FC236}">
                                      <a16:creationId xmlns:a16="http://schemas.microsoft.com/office/drawing/2014/main" id="{A313B3D0-1E85-80FB-3A22-24055483FB57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424" y="3362"/>
                                  <a:ext cx="397" cy="37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2542" name="Object 11">
                      <a:extLst>
                        <a:ext uri="{FF2B5EF4-FFF2-40B4-BE49-F238E27FC236}">
                          <a16:creationId xmlns:a16="http://schemas.microsoft.com/office/drawing/2014/main" id="{C4A6CB5C-FD13-8E9E-DF6D-667573DE1203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192" y="2866"/>
                    <a:ext cx="279" cy="30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公式" r:id="rId14" imgW="146143" imgH="222115" progId="Equation.3">
                            <p:embed/>
                          </p:oleObj>
                        </mc:Choice>
                        <mc:Fallback>
                          <p:oleObj name="公式" r:id="rId14" imgW="146143" imgH="222115" progId="Equation.3">
                            <p:embed/>
                            <p:pic>
                              <p:nvPicPr>
                                <p:cNvPr id="22542" name="Object 11">
                                  <a:extLst>
                                    <a:ext uri="{FF2B5EF4-FFF2-40B4-BE49-F238E27FC236}">
                                      <a16:creationId xmlns:a16="http://schemas.microsoft.com/office/drawing/2014/main" id="{CC769C7D-26B2-2216-461E-94F4BCCCD661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192" y="2866"/>
                                  <a:ext cx="279" cy="30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2543" name="Object 12">
                      <a:extLst>
                        <a:ext uri="{FF2B5EF4-FFF2-40B4-BE49-F238E27FC236}">
                          <a16:creationId xmlns:a16="http://schemas.microsoft.com/office/drawing/2014/main" id="{F2F16CC7-2C25-2B09-B691-E69C296E9B4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3346" y="2993"/>
                    <a:ext cx="234" cy="293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6" imgW="126725" imgH="177415" progId="Equation.3">
                            <p:embed/>
                          </p:oleObj>
                        </mc:Choice>
                        <mc:Fallback>
                          <p:oleObj name="Equation" r:id="rId16" imgW="126725" imgH="177415" progId="Equation.3">
                            <p:embed/>
                            <p:pic>
                              <p:nvPicPr>
                                <p:cNvPr id="22543" name="Object 12">
                                  <a:extLst>
                                    <a:ext uri="{FF2B5EF4-FFF2-40B4-BE49-F238E27FC236}">
                                      <a16:creationId xmlns:a16="http://schemas.microsoft.com/office/drawing/2014/main" id="{530D370A-2C96-F471-3809-33CA9DD9C064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346" y="2993"/>
                                  <a:ext cx="234" cy="29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sp>
              <p:nvSpPr>
                <p:cNvPr id="22537" name="Freeform 40">
                  <a:extLst>
                    <a:ext uri="{FF2B5EF4-FFF2-40B4-BE49-F238E27FC236}">
                      <a16:creationId xmlns:a16="http://schemas.microsoft.com/office/drawing/2014/main" id="{CE38AA8D-5B6B-B2A2-0EA1-9DBC26C9E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9" y="3260"/>
                  <a:ext cx="100" cy="157"/>
                </a:xfrm>
                <a:custGeom>
                  <a:avLst/>
                  <a:gdLst>
                    <a:gd name="T0" fmla="*/ 100 w 100"/>
                    <a:gd name="T1" fmla="*/ 0 h 157"/>
                    <a:gd name="T2" fmla="*/ 22 w 100"/>
                    <a:gd name="T3" fmla="*/ 157 h 157"/>
                    <a:gd name="T4" fmla="*/ 0 60000 65536"/>
                    <a:gd name="T5" fmla="*/ 0 60000 65536"/>
                    <a:gd name="T6" fmla="*/ 0 w 100"/>
                    <a:gd name="T7" fmla="*/ 0 h 157"/>
                    <a:gd name="T8" fmla="*/ 100 w 100"/>
                    <a:gd name="T9" fmla="*/ 157 h 15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00" h="157">
                      <a:moveTo>
                        <a:pt x="100" y="0"/>
                      </a:moveTo>
                      <a:cubicBezTo>
                        <a:pt x="0" y="33"/>
                        <a:pt x="22" y="51"/>
                        <a:pt x="22" y="15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2538" name="Object 9">
                  <a:extLst>
                    <a:ext uri="{FF2B5EF4-FFF2-40B4-BE49-F238E27FC236}">
                      <a16:creationId xmlns:a16="http://schemas.microsoft.com/office/drawing/2014/main" id="{5D2B7FB4-D8A8-945D-57C2-7BB932F97A9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36" y="3120"/>
                <a:ext cx="149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126725" imgH="177415" progId="Equation.3">
                        <p:embed/>
                      </p:oleObj>
                    </mc:Choice>
                    <mc:Fallback>
                      <p:oleObj name="Equation" r:id="rId17" imgW="126725" imgH="177415" progId="Equation.3">
                        <p:embed/>
                        <p:pic>
                          <p:nvPicPr>
                            <p:cNvPr id="22538" name="Object 9">
                              <a:extLst>
                                <a:ext uri="{FF2B5EF4-FFF2-40B4-BE49-F238E27FC236}">
                                  <a16:creationId xmlns:a16="http://schemas.microsoft.com/office/drawing/2014/main" id="{B8AB55E4-A250-6407-DBFC-EF3C2929E48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6" y="3120"/>
                              <a:ext cx="149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39978" name="Text Box 42">
            <a:extLst>
              <a:ext uri="{FF2B5EF4-FFF2-40B4-BE49-F238E27FC236}">
                <a16:creationId xmlns:a16="http://schemas.microsoft.com/office/drawing/2014/main" id="{9FE8A8CB-8950-739A-070D-34BF8B7AD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928688"/>
            <a:ext cx="461010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>
                <a:ea typeface="黑体" panose="02010609060101010101" pitchFamily="49" charset="-122"/>
              </a:rPr>
              <a:t>将</a:t>
            </a:r>
            <a:r>
              <a:rPr lang="en-US" altLang="zh-CN">
                <a:ea typeface="黑体" panose="02010609060101010101" pitchFamily="49" charset="-122"/>
              </a:rPr>
              <a:t>a</a:t>
            </a:r>
            <a:r>
              <a:rPr lang="zh-CN" altLang="en-US">
                <a:ea typeface="黑体" panose="02010609060101010101" pitchFamily="49" charset="-122"/>
              </a:rPr>
              <a:t>向不同的坐标 轴中投影</a:t>
            </a:r>
          </a:p>
        </p:txBody>
      </p:sp>
    </p:spTree>
    <p:extLst>
      <p:ext uri="{BB962C8B-B14F-4D97-AF65-F5344CB8AC3E}">
        <p14:creationId xmlns:p14="http://schemas.microsoft.com/office/powerpoint/2010/main" val="361488496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35735C5B-D582-6C85-6A89-E43D37F67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993775"/>
            <a:ext cx="7772400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角量 </a:t>
            </a:r>
            <a:r>
              <a:rPr lang="en-US" altLang="zh-CN" sz="2800"/>
              <a:t>——</a:t>
            </a: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在极坐标系下，以旋转角度为基准的基本参量，称为角量</a:t>
            </a:r>
            <a:r>
              <a:rPr lang="en-US" altLang="zh-CN" sz="2800">
                <a:latin typeface="楷体_GB2312" pitchFamily="49" charset="-122"/>
              </a:rPr>
              <a:t>.</a:t>
            </a:r>
            <a:endParaRPr lang="zh-CN" altLang="en-US" sz="2800">
              <a:solidFill>
                <a:schemeClr val="accent2"/>
              </a:solidFill>
              <a:latin typeface="楷体_GB2312" pitchFamily="49" charset="-122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DFB3BA50-ED44-9BBC-6AB9-0CE459A77142}"/>
              </a:ext>
            </a:extLst>
          </p:cNvPr>
          <p:cNvGrpSpPr>
            <a:grpSpLocks/>
          </p:cNvGrpSpPr>
          <p:nvPr/>
        </p:nvGrpSpPr>
        <p:grpSpPr bwMode="auto">
          <a:xfrm>
            <a:off x="322276" y="3158074"/>
            <a:ext cx="2900363" cy="623888"/>
            <a:chOff x="315" y="2634"/>
            <a:chExt cx="1827" cy="393"/>
          </a:xfrm>
        </p:grpSpPr>
        <p:sp>
          <p:nvSpPr>
            <p:cNvPr id="8223" name="Text Box 11">
              <a:extLst>
                <a:ext uri="{FF2B5EF4-FFF2-40B4-BE49-F238E27FC236}">
                  <a16:creationId xmlns:a16="http://schemas.microsoft.com/office/drawing/2014/main" id="{2863143D-8955-F3AB-452A-174EC324D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" y="2697"/>
              <a:ext cx="13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latin typeface="楷体_GB2312" pitchFamily="49" charset="-122"/>
                </a:rPr>
                <a:t>2. </a:t>
              </a:r>
              <a:r>
                <a:rPr lang="zh-CN" altLang="en-US" sz="2800" dirty="0">
                  <a:latin typeface="楷体_GB2312" pitchFamily="49" charset="-122"/>
                </a:rPr>
                <a:t>角位移</a:t>
              </a:r>
              <a:r>
                <a:rPr lang="en-US" altLang="zh-CN" sz="2800" dirty="0">
                  <a:latin typeface="楷体_GB2312" pitchFamily="49" charset="-122"/>
                </a:rPr>
                <a:t>: </a:t>
              </a:r>
              <a:endParaRPr lang="zh-CN" altLang="en-US" sz="2800" dirty="0">
                <a:latin typeface="楷体_GB2312" pitchFamily="49" charset="-122"/>
              </a:endParaRPr>
            </a:p>
          </p:txBody>
        </p:sp>
        <p:graphicFrame>
          <p:nvGraphicFramePr>
            <p:cNvPr id="8224" name="Object 4">
              <a:extLst>
                <a:ext uri="{FF2B5EF4-FFF2-40B4-BE49-F238E27FC236}">
                  <a16:creationId xmlns:a16="http://schemas.microsoft.com/office/drawing/2014/main" id="{20CAE315-1D59-DE18-642A-942505D397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3" y="2634"/>
            <a:ext cx="529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41091" imgH="177646" progId="Equation.3">
                    <p:embed/>
                  </p:oleObj>
                </mc:Choice>
                <mc:Fallback>
                  <p:oleObj name="公式" r:id="rId2" imgW="241091" imgH="17764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2634"/>
                          <a:ext cx="529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600" name="Text Box 16">
            <a:extLst>
              <a:ext uri="{FF2B5EF4-FFF2-40B4-BE49-F238E27FC236}">
                <a16:creationId xmlns:a16="http://schemas.microsoft.com/office/drawing/2014/main" id="{67E40592-3BDB-1BDC-3A36-C6DAA5E60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875" y="3935861"/>
            <a:ext cx="2611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</a:rPr>
              <a:t>逆时针为正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36A9138C-4A28-5BC1-952D-AE2D63A21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2875"/>
            <a:ext cx="5040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CC0000"/>
                </a:solidFill>
              </a:rPr>
              <a:t>二    圆周运动的角量</a:t>
            </a:r>
            <a:endParaRPr lang="zh-CN" altLang="en-US" sz="3600"/>
          </a:p>
        </p:txBody>
      </p:sp>
      <p:grpSp>
        <p:nvGrpSpPr>
          <p:cNvPr id="3" name="Group 64">
            <a:extLst>
              <a:ext uri="{FF2B5EF4-FFF2-40B4-BE49-F238E27FC236}">
                <a16:creationId xmlns:a16="http://schemas.microsoft.com/office/drawing/2014/main" id="{BED06098-8FEA-D62C-7ECB-E8DAD848D04C}"/>
              </a:ext>
            </a:extLst>
          </p:cNvPr>
          <p:cNvGrpSpPr>
            <a:grpSpLocks/>
          </p:cNvGrpSpPr>
          <p:nvPr/>
        </p:nvGrpSpPr>
        <p:grpSpPr bwMode="auto">
          <a:xfrm>
            <a:off x="5715955" y="2249488"/>
            <a:ext cx="3071813" cy="2806700"/>
            <a:chOff x="3379" y="2205"/>
            <a:chExt cx="1951" cy="1768"/>
          </a:xfrm>
        </p:grpSpPr>
        <p:sp>
          <p:nvSpPr>
            <p:cNvPr id="8205" name="Rectangle 65">
              <a:extLst>
                <a:ext uri="{FF2B5EF4-FFF2-40B4-BE49-F238E27FC236}">
                  <a16:creationId xmlns:a16="http://schemas.microsoft.com/office/drawing/2014/main" id="{D61DCB22-9E81-682F-135B-472AF81A7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05"/>
              <a:ext cx="1951" cy="1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6" name="Line 66">
              <a:extLst>
                <a:ext uri="{FF2B5EF4-FFF2-40B4-BE49-F238E27FC236}">
                  <a16:creationId xmlns:a16="http://schemas.microsoft.com/office/drawing/2014/main" id="{E8F3AC5B-5EC0-D48F-491D-E578C950A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3206"/>
              <a:ext cx="930" cy="3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7" name="Object 67">
              <a:extLst>
                <a:ext uri="{FF2B5EF4-FFF2-40B4-BE49-F238E27FC236}">
                  <a16:creationId xmlns:a16="http://schemas.microsoft.com/office/drawing/2014/main" id="{CC4DF645-8F28-C2F9-F798-A9939A930B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2" y="3264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77646" imgH="190335" progId="Equation.3">
                    <p:embed/>
                  </p:oleObj>
                </mc:Choice>
                <mc:Fallback>
                  <p:oleObj name="公式" r:id="rId4" imgW="177646" imgH="190335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3264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68">
              <a:extLst>
                <a:ext uri="{FF2B5EF4-FFF2-40B4-BE49-F238E27FC236}">
                  <a16:creationId xmlns:a16="http://schemas.microsoft.com/office/drawing/2014/main" id="{9F63FB73-5372-07F8-0CDC-34F16F0D03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1" y="2272"/>
            <a:ext cx="21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90417" imgH="241195" progId="Equation.3">
                    <p:embed/>
                  </p:oleObj>
                </mc:Choice>
                <mc:Fallback>
                  <p:oleObj name="公式" r:id="rId6" imgW="190417" imgH="241195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2272"/>
                          <a:ext cx="21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69">
              <a:extLst>
                <a:ext uri="{FF2B5EF4-FFF2-40B4-BE49-F238E27FC236}">
                  <a16:creationId xmlns:a16="http://schemas.microsoft.com/office/drawing/2014/main" id="{F259E855-2FA5-A62F-BB53-922BED55A7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1" y="3215"/>
            <a:ext cx="18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957" imgH="190335" progId="Equation.3">
                    <p:embed/>
                  </p:oleObj>
                </mc:Choice>
                <mc:Fallback>
                  <p:oleObj name="Equation" r:id="rId8" imgW="164957" imgH="190335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3215"/>
                          <a:ext cx="18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10" name="Group 70">
              <a:extLst>
                <a:ext uri="{FF2B5EF4-FFF2-40B4-BE49-F238E27FC236}">
                  <a16:creationId xmlns:a16="http://schemas.microsoft.com/office/drawing/2014/main" id="{8B06A2AC-0898-AF8D-E39A-3B548CC38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7" y="2495"/>
              <a:ext cx="1440" cy="1440"/>
              <a:chOff x="3504" y="1680"/>
              <a:chExt cx="1440" cy="1440"/>
            </a:xfrm>
          </p:grpSpPr>
          <p:sp>
            <p:nvSpPr>
              <p:cNvPr id="8220" name="Oval 71">
                <a:extLst>
                  <a:ext uri="{FF2B5EF4-FFF2-40B4-BE49-F238E27FC236}">
                    <a16:creationId xmlns:a16="http://schemas.microsoft.com/office/drawing/2014/main" id="{511B9127-1F70-6202-95A6-BC2177A89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80"/>
                <a:ext cx="1440" cy="144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8221" name="Object 72">
                <a:extLst>
                  <a:ext uri="{FF2B5EF4-FFF2-40B4-BE49-F238E27FC236}">
                    <a16:creationId xmlns:a16="http://schemas.microsoft.com/office/drawing/2014/main" id="{AC40C1BD-7938-694B-763E-9B2834FF247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88" y="1968"/>
              <a:ext cx="217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114102" imgH="126780" progId="Equation.3">
                      <p:embed/>
                    </p:oleObj>
                  </mc:Choice>
                  <mc:Fallback>
                    <p:oleObj name="公式" r:id="rId10" imgW="114102" imgH="12678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968"/>
                            <a:ext cx="217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2" name="Line 73">
                <a:extLst>
                  <a:ext uri="{FF2B5EF4-FFF2-40B4-BE49-F238E27FC236}">
                    <a16:creationId xmlns:a16="http://schemas.microsoft.com/office/drawing/2014/main" id="{FBE7EB7B-00FA-625A-EECF-4AC67613A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0" y="2016"/>
                <a:ext cx="624" cy="384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8211" name="Line 74">
              <a:extLst>
                <a:ext uri="{FF2B5EF4-FFF2-40B4-BE49-F238E27FC236}">
                  <a16:creationId xmlns:a16="http://schemas.microsoft.com/office/drawing/2014/main" id="{6579911E-F43F-9F38-A81E-3B38FDC60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6" y="2827"/>
              <a:ext cx="624" cy="38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Arc 75">
              <a:extLst>
                <a:ext uri="{FF2B5EF4-FFF2-40B4-BE49-F238E27FC236}">
                  <a16:creationId xmlns:a16="http://schemas.microsoft.com/office/drawing/2014/main" id="{F04AC37F-EBB5-09FA-0266-2575704F9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" y="3010"/>
              <a:ext cx="83" cy="181"/>
            </a:xfrm>
            <a:custGeom>
              <a:avLst/>
              <a:gdLst>
                <a:gd name="T0" fmla="*/ 0 w 21600"/>
                <a:gd name="T1" fmla="*/ 0 h 32756"/>
                <a:gd name="T2" fmla="*/ 0 w 21600"/>
                <a:gd name="T3" fmla="*/ 0 h 32756"/>
                <a:gd name="T4" fmla="*/ 0 w 21600"/>
                <a:gd name="T5" fmla="*/ 0 h 327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2756"/>
                <a:gd name="T11" fmla="*/ 21600 w 21600"/>
                <a:gd name="T12" fmla="*/ 32756 h 32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275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531"/>
                    <a:pt x="20526" y="29389"/>
                    <a:pt x="18496" y="32756"/>
                  </a:cubicBezTo>
                </a:path>
                <a:path w="21600" h="3275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531"/>
                    <a:pt x="20526" y="29389"/>
                    <a:pt x="18496" y="3275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CC00CC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3" name="Object 76">
              <a:extLst>
                <a:ext uri="{FF2B5EF4-FFF2-40B4-BE49-F238E27FC236}">
                  <a16:creationId xmlns:a16="http://schemas.microsoft.com/office/drawing/2014/main" id="{71D3628C-A860-5BD1-0524-84282F4FBF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8" y="2962"/>
            <a:ext cx="20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01556" imgH="139639" progId="Equation.3">
                    <p:embed/>
                  </p:oleObj>
                </mc:Choice>
                <mc:Fallback>
                  <p:oleObj name="公式" r:id="rId12" imgW="101556" imgH="139639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2962"/>
                          <a:ext cx="20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77">
              <a:extLst>
                <a:ext uri="{FF2B5EF4-FFF2-40B4-BE49-F238E27FC236}">
                  <a16:creationId xmlns:a16="http://schemas.microsoft.com/office/drawing/2014/main" id="{2CC5E91A-7218-BC7F-265B-31D3DAADDA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262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8215" name="Line 78">
              <a:extLst>
                <a:ext uri="{FF2B5EF4-FFF2-40B4-BE49-F238E27FC236}">
                  <a16:creationId xmlns:a16="http://schemas.microsoft.com/office/drawing/2014/main" id="{134AEAB1-BA64-2A14-B4AD-AD9976F9F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6" y="2587"/>
              <a:ext cx="384" cy="62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Arc 79">
              <a:extLst>
                <a:ext uri="{FF2B5EF4-FFF2-40B4-BE49-F238E27FC236}">
                  <a16:creationId xmlns:a16="http://schemas.microsoft.com/office/drawing/2014/main" id="{A253FFBF-4869-553D-30EB-A9AACF309166}"/>
                </a:ext>
              </a:extLst>
            </p:cNvPr>
            <p:cNvSpPr>
              <a:spLocks/>
            </p:cNvSpPr>
            <p:nvPr/>
          </p:nvSpPr>
          <p:spPr bwMode="auto">
            <a:xfrm rot="-1559630">
              <a:off x="4408" y="2923"/>
              <a:ext cx="48" cy="139"/>
            </a:xfrm>
            <a:custGeom>
              <a:avLst/>
              <a:gdLst>
                <a:gd name="T0" fmla="*/ 0 w 21600"/>
                <a:gd name="T1" fmla="*/ 0 h 27787"/>
                <a:gd name="T2" fmla="*/ 0 w 21600"/>
                <a:gd name="T3" fmla="*/ 0 h 27787"/>
                <a:gd name="T4" fmla="*/ 0 w 21600"/>
                <a:gd name="T5" fmla="*/ 0 h 277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787"/>
                <a:gd name="T11" fmla="*/ 21600 w 21600"/>
                <a:gd name="T12" fmla="*/ 27787 h 27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78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95"/>
                    <a:pt x="21295" y="25779"/>
                    <a:pt x="20694" y="27786"/>
                  </a:cubicBezTo>
                </a:path>
                <a:path w="21600" h="2778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95"/>
                    <a:pt x="21295" y="25779"/>
                    <a:pt x="20694" y="2778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7" name="Object 80">
              <a:extLst>
                <a:ext uri="{FF2B5EF4-FFF2-40B4-BE49-F238E27FC236}">
                  <a16:creationId xmlns:a16="http://schemas.microsoft.com/office/drawing/2014/main" id="{F9F91170-7BAA-9DA7-E2A2-EF790169CA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1" y="2731"/>
            <a:ext cx="33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77646" imgH="139579" progId="Equation.3">
                    <p:embed/>
                  </p:oleObj>
                </mc:Choice>
                <mc:Fallback>
                  <p:oleObj name="公式" r:id="rId14" imgW="177646" imgH="139579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731"/>
                          <a:ext cx="33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Text Box 81">
              <a:extLst>
                <a:ext uri="{FF2B5EF4-FFF2-40B4-BE49-F238E27FC236}">
                  <a16:creationId xmlns:a16="http://schemas.microsoft.com/office/drawing/2014/main" id="{5A9E5927-9F82-8E73-29EB-8E2BBF39D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2" y="234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8219" name="Line 82">
              <a:extLst>
                <a:ext uri="{FF2B5EF4-FFF2-40B4-BE49-F238E27FC236}">
                  <a16:creationId xmlns:a16="http://schemas.microsoft.com/office/drawing/2014/main" id="{B0CBB0E3-EBE5-6BB8-1C11-79F521CE5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8" y="2341"/>
              <a:ext cx="0" cy="868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弧形 83">
            <a:extLst>
              <a:ext uri="{FF2B5EF4-FFF2-40B4-BE49-F238E27FC236}">
                <a16:creationId xmlns:a16="http://schemas.microsoft.com/office/drawing/2014/main" id="{E0966D65-3B41-03B6-83A9-09FFF20C196D}"/>
              </a:ext>
            </a:extLst>
          </p:cNvPr>
          <p:cNvSpPr/>
          <p:nvPr/>
        </p:nvSpPr>
        <p:spPr bwMode="auto">
          <a:xfrm rot="17631656">
            <a:off x="5890580" y="2674939"/>
            <a:ext cx="1500187" cy="1357312"/>
          </a:xfrm>
          <a:prstGeom prst="arc">
            <a:avLst>
              <a:gd name="adj1" fmla="val 16200000"/>
              <a:gd name="adj2" fmla="val 19493546"/>
            </a:avLst>
          </a:prstGeom>
          <a:noFill/>
          <a:ln w="28575" cap="flat" cmpd="sng" algn="ctr">
            <a:solidFill>
              <a:srgbClr val="0066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zh-CN" altLang="en-US" sz="2800">
              <a:ea typeface="楷体_GB2312" pitchFamily="49" charset="-122"/>
            </a:endParaRPr>
          </a:p>
        </p:txBody>
      </p:sp>
      <p:grpSp>
        <p:nvGrpSpPr>
          <p:cNvPr id="5" name="组合 86">
            <a:extLst>
              <a:ext uri="{FF2B5EF4-FFF2-40B4-BE49-F238E27FC236}">
                <a16:creationId xmlns:a16="http://schemas.microsoft.com/office/drawing/2014/main" id="{5B23519D-781B-1825-3090-1B521A47582D}"/>
              </a:ext>
            </a:extLst>
          </p:cNvPr>
          <p:cNvGrpSpPr>
            <a:grpSpLocks/>
          </p:cNvGrpSpPr>
          <p:nvPr/>
        </p:nvGrpSpPr>
        <p:grpSpPr bwMode="auto">
          <a:xfrm>
            <a:off x="322276" y="2405331"/>
            <a:ext cx="3079750" cy="596900"/>
            <a:chOff x="357158" y="3214678"/>
            <a:chExt cx="3079745" cy="596900"/>
          </a:xfrm>
        </p:grpSpPr>
        <p:sp>
          <p:nvSpPr>
            <p:cNvPr id="8203" name="Text Box 7">
              <a:extLst>
                <a:ext uri="{FF2B5EF4-FFF2-40B4-BE49-F238E27FC236}">
                  <a16:creationId xmlns:a16="http://schemas.microsoft.com/office/drawing/2014/main" id="{F224E1EA-7E69-A003-E9CB-6977FFEE8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58" y="3286124"/>
              <a:ext cx="215106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latin typeface="楷体_GB2312" pitchFamily="49" charset="-122"/>
                </a:rPr>
                <a:t>1. </a:t>
              </a:r>
              <a:r>
                <a:rPr lang="zh-CN" altLang="en-US" sz="2800" dirty="0">
                  <a:latin typeface="楷体_GB2312" pitchFamily="49" charset="-122"/>
                </a:rPr>
                <a:t>角位置：</a:t>
              </a:r>
            </a:p>
          </p:txBody>
        </p:sp>
        <p:graphicFrame>
          <p:nvGraphicFramePr>
            <p:cNvPr id="8204" name="Object 14">
              <a:extLst>
                <a:ext uri="{FF2B5EF4-FFF2-40B4-BE49-F238E27FC236}">
                  <a16:creationId xmlns:a16="http://schemas.microsoft.com/office/drawing/2014/main" id="{E247B38E-263B-12A1-16A7-56AEE8C5F4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7403" y="3214678"/>
            <a:ext cx="1079500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91973" imgH="203112" progId="Equation.3">
                    <p:embed/>
                  </p:oleObj>
                </mc:Choice>
                <mc:Fallback>
                  <p:oleObj name="Equation" r:id="rId16" imgW="291973" imgH="20311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403" y="3214678"/>
                          <a:ext cx="1079500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" name="Rectangle 13">
            <a:extLst>
              <a:ext uri="{FF2B5EF4-FFF2-40B4-BE49-F238E27FC236}">
                <a16:creationId xmlns:a16="http://schemas.microsoft.com/office/drawing/2014/main" id="{0B199427-4D8E-8B55-D4EF-65304124C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988" y="3194829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单位：</a:t>
            </a:r>
            <a:r>
              <a:rPr lang="en-US" altLang="zh-CN" sz="2800" dirty="0">
                <a:solidFill>
                  <a:srgbClr val="0000FF"/>
                </a:solidFill>
              </a:rPr>
              <a:t>rad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2066" name="Text Box 59">
            <a:extLst>
              <a:ext uri="{FF2B5EF4-FFF2-40B4-BE49-F238E27FC236}">
                <a16:creationId xmlns:a16="http://schemas.microsoft.com/office/drawing/2014/main" id="{A2524996-729C-D478-D637-D015C769A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955" y="4249738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CC"/>
                </a:solidFill>
                <a:latin typeface="楷体_GB2312" pitchFamily="49" charset="-122"/>
              </a:rPr>
              <a:t>参考方向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A9E196D-8304-6DAB-6328-3B007285C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805" y="5026179"/>
            <a:ext cx="2662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1C1C1C"/>
                </a:solidFill>
              </a:rPr>
              <a:t>平均角速度</a:t>
            </a:r>
          </a:p>
        </p:txBody>
      </p:sp>
      <p:graphicFrame>
        <p:nvGraphicFramePr>
          <p:cNvPr id="6" name="Object 20">
            <a:extLst>
              <a:ext uri="{FF2B5EF4-FFF2-40B4-BE49-F238E27FC236}">
                <a16:creationId xmlns:a16="http://schemas.microsoft.com/office/drawing/2014/main" id="{9E32AA93-9FDB-784D-8BE1-3E0F081F4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659921"/>
              </p:ext>
            </p:extLst>
          </p:nvPr>
        </p:nvGraphicFramePr>
        <p:xfrm>
          <a:off x="1832139" y="5628153"/>
          <a:ext cx="28575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155700" imgH="393700" progId="Equation.3">
                  <p:embed/>
                </p:oleObj>
              </mc:Choice>
              <mc:Fallback>
                <p:oleObj name="公式" r:id="rId18" imgW="1155700" imgH="393700" progId="Equation.3">
                  <p:embed/>
                  <p:pic>
                    <p:nvPicPr>
                      <p:cNvPr id="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139" y="5628153"/>
                        <a:ext cx="28575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2">
            <a:extLst>
              <a:ext uri="{FF2B5EF4-FFF2-40B4-BE49-F238E27FC236}">
                <a16:creationId xmlns:a16="http://schemas.microsoft.com/office/drawing/2014/main" id="{5304BF9B-6F46-4620-066F-47781835C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762537"/>
              </p:ext>
            </p:extLst>
          </p:nvPr>
        </p:nvGraphicFramePr>
        <p:xfrm>
          <a:off x="2822894" y="4746293"/>
          <a:ext cx="135731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533400" imgH="393700" progId="Equation.3">
                  <p:embed/>
                </p:oleObj>
              </mc:Choice>
              <mc:Fallback>
                <p:oleObj name="公式" r:id="rId20" imgW="533400" imgH="393700" progId="Equation.3">
                  <p:embed/>
                  <p:pic>
                    <p:nvPicPr>
                      <p:cNvPr id="37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894" y="4746293"/>
                        <a:ext cx="1357312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4">
            <a:extLst>
              <a:ext uri="{FF2B5EF4-FFF2-40B4-BE49-F238E27FC236}">
                <a16:creationId xmlns:a16="http://schemas.microsoft.com/office/drawing/2014/main" id="{8A13F6D6-CF94-7579-59BC-876A3886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80" y="4368949"/>
            <a:ext cx="4357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/>
              <a:t>3 . </a:t>
            </a:r>
            <a:r>
              <a:rPr lang="zh-CN" altLang="en-US" sz="2800" dirty="0"/>
              <a:t>角速度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74A773-870E-C055-3EF5-955982DF9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861" y="5665495"/>
            <a:ext cx="15001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单位</a:t>
            </a:r>
            <a:r>
              <a:rPr lang="en-US" altLang="zh-CN" sz="2800" b="0" dirty="0">
                <a:solidFill>
                  <a:srgbClr val="0000FF"/>
                </a:solidFill>
              </a:rPr>
              <a:t>rad·s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-1</a:t>
            </a:r>
            <a:endParaRPr lang="en-US" altLang="zh-CN" sz="2800" b="0" dirty="0">
              <a:solidFill>
                <a:srgbClr val="0000FF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F2740D8-CCD5-4789-E74C-5DABA9E06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22" y="5665495"/>
            <a:ext cx="13692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角速度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  <p:bldP spid="67600" grpId="0"/>
      <p:bldP spid="86" grpId="0"/>
      <p:bldP spid="2066" grpId="0"/>
      <p:bldP spid="4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5F6C9-3FF2-A594-0884-4FE982CDC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19EADFAE-62D4-29A2-E27E-C9B631313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63721"/>
            <a:ext cx="86868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以速度为</a:t>
            </a:r>
            <a:r>
              <a:rPr lang="en-US" altLang="zh-CN" i="1" dirty="0">
                <a:solidFill>
                  <a:srgbClr val="00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baseline="-25000" dirty="0">
                <a:solidFill>
                  <a:srgbClr val="000000"/>
                </a:solidFill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平抛一球，不计空气阻力，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t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时刻小球的切向加速度量值 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u="sng" dirty="0">
                <a:solidFill>
                  <a:srgbClr val="000000"/>
                </a:solidFill>
                <a:ea typeface="黑体" panose="02010609060101010101" pitchFamily="49" charset="-122"/>
              </a:rPr>
              <a:t>      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；法向加速度量值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en-US" altLang="zh-CN" u="sng" dirty="0">
                <a:solidFill>
                  <a:srgbClr val="00000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。                </a:t>
            </a:r>
          </a:p>
        </p:txBody>
      </p:sp>
      <p:graphicFrame>
        <p:nvGraphicFramePr>
          <p:cNvPr id="119808" name="Object 2">
            <a:extLst>
              <a:ext uri="{FF2B5EF4-FFF2-40B4-BE49-F238E27FC236}">
                <a16:creationId xmlns:a16="http://schemas.microsoft.com/office/drawing/2014/main" id="{EA7FAF35-51CB-8938-3084-B8C1D9A03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676400"/>
          <a:ext cx="49530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2311400" imgH="1536700" progId="Word.Picture.8">
                  <p:embed/>
                </p:oleObj>
              </mc:Choice>
              <mc:Fallback>
                <p:oleObj name="Picture" r:id="rId2" imgW="2311400" imgH="1536700" progId="Word.Picture.8">
                  <p:embed/>
                  <p:pic>
                    <p:nvPicPr>
                      <p:cNvPr id="119808" name="Object 2">
                        <a:extLst>
                          <a:ext uri="{FF2B5EF4-FFF2-40B4-BE49-F238E27FC236}">
                            <a16:creationId xmlns:a16="http://schemas.microsoft.com/office/drawing/2014/main" id="{BB959B1A-B530-533C-D877-0FE7BE11C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676400"/>
                        <a:ext cx="49530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9CC3C3"/>
                                </a:gs>
                                <a:gs pos="100000">
                                  <a:srgbClr val="CCFFFF"/>
                                </a:gs>
                              </a:gsLst>
                              <a:lin ang="189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09" name="Object 3">
            <a:extLst>
              <a:ext uri="{FF2B5EF4-FFF2-40B4-BE49-F238E27FC236}">
                <a16:creationId xmlns:a16="http://schemas.microsoft.com/office/drawing/2014/main" id="{D0A0C9F6-937F-68A3-5980-B8317A49E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672013"/>
          <a:ext cx="62484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59100" imgH="495300" progId="Equation.3">
                  <p:embed/>
                </p:oleObj>
              </mc:Choice>
              <mc:Fallback>
                <p:oleObj name="公式" r:id="rId4" imgW="2959100" imgH="495300" progId="Equation.3">
                  <p:embed/>
                  <p:pic>
                    <p:nvPicPr>
                      <p:cNvPr id="119809" name="Object 3">
                        <a:extLst>
                          <a:ext uri="{FF2B5EF4-FFF2-40B4-BE49-F238E27FC236}">
                            <a16:creationId xmlns:a16="http://schemas.microsoft.com/office/drawing/2014/main" id="{CF6271C6-D2D3-C120-2882-BF7A3453F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72013"/>
                        <a:ext cx="62484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0" name="Object 4">
            <a:extLst>
              <a:ext uri="{FF2B5EF4-FFF2-40B4-BE49-F238E27FC236}">
                <a16:creationId xmlns:a16="http://schemas.microsoft.com/office/drawing/2014/main" id="{B8489096-2D92-20FF-734D-CA2565708A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5638800"/>
          <a:ext cx="5029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08200" imgH="469900" progId="Equation.3">
                  <p:embed/>
                </p:oleObj>
              </mc:Choice>
              <mc:Fallback>
                <p:oleObj r:id="rId6" imgW="2108200" imgH="469900" progId="Equation.3">
                  <p:embed/>
                  <p:pic>
                    <p:nvPicPr>
                      <p:cNvPr id="119810" name="Object 4">
                        <a:extLst>
                          <a:ext uri="{FF2B5EF4-FFF2-40B4-BE49-F238E27FC236}">
                            <a16:creationId xmlns:a16="http://schemas.microsoft.com/office/drawing/2014/main" id="{82FB1167-3917-E506-5931-3CD825C26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638800"/>
                        <a:ext cx="5029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>
            <a:extLst>
              <a:ext uri="{FF2B5EF4-FFF2-40B4-BE49-F238E27FC236}">
                <a16:creationId xmlns:a16="http://schemas.microsoft.com/office/drawing/2014/main" id="{2CCF7325-DE15-90A2-5531-724CEA956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" y="1340768"/>
            <a:ext cx="32004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解：由图可知</a:t>
            </a:r>
            <a:r>
              <a:rPr lang="zh-CN" altLang="en-US" dirty="0"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25199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9" name="Group 21"/>
          <p:cNvGrpSpPr/>
          <p:nvPr/>
        </p:nvGrpSpPr>
        <p:grpSpPr bwMode="auto">
          <a:xfrm>
            <a:off x="6216205" y="1225528"/>
            <a:ext cx="2322909" cy="2105025"/>
            <a:chOff x="3469" y="2205"/>
            <a:chExt cx="1951" cy="1768"/>
          </a:xfrm>
        </p:grpSpPr>
        <p:sp>
          <p:nvSpPr>
            <p:cNvPr id="3093" name="Rectangle 22"/>
            <p:cNvSpPr>
              <a:spLocks noChangeArrowheads="1"/>
            </p:cNvSpPr>
            <p:nvPr/>
          </p:nvSpPr>
          <p:spPr bwMode="auto">
            <a:xfrm>
              <a:off x="3469" y="2205"/>
              <a:ext cx="1951" cy="1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6666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3094" name="Line 23"/>
            <p:cNvSpPr>
              <a:spLocks noChangeShapeType="1"/>
            </p:cNvSpPr>
            <p:nvPr/>
          </p:nvSpPr>
          <p:spPr bwMode="auto">
            <a:xfrm flipV="1">
              <a:off x="4317" y="3206"/>
              <a:ext cx="930" cy="3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graphicFrame>
          <p:nvGraphicFramePr>
            <p:cNvPr id="3076" name="Object 24"/>
            <p:cNvGraphicFramePr>
              <a:graphicFrameLocks noChangeAspect="1"/>
            </p:cNvGraphicFramePr>
            <p:nvPr/>
          </p:nvGraphicFramePr>
          <p:xfrm>
            <a:off x="5102" y="3264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77800" imgH="190500" progId="Equation.3">
                    <p:embed/>
                  </p:oleObj>
                </mc:Choice>
                <mc:Fallback>
                  <p:oleObj name="公式" r:id="rId3" imgW="177800" imgH="190500" progId="Equation.3">
                    <p:embed/>
                    <p:pic>
                      <p:nvPicPr>
                        <p:cNvPr id="307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" y="3264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25"/>
            <p:cNvGraphicFramePr>
              <a:graphicFrameLocks noChangeAspect="1"/>
            </p:cNvGraphicFramePr>
            <p:nvPr/>
          </p:nvGraphicFramePr>
          <p:xfrm>
            <a:off x="4071" y="2272"/>
            <a:ext cx="21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90500" imgH="241300" progId="Equation.3">
                    <p:embed/>
                  </p:oleObj>
                </mc:Choice>
                <mc:Fallback>
                  <p:oleObj name="公式" r:id="rId5" imgW="190500" imgH="241300" progId="Equation.3">
                    <p:embed/>
                    <p:pic>
                      <p:nvPicPr>
                        <p:cNvPr id="307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2272"/>
                          <a:ext cx="21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26"/>
            <p:cNvGraphicFramePr>
              <a:graphicFrameLocks noChangeAspect="1"/>
            </p:cNvGraphicFramePr>
            <p:nvPr/>
          </p:nvGraphicFramePr>
          <p:xfrm>
            <a:off x="4211" y="3215"/>
            <a:ext cx="18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5100" imgH="190500" progId="Equation.3">
                    <p:embed/>
                  </p:oleObj>
                </mc:Choice>
                <mc:Fallback>
                  <p:oleObj name="Equation" r:id="rId7" imgW="165100" imgH="190500" progId="Equation.3">
                    <p:embed/>
                    <p:pic>
                      <p:nvPicPr>
                        <p:cNvPr id="307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" y="3215"/>
                          <a:ext cx="18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95" name="Group 27"/>
            <p:cNvGrpSpPr/>
            <p:nvPr/>
          </p:nvGrpSpPr>
          <p:grpSpPr bwMode="auto">
            <a:xfrm>
              <a:off x="3587" y="2495"/>
              <a:ext cx="1440" cy="1440"/>
              <a:chOff x="3504" y="1680"/>
              <a:chExt cx="1440" cy="1440"/>
            </a:xfrm>
          </p:grpSpPr>
          <p:sp>
            <p:nvSpPr>
              <p:cNvPr id="3104" name="Oval 28"/>
              <p:cNvSpPr>
                <a:spLocks noChangeArrowheads="1"/>
              </p:cNvSpPr>
              <p:nvPr/>
            </p:nvSpPr>
            <p:spPr bwMode="auto">
              <a:xfrm>
                <a:off x="3504" y="1680"/>
                <a:ext cx="1440" cy="1440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  <p:graphicFrame>
            <p:nvGraphicFramePr>
              <p:cNvPr id="3079" name="Object 29"/>
              <p:cNvGraphicFramePr>
                <a:graphicFrameLocks noChangeAspect="1"/>
              </p:cNvGraphicFramePr>
              <p:nvPr/>
            </p:nvGraphicFramePr>
            <p:xfrm>
              <a:off x="3888" y="1968"/>
              <a:ext cx="217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9" imgW="114300" imgH="127000" progId="Equation.3">
                      <p:embed/>
                    </p:oleObj>
                  </mc:Choice>
                  <mc:Fallback>
                    <p:oleObj name="公式" r:id="rId9" imgW="114300" imgH="127000" progId="Equation.3">
                      <p:embed/>
                      <p:pic>
                        <p:nvPicPr>
                          <p:cNvPr id="3079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968"/>
                            <a:ext cx="217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5" name="Line 30"/>
              <p:cNvSpPr>
                <a:spLocks noChangeShapeType="1"/>
              </p:cNvSpPr>
              <p:nvPr/>
            </p:nvSpPr>
            <p:spPr bwMode="auto">
              <a:xfrm flipH="1" flipV="1">
                <a:off x="3600" y="2016"/>
                <a:ext cx="624" cy="384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800"/>
              </a:p>
            </p:txBody>
          </p:sp>
        </p:grpSp>
        <p:sp>
          <p:nvSpPr>
            <p:cNvPr id="3096" name="Line 31"/>
            <p:cNvSpPr>
              <a:spLocks noChangeShapeType="1"/>
            </p:cNvSpPr>
            <p:nvPr/>
          </p:nvSpPr>
          <p:spPr bwMode="auto">
            <a:xfrm flipV="1">
              <a:off x="4306" y="2827"/>
              <a:ext cx="624" cy="38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3097" name="Arc 32"/>
            <p:cNvSpPr/>
            <p:nvPr/>
          </p:nvSpPr>
          <p:spPr bwMode="auto">
            <a:xfrm>
              <a:off x="4612" y="3010"/>
              <a:ext cx="83" cy="181"/>
            </a:xfrm>
            <a:custGeom>
              <a:avLst/>
              <a:gdLst>
                <a:gd name="T0" fmla="*/ 0 w 21600"/>
                <a:gd name="T1" fmla="*/ 0 h 32756"/>
                <a:gd name="T2" fmla="*/ 0 w 21600"/>
                <a:gd name="T3" fmla="*/ 0 h 32756"/>
                <a:gd name="T4" fmla="*/ 0 w 21600"/>
                <a:gd name="T5" fmla="*/ 0 h 327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2756"/>
                <a:gd name="T11" fmla="*/ 21600 w 21600"/>
                <a:gd name="T12" fmla="*/ 32756 h 32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275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531"/>
                    <a:pt x="20526" y="29389"/>
                    <a:pt x="18496" y="32756"/>
                  </a:cubicBezTo>
                </a:path>
                <a:path w="21600" h="3275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531"/>
                    <a:pt x="20526" y="29389"/>
                    <a:pt x="18496" y="3275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CC00CC"/>
              </a:solidFill>
              <a:round/>
              <a:head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graphicFrame>
          <p:nvGraphicFramePr>
            <p:cNvPr id="3080" name="Object 33"/>
            <p:cNvGraphicFramePr>
              <a:graphicFrameLocks noChangeAspect="1"/>
            </p:cNvGraphicFramePr>
            <p:nvPr/>
          </p:nvGraphicFramePr>
          <p:xfrm>
            <a:off x="4708" y="2962"/>
            <a:ext cx="20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01600" imgH="139700" progId="Equation.3">
                    <p:embed/>
                  </p:oleObj>
                </mc:Choice>
                <mc:Fallback>
                  <p:oleObj name="公式" r:id="rId11" imgW="101600" imgH="139700" progId="Equation.3">
                    <p:embed/>
                    <p:pic>
                      <p:nvPicPr>
                        <p:cNvPr id="308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2962"/>
                          <a:ext cx="20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" name="Text Box 34"/>
            <p:cNvSpPr txBox="1">
              <a:spLocks noChangeArrowheads="1"/>
            </p:cNvSpPr>
            <p:nvPr/>
          </p:nvSpPr>
          <p:spPr bwMode="auto">
            <a:xfrm>
              <a:off x="4948" y="2626"/>
              <a:ext cx="2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100" i="1">
                  <a:solidFill>
                    <a:srgbClr val="CC0000"/>
                  </a:solidFill>
                </a:rPr>
                <a:t>A</a:t>
              </a:r>
            </a:p>
          </p:txBody>
        </p:sp>
        <p:grpSp>
          <p:nvGrpSpPr>
            <p:cNvPr id="3099" name="Group 35"/>
            <p:cNvGrpSpPr/>
            <p:nvPr/>
          </p:nvGrpSpPr>
          <p:grpSpPr bwMode="auto">
            <a:xfrm>
              <a:off x="4306" y="2347"/>
              <a:ext cx="576" cy="864"/>
              <a:chOff x="4224" y="1536"/>
              <a:chExt cx="576" cy="864"/>
            </a:xfrm>
          </p:grpSpPr>
          <p:sp>
            <p:nvSpPr>
              <p:cNvPr id="3101" name="Line 36"/>
              <p:cNvSpPr>
                <a:spLocks noChangeShapeType="1"/>
              </p:cNvSpPr>
              <p:nvPr/>
            </p:nvSpPr>
            <p:spPr bwMode="auto">
              <a:xfrm flipV="1">
                <a:off x="4224" y="1776"/>
                <a:ext cx="384" cy="62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3102" name="Arc 37"/>
              <p:cNvSpPr/>
              <p:nvPr/>
            </p:nvSpPr>
            <p:spPr bwMode="auto">
              <a:xfrm rot="-1559630">
                <a:off x="4416" y="2112"/>
                <a:ext cx="48" cy="139"/>
              </a:xfrm>
              <a:custGeom>
                <a:avLst/>
                <a:gdLst>
                  <a:gd name="T0" fmla="*/ 0 w 21600"/>
                  <a:gd name="T1" fmla="*/ 0 h 27787"/>
                  <a:gd name="T2" fmla="*/ 0 w 21600"/>
                  <a:gd name="T3" fmla="*/ 0 h 27787"/>
                  <a:gd name="T4" fmla="*/ 0 w 21600"/>
                  <a:gd name="T5" fmla="*/ 0 h 2778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7787"/>
                  <a:gd name="T11" fmla="*/ 21600 w 21600"/>
                  <a:gd name="T12" fmla="*/ 27787 h 277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7787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695"/>
                      <a:pt x="21295" y="25779"/>
                      <a:pt x="20694" y="27786"/>
                    </a:cubicBezTo>
                  </a:path>
                  <a:path w="21600" h="27787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695"/>
                      <a:pt x="21295" y="25779"/>
                      <a:pt x="20694" y="27786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graphicFrame>
            <p:nvGraphicFramePr>
              <p:cNvPr id="3081" name="Object 38"/>
              <p:cNvGraphicFramePr>
                <a:graphicFrameLocks noChangeAspect="1"/>
              </p:cNvGraphicFramePr>
              <p:nvPr/>
            </p:nvGraphicFramePr>
            <p:xfrm>
              <a:off x="4419" y="1920"/>
              <a:ext cx="333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3" imgW="177800" imgH="139700" progId="Equation.3">
                      <p:embed/>
                    </p:oleObj>
                  </mc:Choice>
                  <mc:Fallback>
                    <p:oleObj name="公式" r:id="rId13" imgW="177800" imgH="139700" progId="Equation.3">
                      <p:embed/>
                      <p:pic>
                        <p:nvPicPr>
                          <p:cNvPr id="3081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9" y="1920"/>
                            <a:ext cx="333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3" name="Text Box 39"/>
              <p:cNvSpPr txBox="1">
                <a:spLocks noChangeArrowheads="1"/>
              </p:cNvSpPr>
              <p:nvPr/>
            </p:nvSpPr>
            <p:spPr bwMode="auto">
              <a:xfrm>
                <a:off x="4560" y="1536"/>
                <a:ext cx="24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i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sp>
          <p:nvSpPr>
            <p:cNvPr id="3100" name="Line 40"/>
            <p:cNvSpPr>
              <a:spLocks noChangeShapeType="1"/>
            </p:cNvSpPr>
            <p:nvPr/>
          </p:nvSpPr>
          <p:spPr bwMode="auto">
            <a:xfrm flipV="1">
              <a:off x="4308" y="2341"/>
              <a:ext cx="0" cy="868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1054316" y="189302"/>
            <a:ext cx="378023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700" b="0" dirty="0">
                <a:latin typeface="黑体" panose="02010609060101010101" pitchFamily="49" charset="-122"/>
                <a:ea typeface="黑体" panose="02010609060101010101" pitchFamily="49" charset="-122"/>
              </a:rPr>
              <a:t>圆周运动的角速度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7107" y="1221266"/>
            <a:ext cx="5392946" cy="1124639"/>
            <a:chOff x="609087" y="3988662"/>
            <a:chExt cx="4661218" cy="1499518"/>
          </a:xfrm>
        </p:grpSpPr>
        <p:sp>
          <p:nvSpPr>
            <p:cNvPr id="38" name="Rectangle 64"/>
            <p:cNvSpPr>
              <a:spLocks noChangeArrowheads="1"/>
            </p:cNvSpPr>
            <p:nvPr/>
          </p:nvSpPr>
          <p:spPr bwMode="auto">
            <a:xfrm>
              <a:off x="609087" y="4051890"/>
              <a:ext cx="4286251" cy="1436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3200" dirty="0"/>
                <a:t>质点从</a:t>
              </a:r>
              <a:r>
                <a:rPr lang="en-US" altLang="zh-CN" sz="3200" b="0" i="1" dirty="0"/>
                <a:t>A</a:t>
              </a:r>
              <a:r>
                <a:rPr lang="zh-CN" altLang="en-US" sz="3200" dirty="0"/>
                <a:t>到</a:t>
              </a:r>
              <a:r>
                <a:rPr lang="en-US" altLang="zh-CN" sz="3200" b="0" i="1" dirty="0"/>
                <a:t>B</a:t>
              </a:r>
              <a:r>
                <a:rPr lang="zh-CN" altLang="en-US" sz="3200" dirty="0"/>
                <a:t>的路程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bject 38"/>
                <p:cNvSpPr txBox="1"/>
                <p:nvPr/>
              </p:nvSpPr>
              <p:spPr bwMode="auto">
                <a:xfrm>
                  <a:off x="3600238" y="3988662"/>
                  <a:ext cx="1670067" cy="5337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3200" i="1" dirty="0"/>
                </a:p>
              </p:txBody>
            </p:sp>
          </mc:Choice>
          <mc:Fallback xmlns="">
            <p:sp>
              <p:nvSpPr>
                <p:cNvPr id="39" name="Object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00238" y="3988662"/>
                  <a:ext cx="1670067" cy="533778"/>
                </a:xfrm>
                <a:prstGeom prst="rect">
                  <a:avLst/>
                </a:prstGeom>
                <a:blipFill>
                  <a:blip r:embed="rId15"/>
                  <a:stretch>
                    <a:fillRect b="-1060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795875" y="2040997"/>
                <a:ext cx="242337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1C1C1C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altLang="zh-CN" sz="2800" b="0" dirty="0">
                    <a:solidFill>
                      <a:srgbClr val="1C1C1C"/>
                    </a:solidFill>
                  </a:rPr>
                  <a:t>t</a:t>
                </a:r>
                <a:r>
                  <a:rPr lang="en-US" altLang="zh-CN" sz="2800" b="0" dirty="0">
                    <a:solidFill>
                      <a:srgbClr val="1C1C1C"/>
                    </a:solidFill>
                    <a:sym typeface="Symbol" panose="05050102010706020507" pitchFamily="18" charset="2"/>
                  </a:rPr>
                  <a:t>0</a:t>
                </a:r>
                <a:r>
                  <a:rPr lang="zh-CN" altLang="en-US" sz="2800" b="0" dirty="0">
                    <a:solidFill>
                      <a:srgbClr val="1C1C1C"/>
                    </a:solidFill>
                    <a:sym typeface="Symbol" panose="05050102010706020507" pitchFamily="18" charset="2"/>
                  </a:rPr>
                  <a:t>时，</a:t>
                </a:r>
                <a:endParaRPr lang="zh-CN" altLang="en-US" sz="2800" b="0" dirty="0">
                  <a:solidFill>
                    <a:srgbClr val="1C1C1C"/>
                  </a:solidFill>
                </a:endParaRPr>
              </a:p>
            </p:txBody>
          </p:sp>
        </mc:Choice>
        <mc:Fallback xmlns="">
          <p:sp>
            <p:nvSpPr>
              <p:cNvPr id="42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5875" y="2040997"/>
                <a:ext cx="2423375" cy="523220"/>
              </a:xfrm>
              <a:prstGeom prst="rect">
                <a:avLst/>
              </a:prstGeom>
              <a:blipFill>
                <a:blip r:embed="rId16"/>
                <a:stretch>
                  <a:fillRect l="-5290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bject 39"/>
              <p:cNvSpPr txBox="1"/>
              <p:nvPr/>
            </p:nvSpPr>
            <p:spPr bwMode="auto">
              <a:xfrm>
                <a:off x="133219" y="3165521"/>
                <a:ext cx="6451942" cy="18044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zh-CN" altLang="en-US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en-US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zh-CN" altLang="en-US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  <m:r>
                      <a:rPr lang="zh-CN" alt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zh-CN" altLang="en-US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zh-CN" altLang="en-US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en-US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m:rPr>
                                <m:sty m:val="p"/>
                              </m:rP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zh-CN" altLang="en-US" sz="3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zh-CN" alt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sz="3200" dirty="0"/>
                  <a:t> = </a:t>
                </a:r>
                <a:r>
                  <a:rPr lang="en-US" altLang="zh-CN" sz="3200" b="0" i="1" dirty="0"/>
                  <a:t>r</a:t>
                </a:r>
                <a:r>
                  <a:rPr lang="zh-CN" altLang="en-US" sz="3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m:rPr>
                            <m:sty m:val="p"/>
                          </m:rP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num>
                      <m:den>
                        <m:r>
                          <a:rPr lang="en-US" altLang="zh-CN" sz="3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32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200" dirty="0">
                    <a:solidFill>
                      <a:srgbClr val="000000"/>
                    </a:solidFill>
                  </a:rPr>
                  <a:t>=</a:t>
                </a:r>
                <a:r>
                  <a:rPr lang="en-US" altLang="zh-CN" sz="3200" b="0" i="1" dirty="0"/>
                  <a:t>r</a:t>
                </a:r>
                <a:r>
                  <a:rPr lang="en-US" altLang="zh-CN" sz="3200" b="0" i="1" dirty="0">
                    <a:sym typeface="Symbol" panose="05050102010706020507" pitchFamily="18" charset="2"/>
                  </a:rPr>
                  <a:t></a:t>
                </a:r>
                <a:endParaRPr lang="zh-CN" altLang="en-US" sz="3200" b="0" i="1" dirty="0"/>
              </a:p>
            </p:txBody>
          </p:sp>
        </mc:Choice>
        <mc:Fallback>
          <p:sp>
            <p:nvSpPr>
              <p:cNvPr id="43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219" y="3165521"/>
                <a:ext cx="6451942" cy="18044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2321263" y="2006149"/>
                <a:ext cx="349776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zh-CN" altLang="en-US" sz="32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（瞬时）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速率</m:t>
                    </m:r>
                  </m:oMath>
                </a14:m>
                <a:r>
                  <a:rPr lang="zh-CN" altLang="en-US" sz="2100" dirty="0">
                    <a:solidFill>
                      <a:srgbClr val="1C1C1C"/>
                    </a:solidFill>
                    <a:sym typeface="Symbol" panose="05050102010706020507" pitchFamily="18" charset="2"/>
                  </a:rPr>
                  <a:t>：</a:t>
                </a:r>
                <a:endParaRPr lang="zh-CN" altLang="en-US" sz="2100" dirty="0">
                  <a:solidFill>
                    <a:srgbClr val="1C1C1C"/>
                  </a:solidFill>
                </a:endParaRPr>
              </a:p>
            </p:txBody>
          </p:sp>
        </mc:Choice>
        <mc:Fallback xmlns="">
          <p:sp>
            <p:nvSpPr>
              <p:cNvPr id="44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1263" y="2006149"/>
                <a:ext cx="3497761" cy="584775"/>
              </a:xfrm>
              <a:prstGeom prst="rect">
                <a:avLst/>
              </a:prstGeom>
              <a:blipFill>
                <a:blip r:embed="rId18"/>
                <a:stretch>
                  <a:fillRect l="-4530" t="-16667" b="-30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bject 40"/>
              <p:cNvSpPr txBox="1"/>
              <p:nvPr/>
            </p:nvSpPr>
            <p:spPr bwMode="auto">
              <a:xfrm>
                <a:off x="1609344" y="4409729"/>
                <a:ext cx="3172912" cy="859907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7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9344" y="4409729"/>
                <a:ext cx="3172912" cy="85990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766715" y="1570810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715" y="1570810"/>
                <a:ext cx="49237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">
            <a:extLst>
              <a:ext uri="{FF2B5EF4-FFF2-40B4-BE49-F238E27FC236}">
                <a16:creationId xmlns:a16="http://schemas.microsoft.com/office/drawing/2014/main" id="{FA12A1B5-D160-CE8C-DBCE-C9DEEA2FBDEB}"/>
              </a:ext>
            </a:extLst>
          </p:cNvPr>
          <p:cNvGrpSpPr>
            <a:grpSpLocks/>
          </p:cNvGrpSpPr>
          <p:nvPr/>
        </p:nvGrpSpPr>
        <p:grpSpPr bwMode="auto">
          <a:xfrm>
            <a:off x="5782375" y="3429000"/>
            <a:ext cx="3094282" cy="3295661"/>
            <a:chOff x="546" y="913"/>
            <a:chExt cx="2436" cy="2503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11F05494-EF15-DD2C-9892-389DF9C33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5" y="2188"/>
              <a:ext cx="98" cy="240"/>
            </a:xfrm>
            <a:custGeom>
              <a:avLst/>
              <a:gdLst>
                <a:gd name="T0" fmla="*/ 0 w 98"/>
                <a:gd name="T1" fmla="*/ 0 h 240"/>
                <a:gd name="T2" fmla="*/ 84 w 98"/>
                <a:gd name="T3" fmla="*/ 102 h 240"/>
                <a:gd name="T4" fmla="*/ 84 w 98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240">
                  <a:moveTo>
                    <a:pt x="0" y="0"/>
                  </a:moveTo>
                  <a:cubicBezTo>
                    <a:pt x="35" y="31"/>
                    <a:pt x="70" y="62"/>
                    <a:pt x="84" y="102"/>
                  </a:cubicBezTo>
                  <a:cubicBezTo>
                    <a:pt x="98" y="142"/>
                    <a:pt x="84" y="217"/>
                    <a:pt x="84" y="24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2F78A10E-1438-F789-21F6-C35EB0A0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" y="1304"/>
              <a:ext cx="2139" cy="2112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D7787885-4617-9EFD-C47C-A34445F18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1" y="1709"/>
              <a:ext cx="861" cy="71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7639EDB5-8CAF-B71E-D5DA-9214247506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8" y="2426"/>
              <a:ext cx="1394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C729EE18-7746-2F5D-302F-BB721B312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6" y="1466"/>
              <a:ext cx="612" cy="957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4AB1A0A1-F47A-2D5D-36FE-BC11A22EB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07" y="1205"/>
              <a:ext cx="468" cy="5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F2FF7497-3B02-6999-8296-8E100C41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2" y="2127"/>
              <a:ext cx="6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latin typeface="黑体" panose="02010609060101010101" pitchFamily="49" charset="-122"/>
                  <a:sym typeface="Symbol" panose="05050102010706020507" pitchFamily="18" charset="2"/>
                </a:rPr>
                <a:t>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3409E7A5-637E-8C50-3842-7E3E3B807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1823"/>
              <a:ext cx="9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sym typeface="Symbol" panose="05050102010706020507" pitchFamily="18" charset="2"/>
                </a:rPr>
                <a:t></a:t>
              </a:r>
              <a:r>
                <a:rPr lang="en-US" altLang="zh-CN" i="1" dirty="0">
                  <a:latin typeface="黑体" panose="02010609060101010101" pitchFamily="49" charset="-122"/>
                  <a:sym typeface="Symbol" panose="05050102010706020507" pitchFamily="18" charset="2"/>
                </a:rPr>
                <a:t>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3F4E54AE-A526-5A17-F92D-D4E1F32BC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" y="2283"/>
              <a:ext cx="31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i="1"/>
                <a:t>o</a:t>
              </a:r>
              <a:endParaRPr lang="en-US" altLang="zh-CN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endParaRP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92781807-44DD-39CF-AD1B-E290FD4D1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1513"/>
              <a:ext cx="50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r</a:t>
              </a:r>
              <a:endPara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713CA904-C88C-B65A-8DEE-FC319620A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2" y="1229"/>
              <a:ext cx="6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黑体" panose="02010609060101010101" pitchFamily="49" charset="-122"/>
                  <a:sym typeface="Symbol" panose="05050102010706020507" pitchFamily="18" charset="2"/>
                </a:rPr>
                <a:t></a:t>
              </a:r>
              <a:r>
                <a:rPr lang="en-US" altLang="zh-CN" i="1">
                  <a:sym typeface="Symbol" panose="05050102010706020507" pitchFamily="18" charset="2"/>
                </a:rPr>
                <a:t>S</a:t>
              </a:r>
              <a:endParaRPr lang="en-US" altLang="zh-CN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6523AFE3-8752-695F-835F-229918247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1" y="913"/>
              <a:ext cx="1030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600" i="1" dirty="0">
                  <a:solidFill>
                    <a:srgbClr val="FF0000"/>
                  </a:solidFill>
                </a:rPr>
                <a:t>   v</a:t>
              </a:r>
              <a:endPara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4BB0A2F1-3475-737E-D698-61A60431D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1024"/>
              <a:ext cx="16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4DBE1B-F629-1CB6-5D2B-4AE1CBB1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1657"/>
              <a:ext cx="91" cy="9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A68E2D92-0079-06D9-7522-B976E8CDC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60"/>
              <a:ext cx="88" cy="1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med" advTm="74178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ldLvl="0" animBg="1"/>
      <p:bldP spid="43" grpId="0"/>
      <p:bldP spid="44" grpId="0" bldLvl="0"/>
      <p:bldP spid="4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1">
            <a:extLst>
              <a:ext uri="{FF2B5EF4-FFF2-40B4-BE49-F238E27FC236}">
                <a16:creationId xmlns:a16="http://schemas.microsoft.com/office/drawing/2014/main" id="{140FB3BC-F77A-6F5F-4677-B9C883020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2875"/>
            <a:ext cx="5040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CC0000"/>
                </a:solidFill>
              </a:rPr>
              <a:t>二    圆周运动的角量</a:t>
            </a:r>
            <a:endParaRPr lang="zh-CN" altLang="en-US" sz="3600"/>
          </a:p>
        </p:txBody>
      </p:sp>
      <p:sp>
        <p:nvSpPr>
          <p:cNvPr id="241758" name="Rectangle 94">
            <a:extLst>
              <a:ext uri="{FF2B5EF4-FFF2-40B4-BE49-F238E27FC236}">
                <a16:creationId xmlns:a16="http://schemas.microsoft.com/office/drawing/2014/main" id="{6C909B48-39E3-52ED-A9A0-E52E975EA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928688"/>
            <a:ext cx="4357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/>
              <a:t>4  </a:t>
            </a:r>
            <a:r>
              <a:rPr lang="zh-CN" altLang="en-US" sz="2800" dirty="0"/>
              <a:t>角加速度</a:t>
            </a:r>
          </a:p>
        </p:txBody>
      </p:sp>
      <p:grpSp>
        <p:nvGrpSpPr>
          <p:cNvPr id="9225" name="Group 21">
            <a:extLst>
              <a:ext uri="{FF2B5EF4-FFF2-40B4-BE49-F238E27FC236}">
                <a16:creationId xmlns:a16="http://schemas.microsoft.com/office/drawing/2014/main" id="{B6394B89-ECE5-87D9-6D94-100394F5DD6E}"/>
              </a:ext>
            </a:extLst>
          </p:cNvPr>
          <p:cNvGrpSpPr>
            <a:grpSpLocks/>
          </p:cNvGrpSpPr>
          <p:nvPr/>
        </p:nvGrpSpPr>
        <p:grpSpPr bwMode="auto">
          <a:xfrm>
            <a:off x="5786438" y="857250"/>
            <a:ext cx="3097212" cy="2806700"/>
            <a:chOff x="3469" y="2205"/>
            <a:chExt cx="1951" cy="1768"/>
          </a:xfrm>
        </p:grpSpPr>
        <p:sp>
          <p:nvSpPr>
            <p:cNvPr id="9231" name="Rectangle 22">
              <a:extLst>
                <a:ext uri="{FF2B5EF4-FFF2-40B4-BE49-F238E27FC236}">
                  <a16:creationId xmlns:a16="http://schemas.microsoft.com/office/drawing/2014/main" id="{2C891A41-509B-6D54-92B8-EAF7BF20D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205"/>
              <a:ext cx="1951" cy="1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2" name="Line 23">
              <a:extLst>
                <a:ext uri="{FF2B5EF4-FFF2-40B4-BE49-F238E27FC236}">
                  <a16:creationId xmlns:a16="http://schemas.microsoft.com/office/drawing/2014/main" id="{6F6603DB-C147-C81B-78C9-1B38C32CB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7" y="3206"/>
              <a:ext cx="930" cy="3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3" name="Object 24">
              <a:extLst>
                <a:ext uri="{FF2B5EF4-FFF2-40B4-BE49-F238E27FC236}">
                  <a16:creationId xmlns:a16="http://schemas.microsoft.com/office/drawing/2014/main" id="{C6A40ED9-A466-CFFB-ABDF-4B537441BB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2" y="3264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77646" imgH="190335" progId="Equation.3">
                    <p:embed/>
                  </p:oleObj>
                </mc:Choice>
                <mc:Fallback>
                  <p:oleObj name="公式" r:id="rId2" imgW="177646" imgH="19033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" y="3264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4" name="Object 25">
              <a:extLst>
                <a:ext uri="{FF2B5EF4-FFF2-40B4-BE49-F238E27FC236}">
                  <a16:creationId xmlns:a16="http://schemas.microsoft.com/office/drawing/2014/main" id="{061F492E-6E51-B3B7-1A45-423AB79BDB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1" y="2272"/>
            <a:ext cx="21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90417" imgH="241195" progId="Equation.3">
                    <p:embed/>
                  </p:oleObj>
                </mc:Choice>
                <mc:Fallback>
                  <p:oleObj name="公式" r:id="rId4" imgW="190417" imgH="24119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2272"/>
                          <a:ext cx="21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Object 26">
              <a:extLst>
                <a:ext uri="{FF2B5EF4-FFF2-40B4-BE49-F238E27FC236}">
                  <a16:creationId xmlns:a16="http://schemas.microsoft.com/office/drawing/2014/main" id="{46D16C10-BC67-F09E-4F92-3FBA794C23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1" y="3215"/>
            <a:ext cx="18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957" imgH="190335" progId="Equation.3">
                    <p:embed/>
                  </p:oleObj>
                </mc:Choice>
                <mc:Fallback>
                  <p:oleObj name="Equation" r:id="rId6" imgW="164957" imgH="19033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" y="3215"/>
                          <a:ext cx="18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6" name="Group 27">
              <a:extLst>
                <a:ext uri="{FF2B5EF4-FFF2-40B4-BE49-F238E27FC236}">
                  <a16:creationId xmlns:a16="http://schemas.microsoft.com/office/drawing/2014/main" id="{BA07CC3D-8D45-2633-9F54-8A83CAE936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" y="2495"/>
              <a:ext cx="1440" cy="1440"/>
              <a:chOff x="3504" y="1680"/>
              <a:chExt cx="1440" cy="1440"/>
            </a:xfrm>
          </p:grpSpPr>
          <p:sp>
            <p:nvSpPr>
              <p:cNvPr id="9247" name="Oval 28">
                <a:extLst>
                  <a:ext uri="{FF2B5EF4-FFF2-40B4-BE49-F238E27FC236}">
                    <a16:creationId xmlns:a16="http://schemas.microsoft.com/office/drawing/2014/main" id="{A3A09AE9-AB62-5DA8-8113-BB76C4715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80"/>
                <a:ext cx="1440" cy="1440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9248" name="Object 29">
                <a:extLst>
                  <a:ext uri="{FF2B5EF4-FFF2-40B4-BE49-F238E27FC236}">
                    <a16:creationId xmlns:a16="http://schemas.microsoft.com/office/drawing/2014/main" id="{7AE04181-AC93-6F52-A918-A1920F37B1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88" y="1968"/>
              <a:ext cx="217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14102" imgH="126780" progId="Equation.3">
                      <p:embed/>
                    </p:oleObj>
                  </mc:Choice>
                  <mc:Fallback>
                    <p:oleObj name="公式" r:id="rId8" imgW="114102" imgH="12678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968"/>
                            <a:ext cx="217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9" name="Line 30">
                <a:extLst>
                  <a:ext uri="{FF2B5EF4-FFF2-40B4-BE49-F238E27FC236}">
                    <a16:creationId xmlns:a16="http://schemas.microsoft.com/office/drawing/2014/main" id="{EE6203A1-6FD0-A3ED-9310-8A40A4C1F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0" y="2016"/>
                <a:ext cx="624" cy="384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237" name="Line 31">
              <a:extLst>
                <a:ext uri="{FF2B5EF4-FFF2-40B4-BE49-F238E27FC236}">
                  <a16:creationId xmlns:a16="http://schemas.microsoft.com/office/drawing/2014/main" id="{EDF0514E-89EA-4909-A385-F8C4E31AA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6" y="2827"/>
              <a:ext cx="624" cy="38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Arc 32">
              <a:extLst>
                <a:ext uri="{FF2B5EF4-FFF2-40B4-BE49-F238E27FC236}">
                  <a16:creationId xmlns:a16="http://schemas.microsoft.com/office/drawing/2014/main" id="{0D0C9DEA-842C-34E2-DA31-8F9A6A176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" y="3010"/>
              <a:ext cx="83" cy="181"/>
            </a:xfrm>
            <a:custGeom>
              <a:avLst/>
              <a:gdLst>
                <a:gd name="T0" fmla="*/ 0 w 21600"/>
                <a:gd name="T1" fmla="*/ 0 h 32756"/>
                <a:gd name="T2" fmla="*/ 0 w 21600"/>
                <a:gd name="T3" fmla="*/ 0 h 32756"/>
                <a:gd name="T4" fmla="*/ 0 w 21600"/>
                <a:gd name="T5" fmla="*/ 0 h 327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2756"/>
                <a:gd name="T11" fmla="*/ 21600 w 21600"/>
                <a:gd name="T12" fmla="*/ 32756 h 32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275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531"/>
                    <a:pt x="20526" y="29389"/>
                    <a:pt x="18496" y="32756"/>
                  </a:cubicBezTo>
                </a:path>
                <a:path w="21600" h="3275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531"/>
                    <a:pt x="20526" y="29389"/>
                    <a:pt x="18496" y="3275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CC00CC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9" name="Object 33">
              <a:extLst>
                <a:ext uri="{FF2B5EF4-FFF2-40B4-BE49-F238E27FC236}">
                  <a16:creationId xmlns:a16="http://schemas.microsoft.com/office/drawing/2014/main" id="{AA896D1E-5203-9DAA-2D44-CF0F48E94E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8" y="2962"/>
            <a:ext cx="20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01556" imgH="139639" progId="Equation.3">
                    <p:embed/>
                  </p:oleObj>
                </mc:Choice>
                <mc:Fallback>
                  <p:oleObj name="公式" r:id="rId10" imgW="101556" imgH="13963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8" y="2962"/>
                          <a:ext cx="20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Text Box 34">
              <a:extLst>
                <a:ext uri="{FF2B5EF4-FFF2-40B4-BE49-F238E27FC236}">
                  <a16:creationId xmlns:a16="http://schemas.microsoft.com/office/drawing/2014/main" id="{9CD2CDD4-4618-E7AA-BAF4-77124B38F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262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rgbClr val="CC0000"/>
                  </a:solidFill>
                </a:rPr>
                <a:t>A</a:t>
              </a:r>
            </a:p>
          </p:txBody>
        </p:sp>
        <p:grpSp>
          <p:nvGrpSpPr>
            <p:cNvPr id="9241" name="Group 35">
              <a:extLst>
                <a:ext uri="{FF2B5EF4-FFF2-40B4-BE49-F238E27FC236}">
                  <a16:creationId xmlns:a16="http://schemas.microsoft.com/office/drawing/2014/main" id="{FAC2406A-22FF-F6A3-715B-E4CE2387C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6" y="2347"/>
              <a:ext cx="576" cy="864"/>
              <a:chOff x="4224" y="1536"/>
              <a:chExt cx="576" cy="864"/>
            </a:xfrm>
          </p:grpSpPr>
          <p:sp>
            <p:nvSpPr>
              <p:cNvPr id="9243" name="Line 36">
                <a:extLst>
                  <a:ext uri="{FF2B5EF4-FFF2-40B4-BE49-F238E27FC236}">
                    <a16:creationId xmlns:a16="http://schemas.microsoft.com/office/drawing/2014/main" id="{BBA52624-EFCF-931E-3220-A9FD6ED53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1776"/>
                <a:ext cx="384" cy="624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Arc 37">
                <a:extLst>
                  <a:ext uri="{FF2B5EF4-FFF2-40B4-BE49-F238E27FC236}">
                    <a16:creationId xmlns:a16="http://schemas.microsoft.com/office/drawing/2014/main" id="{A76FE297-BD45-8243-DA61-D60B12685468}"/>
                  </a:ext>
                </a:extLst>
              </p:cNvPr>
              <p:cNvSpPr>
                <a:spLocks/>
              </p:cNvSpPr>
              <p:nvPr/>
            </p:nvSpPr>
            <p:spPr bwMode="auto">
              <a:xfrm rot="-1559630">
                <a:off x="4416" y="2112"/>
                <a:ext cx="48" cy="139"/>
              </a:xfrm>
              <a:custGeom>
                <a:avLst/>
                <a:gdLst>
                  <a:gd name="T0" fmla="*/ 0 w 21600"/>
                  <a:gd name="T1" fmla="*/ 0 h 27787"/>
                  <a:gd name="T2" fmla="*/ 0 w 21600"/>
                  <a:gd name="T3" fmla="*/ 0 h 27787"/>
                  <a:gd name="T4" fmla="*/ 0 w 21600"/>
                  <a:gd name="T5" fmla="*/ 0 h 2778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7787"/>
                  <a:gd name="T11" fmla="*/ 21600 w 21600"/>
                  <a:gd name="T12" fmla="*/ 27787 h 277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7787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695"/>
                      <a:pt x="21295" y="25779"/>
                      <a:pt x="20694" y="27786"/>
                    </a:cubicBezTo>
                  </a:path>
                  <a:path w="21600" h="27787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3695"/>
                      <a:pt x="21295" y="25779"/>
                      <a:pt x="20694" y="27786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45" name="Object 38">
                <a:extLst>
                  <a:ext uri="{FF2B5EF4-FFF2-40B4-BE49-F238E27FC236}">
                    <a16:creationId xmlns:a16="http://schemas.microsoft.com/office/drawing/2014/main" id="{21CE3219-28DC-C410-04C8-60EC421ACB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9" y="1920"/>
              <a:ext cx="333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77646" imgH="139579" progId="Equation.3">
                      <p:embed/>
                    </p:oleObj>
                  </mc:Choice>
                  <mc:Fallback>
                    <p:oleObj name="公式" r:id="rId12" imgW="177646" imgH="139579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9" y="1920"/>
                            <a:ext cx="333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6" name="Text Box 39">
                <a:extLst>
                  <a:ext uri="{FF2B5EF4-FFF2-40B4-BE49-F238E27FC236}">
                    <a16:creationId xmlns:a16="http://schemas.microsoft.com/office/drawing/2014/main" id="{BC65A7B1-D128-9CF5-284D-862657B71A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53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sp>
          <p:nvSpPr>
            <p:cNvPr id="9242" name="Line 40">
              <a:extLst>
                <a:ext uri="{FF2B5EF4-FFF2-40B4-BE49-F238E27FC236}">
                  <a16:creationId xmlns:a16="http://schemas.microsoft.com/office/drawing/2014/main" id="{75E91285-5CD0-9A07-D999-8DC48C128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8" y="2341"/>
              <a:ext cx="0" cy="868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4" name="Object 105">
            <a:extLst>
              <a:ext uri="{FF2B5EF4-FFF2-40B4-BE49-F238E27FC236}">
                <a16:creationId xmlns:a16="http://schemas.microsoft.com/office/drawing/2014/main" id="{6210A8AC-8593-D037-A0B7-CD35CB72C7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75951"/>
              </p:ext>
            </p:extLst>
          </p:nvPr>
        </p:nvGraphicFramePr>
        <p:xfrm>
          <a:off x="596900" y="3808413"/>
          <a:ext cx="57642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070100" imgH="419100" progId="Equation.3">
                  <p:embed/>
                </p:oleObj>
              </mc:Choice>
              <mc:Fallback>
                <p:oleObj name="公式" r:id="rId14" imgW="2070100" imgH="4191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808413"/>
                        <a:ext cx="5764213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5">
            <a:extLst>
              <a:ext uri="{FF2B5EF4-FFF2-40B4-BE49-F238E27FC236}">
                <a16:creationId xmlns:a16="http://schemas.microsoft.com/office/drawing/2014/main" id="{F2769629-80EF-EC04-2DD0-5DA8EC85A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610249"/>
            <a:ext cx="263683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</a:rPr>
              <a:t>平均角加速度</a:t>
            </a:r>
            <a:r>
              <a:rPr lang="en-US" altLang="zh-CN" sz="2800" dirty="0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96" name="Object 45">
            <a:extLst>
              <a:ext uri="{FF2B5EF4-FFF2-40B4-BE49-F238E27FC236}">
                <a16:creationId xmlns:a16="http://schemas.microsoft.com/office/drawing/2014/main" id="{BDE3D773-951B-D3E9-657F-8267A3B30D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138947"/>
              </p:ext>
            </p:extLst>
          </p:nvPr>
        </p:nvGraphicFramePr>
        <p:xfrm>
          <a:off x="2808921" y="2000340"/>
          <a:ext cx="18065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33169" imgH="393529" progId="Equation.DSMT4">
                  <p:embed/>
                </p:oleObj>
              </mc:Choice>
              <mc:Fallback>
                <p:oleObj name="Equation" r:id="rId16" imgW="533169" imgH="393529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921" y="2000340"/>
                        <a:ext cx="18065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Text Box 104">
            <a:extLst>
              <a:ext uri="{FF2B5EF4-FFF2-40B4-BE49-F238E27FC236}">
                <a16:creationId xmlns:a16="http://schemas.microsoft.com/office/drawing/2014/main" id="{745F04EC-50D4-4D65-F9DD-F52B947EE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6" y="3282770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角加速度</a:t>
            </a: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9859852D-ECAA-246E-A185-D10F198D0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363" y="426561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单位</a:t>
            </a:r>
            <a:r>
              <a:rPr lang="en-US" altLang="zh-CN" sz="2800" dirty="0">
                <a:solidFill>
                  <a:srgbClr val="0000FF"/>
                </a:solidFill>
              </a:rPr>
              <a:t>rad·s</a:t>
            </a:r>
            <a:r>
              <a:rPr lang="en-US" altLang="zh-CN" sz="2800" baseline="30000" dirty="0">
                <a:solidFill>
                  <a:srgbClr val="0000FF"/>
                </a:solidFill>
              </a:rPr>
              <a:t>-2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58" grpId="0"/>
      <p:bldP spid="95" grpId="0"/>
      <p:bldP spid="97" grpId="0"/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4" name="Text Box 8">
            <a:extLst>
              <a:ext uri="{FF2B5EF4-FFF2-40B4-BE49-F238E27FC236}">
                <a16:creationId xmlns:a16="http://schemas.microsoft.com/office/drawing/2014/main" id="{08B438AE-0433-FC23-D8D8-B6DFE57C4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3" y="3105447"/>
            <a:ext cx="33147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自然坐标中质点的运动方程：</a:t>
            </a:r>
          </a:p>
        </p:txBody>
      </p:sp>
      <p:sp>
        <p:nvSpPr>
          <p:cNvPr id="10243" name="Text Box 9">
            <a:extLst>
              <a:ext uri="{FF2B5EF4-FFF2-40B4-BE49-F238E27FC236}">
                <a16:creationId xmlns:a16="http://schemas.microsoft.com/office/drawing/2014/main" id="{C6D8BA56-2451-8A4B-9876-06A84CADD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142875"/>
            <a:ext cx="4510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600">
                <a:solidFill>
                  <a:srgbClr val="CC3300"/>
                </a:solidFill>
              </a:rPr>
              <a:t>自然坐标系</a:t>
            </a:r>
          </a:p>
        </p:txBody>
      </p:sp>
      <p:graphicFrame>
        <p:nvGraphicFramePr>
          <p:cNvPr id="258086" name="Object 38">
            <a:extLst>
              <a:ext uri="{FF2B5EF4-FFF2-40B4-BE49-F238E27FC236}">
                <a16:creationId xmlns:a16="http://schemas.microsoft.com/office/drawing/2014/main" id="{B8BCC223-4C6A-0F3E-810E-D0D12537F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5850" y="4016375"/>
          <a:ext cx="19113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4870" imgH="203024" progId="Equation.3">
                  <p:embed/>
                </p:oleObj>
              </mc:Choice>
              <mc:Fallback>
                <p:oleObj name="Equation" r:id="rId2" imgW="494870" imgH="20302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4016375"/>
                        <a:ext cx="1911350" cy="7858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88">
            <a:extLst>
              <a:ext uri="{FF2B5EF4-FFF2-40B4-BE49-F238E27FC236}">
                <a16:creationId xmlns:a16="http://schemas.microsoft.com/office/drawing/2014/main" id="{7640AEE7-D626-9AA8-678F-51636A8E6141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3141663"/>
            <a:ext cx="4476750" cy="2287587"/>
            <a:chOff x="4267200" y="2894013"/>
            <a:chExt cx="4476750" cy="2287595"/>
          </a:xfrm>
        </p:grpSpPr>
        <p:sp>
          <p:nvSpPr>
            <p:cNvPr id="10253" name="Freeform 2">
              <a:extLst>
                <a:ext uri="{FF2B5EF4-FFF2-40B4-BE49-F238E27FC236}">
                  <a16:creationId xmlns:a16="http://schemas.microsoft.com/office/drawing/2014/main" id="{09842F9F-0BCB-897A-63EA-4309C0FD4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3254375"/>
              <a:ext cx="4476750" cy="1193800"/>
            </a:xfrm>
            <a:custGeom>
              <a:avLst/>
              <a:gdLst>
                <a:gd name="T0" fmla="*/ 0 w 2472"/>
                <a:gd name="T1" fmla="*/ 2147483646 h 476"/>
                <a:gd name="T2" fmla="*/ 2147483646 w 2472"/>
                <a:gd name="T3" fmla="*/ 2147483646 h 476"/>
                <a:gd name="T4" fmla="*/ 2147483646 w 2472"/>
                <a:gd name="T5" fmla="*/ 2147483646 h 476"/>
                <a:gd name="T6" fmla="*/ 2147483646 w 2472"/>
                <a:gd name="T7" fmla="*/ 2147483646 h 476"/>
                <a:gd name="T8" fmla="*/ 2147483646 w 2472"/>
                <a:gd name="T9" fmla="*/ 2147483646 h 476"/>
                <a:gd name="T10" fmla="*/ 2147483646 w 2472"/>
                <a:gd name="T11" fmla="*/ 2147483646 h 476"/>
                <a:gd name="T12" fmla="*/ 2147483646 w 2472"/>
                <a:gd name="T13" fmla="*/ 2147483646 h 4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72"/>
                <a:gd name="T22" fmla="*/ 0 h 476"/>
                <a:gd name="T23" fmla="*/ 2472 w 2472"/>
                <a:gd name="T24" fmla="*/ 476 h 4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72" h="476">
                  <a:moveTo>
                    <a:pt x="0" y="296"/>
                  </a:moveTo>
                  <a:cubicBezTo>
                    <a:pt x="68" y="260"/>
                    <a:pt x="256" y="126"/>
                    <a:pt x="408" y="80"/>
                  </a:cubicBezTo>
                  <a:cubicBezTo>
                    <a:pt x="560" y="34"/>
                    <a:pt x="758" y="0"/>
                    <a:pt x="912" y="20"/>
                  </a:cubicBezTo>
                  <a:cubicBezTo>
                    <a:pt x="1066" y="40"/>
                    <a:pt x="1204" y="134"/>
                    <a:pt x="1332" y="200"/>
                  </a:cubicBezTo>
                  <a:cubicBezTo>
                    <a:pt x="1460" y="266"/>
                    <a:pt x="1554" y="370"/>
                    <a:pt x="1680" y="416"/>
                  </a:cubicBezTo>
                  <a:cubicBezTo>
                    <a:pt x="1806" y="462"/>
                    <a:pt x="1956" y="476"/>
                    <a:pt x="2088" y="476"/>
                  </a:cubicBezTo>
                  <a:cubicBezTo>
                    <a:pt x="2220" y="476"/>
                    <a:pt x="2392" y="429"/>
                    <a:pt x="2472" y="4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Oval 6">
              <a:extLst>
                <a:ext uri="{FF2B5EF4-FFF2-40B4-BE49-F238E27FC236}">
                  <a16:creationId xmlns:a16="http://schemas.microsoft.com/office/drawing/2014/main" id="{77654DDC-963B-9643-1254-199284DB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559175"/>
              <a:ext cx="138113" cy="138113"/>
            </a:xfrm>
            <a:prstGeom prst="ellipse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5" name="Line 22">
              <a:extLst>
                <a:ext uri="{FF2B5EF4-FFF2-40B4-BE49-F238E27FC236}">
                  <a16:creationId xmlns:a16="http://schemas.microsoft.com/office/drawing/2014/main" id="{AFFC735B-9D47-C3F5-1C92-87CF1ECAC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7425" y="3309938"/>
              <a:ext cx="814388" cy="330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Line 23">
              <a:extLst>
                <a:ext uri="{FF2B5EF4-FFF2-40B4-BE49-F238E27FC236}">
                  <a16:creationId xmlns:a16="http://schemas.microsoft.com/office/drawing/2014/main" id="{56D75D97-376C-4F62-6A1D-90EDEBE5A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7550" y="3309938"/>
              <a:ext cx="287338" cy="801687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7" name="Oval 25">
              <a:extLst>
                <a:ext uri="{FF2B5EF4-FFF2-40B4-BE49-F238E27FC236}">
                  <a16:creationId xmlns:a16="http://schemas.microsoft.com/office/drawing/2014/main" id="{3219B770-1836-A14B-4D76-0B4BFD7FA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254375"/>
              <a:ext cx="136525" cy="123825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8" name="Line 30">
              <a:extLst>
                <a:ext uri="{FF2B5EF4-FFF2-40B4-BE49-F238E27FC236}">
                  <a16:creationId xmlns:a16="http://schemas.microsoft.com/office/drawing/2014/main" id="{1396FBEC-EEBE-F88C-F6EC-8DF8CABC2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4900" y="4414838"/>
              <a:ext cx="814388" cy="330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31">
              <a:extLst>
                <a:ext uri="{FF2B5EF4-FFF2-40B4-BE49-F238E27FC236}">
                  <a16:creationId xmlns:a16="http://schemas.microsoft.com/office/drawing/2014/main" id="{471C48F0-8068-D591-82CA-AC40FEFA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8713" y="3575050"/>
              <a:ext cx="287337" cy="801688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Oval 33">
              <a:extLst>
                <a:ext uri="{FF2B5EF4-FFF2-40B4-BE49-F238E27FC236}">
                  <a16:creationId xmlns:a16="http://schemas.microsoft.com/office/drawing/2014/main" id="{4B6A4058-624F-DEDC-D56A-9C40D738C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275" y="4311650"/>
              <a:ext cx="136525" cy="123825"/>
            </a:xfrm>
            <a:prstGeom prst="ellipse">
              <a:avLst/>
            </a:prstGeom>
            <a:solidFill>
              <a:srgbClr val="FF00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261" name="Group 81">
              <a:extLst>
                <a:ext uri="{FF2B5EF4-FFF2-40B4-BE49-F238E27FC236}">
                  <a16:creationId xmlns:a16="http://schemas.microsoft.com/office/drawing/2014/main" id="{3F4ABA07-2789-099F-AB5E-248D7EC619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91200" y="2894013"/>
              <a:ext cx="292100" cy="411162"/>
              <a:chOff x="3648" y="1501"/>
              <a:chExt cx="184" cy="259"/>
            </a:xfrm>
          </p:grpSpPr>
          <p:sp>
            <p:nvSpPr>
              <p:cNvPr id="10272" name="AutoShape 80">
                <a:extLst>
                  <a:ext uri="{FF2B5EF4-FFF2-40B4-BE49-F238E27FC236}">
                    <a16:creationId xmlns:a16="http://schemas.microsoft.com/office/drawing/2014/main" id="{D8FD4700-366E-CF84-81E8-AD347A2ABA5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648" y="1536"/>
                <a:ext cx="18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3" name="Rectangle 82">
                <a:extLst>
                  <a:ext uri="{FF2B5EF4-FFF2-40B4-BE49-F238E27FC236}">
                    <a16:creationId xmlns:a16="http://schemas.microsoft.com/office/drawing/2014/main" id="{A3A75C4F-2BB5-AC3A-818B-D8CD41D28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1501"/>
                <a:ext cx="13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700" i="1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</p:grpSp>
        <p:sp>
          <p:nvSpPr>
            <p:cNvPr id="10262" name="AutoShape 93">
              <a:extLst>
                <a:ext uri="{FF2B5EF4-FFF2-40B4-BE49-F238E27FC236}">
                  <a16:creationId xmlns:a16="http://schemas.microsoft.com/office/drawing/2014/main" id="{DFCC651A-7BB7-ADFA-2788-7B6114E009E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24400" y="3787775"/>
              <a:ext cx="152400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63" name="Group 107">
              <a:extLst>
                <a:ext uri="{FF2B5EF4-FFF2-40B4-BE49-F238E27FC236}">
                  <a16:creationId xmlns:a16="http://schemas.microsoft.com/office/drawing/2014/main" id="{DEAEFB7E-BE71-9AF9-E566-676236FB195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62800" y="4418013"/>
              <a:ext cx="292100" cy="411162"/>
              <a:chOff x="4512" y="2461"/>
              <a:chExt cx="184" cy="259"/>
            </a:xfrm>
          </p:grpSpPr>
          <p:sp>
            <p:nvSpPr>
              <p:cNvPr id="10270" name="AutoShape 106">
                <a:extLst>
                  <a:ext uri="{FF2B5EF4-FFF2-40B4-BE49-F238E27FC236}">
                    <a16:creationId xmlns:a16="http://schemas.microsoft.com/office/drawing/2014/main" id="{81F53BAA-7E13-EF3F-E5F0-5638D076B26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512" y="2496"/>
                <a:ext cx="184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Rectangle 108">
                <a:extLst>
                  <a:ext uri="{FF2B5EF4-FFF2-40B4-BE49-F238E27FC236}">
                    <a16:creationId xmlns:a16="http://schemas.microsoft.com/office/drawing/2014/main" id="{93AFAB45-E3B6-CFA8-0409-44FA03E40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" y="2461"/>
                <a:ext cx="13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700" i="1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</p:grpSp>
        <p:graphicFrame>
          <p:nvGraphicFramePr>
            <p:cNvPr id="10264" name="Object 3">
              <a:extLst>
                <a:ext uri="{FF2B5EF4-FFF2-40B4-BE49-F238E27FC236}">
                  <a16:creationId xmlns:a16="http://schemas.microsoft.com/office/drawing/2014/main" id="{015E45DA-45B1-9AA6-8861-02561279A9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86446" y="3786190"/>
            <a:ext cx="439740" cy="6088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5028" imgH="228501" progId="Equation.3">
                    <p:embed/>
                  </p:oleObj>
                </mc:Choice>
                <mc:Fallback>
                  <p:oleObj name="Equation" r:id="rId4" imgW="165028" imgH="228501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6446" y="3786190"/>
                          <a:ext cx="439740" cy="6088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4">
              <a:extLst>
                <a:ext uri="{FF2B5EF4-FFF2-40B4-BE49-F238E27FC236}">
                  <a16:creationId xmlns:a16="http://schemas.microsoft.com/office/drawing/2014/main" id="{87F992FC-3147-A578-2DEE-5F28F62D37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43702" y="3000372"/>
            <a:ext cx="373062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700" imgH="228600" progId="Equation.3">
                    <p:embed/>
                  </p:oleObj>
                </mc:Choice>
                <mc:Fallback>
                  <p:oleObj name="Equation" r:id="rId6" imgW="1397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702" y="3000372"/>
                          <a:ext cx="373062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6" name="Object 5">
              <a:extLst>
                <a:ext uri="{FF2B5EF4-FFF2-40B4-BE49-F238E27FC236}">
                  <a16:creationId xmlns:a16="http://schemas.microsoft.com/office/drawing/2014/main" id="{328EDDE5-A577-270A-220C-D32588CB11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15272" y="3214686"/>
            <a:ext cx="439738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5028" imgH="228501" progId="Equation.3">
                    <p:embed/>
                  </p:oleObj>
                </mc:Choice>
                <mc:Fallback>
                  <p:oleObj name="Equation" r:id="rId8" imgW="165028" imgH="22850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5272" y="3214686"/>
                          <a:ext cx="439738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7" name="Object 6">
              <a:extLst>
                <a:ext uri="{FF2B5EF4-FFF2-40B4-BE49-F238E27FC236}">
                  <a16:creationId xmlns:a16="http://schemas.microsoft.com/office/drawing/2014/main" id="{576A29E2-5F83-68A7-A8F4-4B36B3A766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15338" y="4572008"/>
            <a:ext cx="373062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700" imgH="228600" progId="Equation.3">
                    <p:embed/>
                  </p:oleObj>
                </mc:Choice>
                <mc:Fallback>
                  <p:oleObj name="Equation" r:id="rId10" imgW="1397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5338" y="4572008"/>
                          <a:ext cx="373062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8" name="Object 7">
              <a:extLst>
                <a:ext uri="{FF2B5EF4-FFF2-40B4-BE49-F238E27FC236}">
                  <a16:creationId xmlns:a16="http://schemas.microsoft.com/office/drawing/2014/main" id="{EDDE9C5B-9803-5B98-864B-D23A8DDAA8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0" y="3643314"/>
            <a:ext cx="357190" cy="415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02" imgH="177569" progId="Equation.3">
                    <p:embed/>
                  </p:oleObj>
                </mc:Choice>
                <mc:Fallback>
                  <p:oleObj name="Equation" r:id="rId12" imgW="152202" imgH="17756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643314"/>
                          <a:ext cx="357190" cy="4157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8">
              <a:extLst>
                <a:ext uri="{FF2B5EF4-FFF2-40B4-BE49-F238E27FC236}">
                  <a16:creationId xmlns:a16="http://schemas.microsoft.com/office/drawing/2014/main" id="{790B3302-54AE-E968-CBEF-7AE0AF72EC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72066" y="3071810"/>
            <a:ext cx="306388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4201" imgH="139579" progId="Equation.3">
                    <p:embed/>
                  </p:oleObj>
                </mc:Choice>
                <mc:Fallback>
                  <p:oleObj name="Equation" r:id="rId14" imgW="114201" imgH="13957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2066" y="3071810"/>
                          <a:ext cx="306388" cy="373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87">
            <a:extLst>
              <a:ext uri="{FF2B5EF4-FFF2-40B4-BE49-F238E27FC236}">
                <a16:creationId xmlns:a16="http://schemas.microsoft.com/office/drawing/2014/main" id="{46D1A9D6-F0A3-52D3-0074-744390823962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5643563"/>
            <a:ext cx="6246813" cy="609600"/>
            <a:chOff x="928662" y="4857760"/>
            <a:chExt cx="6246810" cy="609600"/>
          </a:xfrm>
        </p:grpSpPr>
        <p:sp>
          <p:nvSpPr>
            <p:cNvPr id="65548" name="Text Box 12">
              <a:extLst>
                <a:ext uri="{FF2B5EF4-FFF2-40B4-BE49-F238E27FC236}">
                  <a16:creationId xmlns:a16="http://schemas.microsoft.com/office/drawing/2014/main" id="{3F11E44F-86BF-9D1F-1E80-A002818A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12" y="4929197"/>
              <a:ext cx="596106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:</a:t>
              </a:r>
              <a:r>
                <a:rPr lang="zh-CN" altLang="en-US" b="0" dirty="0">
                  <a:solidFill>
                    <a:srgbClr val="0000FF"/>
                  </a:solidFill>
                  <a:ea typeface="楷体_GB2312" pitchFamily="49" charset="-122"/>
                </a:rPr>
                <a:t>切向单位矢量</a:t>
              </a:r>
              <a:r>
                <a:rPr lang="en-US" altLang="zh-CN" b="0" dirty="0">
                  <a:solidFill>
                    <a:srgbClr val="0000FF"/>
                  </a:solidFill>
                  <a:ea typeface="楷体_GB2312" pitchFamily="49" charset="-122"/>
                </a:rPr>
                <a:t>, </a:t>
              </a:r>
              <a:r>
                <a:rPr lang="zh-CN" altLang="en-US" b="0" dirty="0">
                  <a:solidFill>
                    <a:srgbClr val="0000FF"/>
                  </a:solidFill>
                  <a:ea typeface="楷体_GB2312" pitchFamily="49" charset="-122"/>
                </a:rPr>
                <a:t>指向自然坐标正向</a:t>
              </a:r>
              <a:r>
                <a:rPr lang="en-US" altLang="zh-CN" b="0" dirty="0">
                  <a:solidFill>
                    <a:srgbClr val="0000FF"/>
                  </a:solidFill>
                  <a:ea typeface="楷体_GB2312" pitchFamily="49" charset="-122"/>
                </a:rPr>
                <a:t>.</a:t>
              </a:r>
              <a:endParaRPr lang="zh-CN" altLang="en-US" b="0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0252" name="Object 9">
              <a:extLst>
                <a:ext uri="{FF2B5EF4-FFF2-40B4-BE49-F238E27FC236}">
                  <a16:creationId xmlns:a16="http://schemas.microsoft.com/office/drawing/2014/main" id="{E8AAB23A-2164-C204-50ED-6E039BA8DD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8662" y="4857760"/>
            <a:ext cx="373062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9700" imgH="228600" progId="Equation.3">
                    <p:embed/>
                  </p:oleObj>
                </mc:Choice>
                <mc:Fallback>
                  <p:oleObj name="Equation" r:id="rId16" imgW="1397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62" y="4857760"/>
                          <a:ext cx="373062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86">
            <a:extLst>
              <a:ext uri="{FF2B5EF4-FFF2-40B4-BE49-F238E27FC236}">
                <a16:creationId xmlns:a16="http://schemas.microsoft.com/office/drawing/2014/main" id="{536A1F06-9ADE-CA74-5F4A-B8137AF9D943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4929188"/>
            <a:ext cx="6286500" cy="609600"/>
            <a:chOff x="642910" y="4071942"/>
            <a:chExt cx="6286512" cy="609600"/>
          </a:xfrm>
        </p:grpSpPr>
        <p:sp>
          <p:nvSpPr>
            <p:cNvPr id="65550" name="Text Box 14">
              <a:extLst>
                <a:ext uri="{FF2B5EF4-FFF2-40B4-BE49-F238E27FC236}">
                  <a16:creationId xmlns:a16="http://schemas.microsoft.com/office/drawing/2014/main" id="{5FE112DB-EEEF-5876-3FF5-77E2ADD94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098" y="4143379"/>
              <a:ext cx="5929324" cy="4619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:   </a:t>
              </a:r>
              <a:r>
                <a:rPr lang="zh-CN" altLang="en-US" b="0" dirty="0">
                  <a:solidFill>
                    <a:srgbClr val="0000FF"/>
                  </a:solidFill>
                  <a:ea typeface="楷体_GB2312" pitchFamily="49" charset="-122"/>
                </a:rPr>
                <a:t>法向单位矢量</a:t>
              </a:r>
              <a:r>
                <a:rPr lang="en-US" altLang="zh-CN" b="0" dirty="0">
                  <a:solidFill>
                    <a:srgbClr val="0000FF"/>
                  </a:solidFill>
                  <a:ea typeface="楷体_GB2312" pitchFamily="49" charset="-122"/>
                </a:rPr>
                <a:t>, </a:t>
              </a:r>
              <a:r>
                <a:rPr lang="zh-CN" altLang="en-US" b="0" dirty="0">
                  <a:solidFill>
                    <a:srgbClr val="0000FF"/>
                  </a:solidFill>
                  <a:ea typeface="楷体_GB2312" pitchFamily="49" charset="-122"/>
                </a:rPr>
                <a:t>指向轨迹曲线凹侧</a:t>
              </a:r>
              <a:r>
                <a:rPr lang="en-US" altLang="zh-CN" b="0" dirty="0">
                  <a:solidFill>
                    <a:srgbClr val="0000FF"/>
                  </a:solidFill>
                  <a:ea typeface="楷体_GB2312" pitchFamily="49" charset="-122"/>
                </a:rPr>
                <a:t>.</a:t>
              </a:r>
              <a:endParaRPr lang="zh-CN" altLang="en-US" b="0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0250" name="Object 10">
              <a:extLst>
                <a:ext uri="{FF2B5EF4-FFF2-40B4-BE49-F238E27FC236}">
                  <a16:creationId xmlns:a16="http://schemas.microsoft.com/office/drawing/2014/main" id="{686A757E-0D3D-07E5-B33A-AD7B322502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2910" y="4071942"/>
            <a:ext cx="439738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5028" imgH="228501" progId="Equation.3">
                    <p:embed/>
                  </p:oleObj>
                </mc:Choice>
                <mc:Fallback>
                  <p:oleObj name="Equation" r:id="rId17" imgW="165028" imgH="22850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910" y="4071942"/>
                          <a:ext cx="439738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 Box 60">
            <a:extLst>
              <a:ext uri="{FF2B5EF4-FFF2-40B4-BE49-F238E27FC236}">
                <a16:creationId xmlns:a16="http://schemas.microsoft.com/office/drawing/2014/main" id="{6D7BA5AB-C254-1B23-40A5-83AB3B93C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857250"/>
            <a:ext cx="8215313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1C1C1C"/>
                </a:solidFill>
                <a:latin typeface="宋体" panose="02010600030101010101" pitchFamily="2" charset="-122"/>
              </a:rPr>
              <a:t>质点作曲线运动，将轨迹曲线作为一维坐标的轴线，轨道上任一点</a:t>
            </a:r>
            <a:r>
              <a:rPr lang="en-US" altLang="zh-CN" sz="2800" i="1" dirty="0">
                <a:solidFill>
                  <a:srgbClr val="1C1C1C"/>
                </a:solidFill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1C1C1C"/>
                </a:solidFill>
                <a:latin typeface="宋体" panose="02010600030101010101" pitchFamily="2" charset="-122"/>
              </a:rPr>
              <a:t>为坐标系原点，质点距离</a:t>
            </a:r>
            <a:r>
              <a:rPr lang="en-US" altLang="zh-CN" sz="2800" b="0" i="1" dirty="0">
                <a:solidFill>
                  <a:srgbClr val="1C1C1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en-US" sz="2800" b="0" dirty="0">
                <a:solidFill>
                  <a:srgbClr val="1C1C1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r>
              <a:rPr lang="zh-CN" altLang="en-US" sz="2800" dirty="0">
                <a:solidFill>
                  <a:srgbClr val="1C1C1C"/>
                </a:solidFill>
                <a:latin typeface="宋体" panose="02010600030101010101" pitchFamily="2" charset="-122"/>
              </a:rPr>
              <a:t>的路程长度</a:t>
            </a:r>
            <a:r>
              <a:rPr lang="en-US" altLang="zh-CN" sz="2800" i="1" dirty="0">
                <a:solidFill>
                  <a:srgbClr val="1C1C1C"/>
                </a:solidFill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1C1C1C"/>
                </a:solidFill>
                <a:latin typeface="宋体" panose="02010600030101010101" pitchFamily="2" charset="-122"/>
              </a:rPr>
              <a:t>，可唯一确定质点的位置，在该点处沿轨道的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切线和法线</a:t>
            </a:r>
            <a:r>
              <a:rPr lang="zh-CN" altLang="en-US" sz="2800" dirty="0">
                <a:solidFill>
                  <a:srgbClr val="1C1C1C"/>
                </a:solidFill>
                <a:latin typeface="宋体" panose="02010600030101010101" pitchFamily="2" charset="-122"/>
              </a:rPr>
              <a:t>方向建立两个互相垂直的坐标系</a:t>
            </a:r>
            <a:r>
              <a:rPr lang="en-US" altLang="zh-CN" sz="2800" dirty="0">
                <a:solidFill>
                  <a:srgbClr val="1C1C1C"/>
                </a:solidFill>
                <a:latin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/>
      <p:bldP spid="3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">
            <a:extLst>
              <a:ext uri="{FF2B5EF4-FFF2-40B4-BE49-F238E27FC236}">
                <a16:creationId xmlns:a16="http://schemas.microsoft.com/office/drawing/2014/main" id="{23C455A5-218F-EA1A-BD27-8C6ECFCB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2400"/>
            <a:ext cx="4175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</a:rPr>
              <a:t>圆周运动速率</a:t>
            </a:r>
            <a:endParaRPr lang="zh-CN" altLang="en-US" sz="3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11267" name="Group 1132">
            <a:extLst>
              <a:ext uri="{FF2B5EF4-FFF2-40B4-BE49-F238E27FC236}">
                <a16:creationId xmlns:a16="http://schemas.microsoft.com/office/drawing/2014/main" id="{18F87043-D924-E1F9-7EE4-0CA7BF761C00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143125"/>
            <a:ext cx="3097213" cy="2806700"/>
            <a:chOff x="3379" y="2205"/>
            <a:chExt cx="1951" cy="1768"/>
          </a:xfrm>
        </p:grpSpPr>
        <p:sp>
          <p:nvSpPr>
            <p:cNvPr id="11282" name="Rectangle 1105">
              <a:extLst>
                <a:ext uri="{FF2B5EF4-FFF2-40B4-BE49-F238E27FC236}">
                  <a16:creationId xmlns:a16="http://schemas.microsoft.com/office/drawing/2014/main" id="{055C4568-0379-2970-D2D0-DDD650146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05"/>
              <a:ext cx="1951" cy="17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lang="zh-CN" altLang="zh-CN" sz="2800">
                <a:solidFill>
                  <a:srgbClr val="020844"/>
                </a:solidFill>
              </a:endParaRPr>
            </a:p>
          </p:txBody>
        </p:sp>
        <p:sp>
          <p:nvSpPr>
            <p:cNvPr id="11283" name="Line 1106">
              <a:extLst>
                <a:ext uri="{FF2B5EF4-FFF2-40B4-BE49-F238E27FC236}">
                  <a16:creationId xmlns:a16="http://schemas.microsoft.com/office/drawing/2014/main" id="{E96E6734-5F5D-E72E-9B17-CD2FC237A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3206"/>
              <a:ext cx="930" cy="3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4" name="Object 1107">
              <a:extLst>
                <a:ext uri="{FF2B5EF4-FFF2-40B4-BE49-F238E27FC236}">
                  <a16:creationId xmlns:a16="http://schemas.microsoft.com/office/drawing/2014/main" id="{0DF688C2-3BB9-22BB-B71A-2A5B388B28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2" y="3264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77646" imgH="190335" progId="Equation.3">
                    <p:embed/>
                  </p:oleObj>
                </mc:Choice>
                <mc:Fallback>
                  <p:oleObj name="公式" r:id="rId2" imgW="177646" imgH="190335" progId="Equation.3">
                    <p:embed/>
                    <p:pic>
                      <p:nvPicPr>
                        <p:cNvPr id="0" name="Object 1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3264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1108">
              <a:extLst>
                <a:ext uri="{FF2B5EF4-FFF2-40B4-BE49-F238E27FC236}">
                  <a16:creationId xmlns:a16="http://schemas.microsoft.com/office/drawing/2014/main" id="{ABC5B0D5-135D-2292-DAED-C6531EC77E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1" y="2272"/>
            <a:ext cx="21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90417" imgH="241195" progId="Equation.3">
                    <p:embed/>
                  </p:oleObj>
                </mc:Choice>
                <mc:Fallback>
                  <p:oleObj name="公式" r:id="rId4" imgW="190417" imgH="241195" progId="Equation.3">
                    <p:embed/>
                    <p:pic>
                      <p:nvPicPr>
                        <p:cNvPr id="0" name="Object 1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2272"/>
                          <a:ext cx="214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1109">
              <a:extLst>
                <a:ext uri="{FF2B5EF4-FFF2-40B4-BE49-F238E27FC236}">
                  <a16:creationId xmlns:a16="http://schemas.microsoft.com/office/drawing/2014/main" id="{F3641539-39F1-63D6-E098-CB4C83B89C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1" y="3215"/>
            <a:ext cx="18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957" imgH="190335" progId="Equation.3">
                    <p:embed/>
                  </p:oleObj>
                </mc:Choice>
                <mc:Fallback>
                  <p:oleObj name="Equation" r:id="rId6" imgW="164957" imgH="190335" progId="Equation.3">
                    <p:embed/>
                    <p:pic>
                      <p:nvPicPr>
                        <p:cNvPr id="0" name="Object 1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3215"/>
                          <a:ext cx="18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87" name="Group 1110">
              <a:extLst>
                <a:ext uri="{FF2B5EF4-FFF2-40B4-BE49-F238E27FC236}">
                  <a16:creationId xmlns:a16="http://schemas.microsoft.com/office/drawing/2014/main" id="{B4005C2A-9A3D-C07A-A7D9-4DA8B64B2A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7" y="2495"/>
              <a:ext cx="1440" cy="1440"/>
              <a:chOff x="3504" y="1680"/>
              <a:chExt cx="1440" cy="1440"/>
            </a:xfrm>
          </p:grpSpPr>
          <p:sp>
            <p:nvSpPr>
              <p:cNvPr id="11299" name="Oval 1111">
                <a:extLst>
                  <a:ext uri="{FF2B5EF4-FFF2-40B4-BE49-F238E27FC236}">
                    <a16:creationId xmlns:a16="http://schemas.microsoft.com/office/drawing/2014/main" id="{CFFA9724-01B7-2E81-54C7-E14458DCC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80"/>
                <a:ext cx="1440" cy="144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endParaRPr lang="zh-CN" altLang="zh-CN" sz="2800">
                  <a:solidFill>
                    <a:srgbClr val="020844"/>
                  </a:solidFill>
                </a:endParaRPr>
              </a:p>
            </p:txBody>
          </p:sp>
          <p:graphicFrame>
            <p:nvGraphicFramePr>
              <p:cNvPr id="11300" name="Object 1112">
                <a:extLst>
                  <a:ext uri="{FF2B5EF4-FFF2-40B4-BE49-F238E27FC236}">
                    <a16:creationId xmlns:a16="http://schemas.microsoft.com/office/drawing/2014/main" id="{BC4AF754-3C9E-1CDD-6F6F-847BED3DE0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67" y="1964"/>
              <a:ext cx="226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64885" imgH="164885" progId="Equation.3">
                      <p:embed/>
                    </p:oleObj>
                  </mc:Choice>
                  <mc:Fallback>
                    <p:oleObj name="公式" r:id="rId8" imgW="164885" imgH="164885" progId="Equation.3">
                      <p:embed/>
                      <p:pic>
                        <p:nvPicPr>
                          <p:cNvPr id="0" name="Object 1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7" y="1964"/>
                            <a:ext cx="226" cy="2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1" name="Line 1113">
                <a:extLst>
                  <a:ext uri="{FF2B5EF4-FFF2-40B4-BE49-F238E27FC236}">
                    <a16:creationId xmlns:a16="http://schemas.microsoft.com/office/drawing/2014/main" id="{B1B0D49B-28AB-1EC5-47EF-F078919F9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0" y="2016"/>
                <a:ext cx="624" cy="384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288" name="Line 1114">
              <a:extLst>
                <a:ext uri="{FF2B5EF4-FFF2-40B4-BE49-F238E27FC236}">
                  <a16:creationId xmlns:a16="http://schemas.microsoft.com/office/drawing/2014/main" id="{6DDD7CE4-3125-4AE3-35F5-3696DE1D92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6" y="2827"/>
              <a:ext cx="624" cy="38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Arc 1115">
              <a:extLst>
                <a:ext uri="{FF2B5EF4-FFF2-40B4-BE49-F238E27FC236}">
                  <a16:creationId xmlns:a16="http://schemas.microsoft.com/office/drawing/2014/main" id="{1337DDFA-3A76-D1F3-29D0-802818D53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" y="3010"/>
              <a:ext cx="83" cy="181"/>
            </a:xfrm>
            <a:custGeom>
              <a:avLst/>
              <a:gdLst>
                <a:gd name="T0" fmla="*/ 0 w 21600"/>
                <a:gd name="T1" fmla="*/ 0 h 32756"/>
                <a:gd name="T2" fmla="*/ 0 w 21600"/>
                <a:gd name="T3" fmla="*/ 0 h 32756"/>
                <a:gd name="T4" fmla="*/ 0 w 21600"/>
                <a:gd name="T5" fmla="*/ 0 h 3275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2756"/>
                <a:gd name="T11" fmla="*/ 21600 w 21600"/>
                <a:gd name="T12" fmla="*/ 32756 h 327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275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531"/>
                    <a:pt x="20526" y="29389"/>
                    <a:pt x="18496" y="32756"/>
                  </a:cubicBezTo>
                </a:path>
                <a:path w="21600" h="3275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531"/>
                    <a:pt x="20526" y="29389"/>
                    <a:pt x="18496" y="3275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CC00CC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90" name="Object 1116">
              <a:extLst>
                <a:ext uri="{FF2B5EF4-FFF2-40B4-BE49-F238E27FC236}">
                  <a16:creationId xmlns:a16="http://schemas.microsoft.com/office/drawing/2014/main" id="{BDAB8095-86B7-0540-1BDA-6CA2BF3612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18" y="2962"/>
            <a:ext cx="20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01556" imgH="139639" progId="Equation.3">
                    <p:embed/>
                  </p:oleObj>
                </mc:Choice>
                <mc:Fallback>
                  <p:oleObj name="公式" r:id="rId10" imgW="101556" imgH="139639" progId="Equation.3">
                    <p:embed/>
                    <p:pic>
                      <p:nvPicPr>
                        <p:cNvPr id="0" name="Object 1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2962"/>
                          <a:ext cx="203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Text Box 1117">
              <a:extLst>
                <a:ext uri="{FF2B5EF4-FFF2-40B4-BE49-F238E27FC236}">
                  <a16:creationId xmlns:a16="http://schemas.microsoft.com/office/drawing/2014/main" id="{0190F79C-052D-CDBD-1E31-46DA1B8AE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262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1292" name="Line 1119">
              <a:extLst>
                <a:ext uri="{FF2B5EF4-FFF2-40B4-BE49-F238E27FC236}">
                  <a16:creationId xmlns:a16="http://schemas.microsoft.com/office/drawing/2014/main" id="{4E2A0D95-E477-50B2-B388-AAF07BCA3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6" y="2587"/>
              <a:ext cx="384" cy="62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Arc 1120">
              <a:extLst>
                <a:ext uri="{FF2B5EF4-FFF2-40B4-BE49-F238E27FC236}">
                  <a16:creationId xmlns:a16="http://schemas.microsoft.com/office/drawing/2014/main" id="{12CA0772-9E79-F686-34AB-F1FC3F59AD77}"/>
                </a:ext>
              </a:extLst>
            </p:cNvPr>
            <p:cNvSpPr>
              <a:spLocks/>
            </p:cNvSpPr>
            <p:nvPr/>
          </p:nvSpPr>
          <p:spPr bwMode="auto">
            <a:xfrm rot="-1559630">
              <a:off x="4408" y="2923"/>
              <a:ext cx="48" cy="139"/>
            </a:xfrm>
            <a:custGeom>
              <a:avLst/>
              <a:gdLst>
                <a:gd name="T0" fmla="*/ 0 w 21600"/>
                <a:gd name="T1" fmla="*/ 0 h 27787"/>
                <a:gd name="T2" fmla="*/ 0 w 21600"/>
                <a:gd name="T3" fmla="*/ 0 h 27787"/>
                <a:gd name="T4" fmla="*/ 0 w 21600"/>
                <a:gd name="T5" fmla="*/ 0 h 277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787"/>
                <a:gd name="T11" fmla="*/ 21600 w 21600"/>
                <a:gd name="T12" fmla="*/ 27787 h 277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78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95"/>
                    <a:pt x="21295" y="25779"/>
                    <a:pt x="20694" y="27786"/>
                  </a:cubicBezTo>
                </a:path>
                <a:path w="21600" h="2778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95"/>
                    <a:pt x="21295" y="25779"/>
                    <a:pt x="20694" y="27786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94" name="Object 1121">
              <a:extLst>
                <a:ext uri="{FF2B5EF4-FFF2-40B4-BE49-F238E27FC236}">
                  <a16:creationId xmlns:a16="http://schemas.microsoft.com/office/drawing/2014/main" id="{E7EBA286-8AB5-A542-93CC-915BCBA3DF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1" y="2731"/>
            <a:ext cx="33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77646" imgH="139579" progId="Equation.3">
                    <p:embed/>
                  </p:oleObj>
                </mc:Choice>
                <mc:Fallback>
                  <p:oleObj name="公式" r:id="rId12" imgW="177646" imgH="139579" progId="Equation.3">
                    <p:embed/>
                    <p:pic>
                      <p:nvPicPr>
                        <p:cNvPr id="0" name="Object 1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1" y="2731"/>
                          <a:ext cx="333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5" name="Text Box 1122">
              <a:extLst>
                <a:ext uri="{FF2B5EF4-FFF2-40B4-BE49-F238E27FC236}">
                  <a16:creationId xmlns:a16="http://schemas.microsoft.com/office/drawing/2014/main" id="{915FF92B-E7D4-6AC1-C081-A9EA04521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2" y="234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1296" name="Line 1123">
              <a:extLst>
                <a:ext uri="{FF2B5EF4-FFF2-40B4-BE49-F238E27FC236}">
                  <a16:creationId xmlns:a16="http://schemas.microsoft.com/office/drawing/2014/main" id="{B41314F1-17B9-09C2-7595-9F3073B5D9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8" y="2341"/>
              <a:ext cx="0" cy="868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97" name="Object 1128">
              <a:extLst>
                <a:ext uri="{FF2B5EF4-FFF2-40B4-BE49-F238E27FC236}">
                  <a16:creationId xmlns:a16="http://schemas.microsoft.com/office/drawing/2014/main" id="{FAFE089E-CE68-7C7B-4F02-6B7F61AF79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8" y="2478"/>
            <a:ext cx="28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52334" imgH="228501" progId="Equation.3">
                    <p:embed/>
                  </p:oleObj>
                </mc:Choice>
                <mc:Fallback>
                  <p:oleObj name="公式" r:id="rId14" imgW="152334" imgH="228501" progId="Equation.3">
                    <p:embed/>
                    <p:pic>
                      <p:nvPicPr>
                        <p:cNvPr id="0" name="Object 1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2478"/>
                          <a:ext cx="283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8" name="Line 1124">
              <a:extLst>
                <a:ext uri="{FF2B5EF4-FFF2-40B4-BE49-F238E27FC236}">
                  <a16:creationId xmlns:a16="http://schemas.microsoft.com/office/drawing/2014/main" id="{4C93BC83-93CB-0861-012B-8162F619E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94" y="2614"/>
              <a:ext cx="136" cy="22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8076" name="Rectangle 64">
            <a:extLst>
              <a:ext uri="{FF2B5EF4-FFF2-40B4-BE49-F238E27FC236}">
                <a16:creationId xmlns:a16="http://schemas.microsoft.com/office/drawing/2014/main" id="{96E4F49B-2531-B5C1-10FC-9D1F61077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143125"/>
            <a:ext cx="428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 type="none" w="sm" len="sm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/>
              <a:t>在自然坐标系下，路程：</a:t>
            </a:r>
          </a:p>
        </p:txBody>
      </p:sp>
      <p:sp>
        <p:nvSpPr>
          <p:cNvPr id="39" name="Rectangle 1029">
            <a:extLst>
              <a:ext uri="{FF2B5EF4-FFF2-40B4-BE49-F238E27FC236}">
                <a16:creationId xmlns:a16="http://schemas.microsoft.com/office/drawing/2014/main" id="{569EE122-45AF-9DB3-8488-B1DC162B1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3571875"/>
            <a:ext cx="976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速率</a:t>
            </a:r>
          </a:p>
        </p:txBody>
      </p:sp>
      <p:sp>
        <p:nvSpPr>
          <p:cNvPr id="11270" name="Rectangle 33">
            <a:extLst>
              <a:ext uri="{FF2B5EF4-FFF2-40B4-BE49-F238E27FC236}">
                <a16:creationId xmlns:a16="http://schemas.microsoft.com/office/drawing/2014/main" id="{5299B073-C04F-3BF4-3903-6AD58B35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2875"/>
            <a:ext cx="5040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600">
                <a:solidFill>
                  <a:srgbClr val="CC0000"/>
                </a:solidFill>
              </a:rPr>
              <a:t>三、圆周运动的速度</a:t>
            </a:r>
            <a:endParaRPr lang="zh-CN" altLang="en-US" sz="3600"/>
          </a:p>
        </p:txBody>
      </p:sp>
      <p:graphicFrame>
        <p:nvGraphicFramePr>
          <p:cNvPr id="258086" name="Object 38">
            <a:extLst>
              <a:ext uri="{FF2B5EF4-FFF2-40B4-BE49-F238E27FC236}">
                <a16:creationId xmlns:a16="http://schemas.microsoft.com/office/drawing/2014/main" id="{C596D931-E8EB-BF95-E46C-2CCE486A1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2714625"/>
          <a:ext cx="2857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990170" imgH="203112" progId="Equation.3">
                  <p:embed/>
                </p:oleObj>
              </mc:Choice>
              <mc:Fallback>
                <p:oleObj name="公式" r:id="rId16" imgW="990170" imgH="20311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714625"/>
                        <a:ext cx="28575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87" name="Object 39">
            <a:extLst>
              <a:ext uri="{FF2B5EF4-FFF2-40B4-BE49-F238E27FC236}">
                <a16:creationId xmlns:a16="http://schemas.microsoft.com/office/drawing/2014/main" id="{2E77EC13-EB14-F877-0682-06B8E667F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357563"/>
          <a:ext cx="40608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473200" imgH="393700" progId="Equation.3">
                  <p:embed/>
                </p:oleObj>
              </mc:Choice>
              <mc:Fallback>
                <p:oleObj name="公式" r:id="rId18" imgW="1473200" imgH="3937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7563"/>
                        <a:ext cx="406082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">
            <a:extLst>
              <a:ext uri="{FF2B5EF4-FFF2-40B4-BE49-F238E27FC236}">
                <a16:creationId xmlns:a16="http://schemas.microsoft.com/office/drawing/2014/main" id="{3B90DCE3-52C7-E9C1-B637-D4BDD1F59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857250"/>
            <a:ext cx="77724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线量</a:t>
            </a:r>
            <a:r>
              <a:rPr lang="zh-CN" altLang="en-US" sz="2800">
                <a:latin typeface="楷体_GB2312" pitchFamily="49" charset="-122"/>
              </a:rPr>
              <a:t> </a:t>
            </a:r>
            <a:r>
              <a:rPr lang="en-US" altLang="zh-CN" sz="2800"/>
              <a:t>——</a:t>
            </a: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在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</a:rPr>
              <a:t>自然坐标系</a:t>
            </a:r>
            <a:r>
              <a:rPr lang="zh-CN" altLang="en-US" sz="2800">
                <a:latin typeface="楷体_GB2312" pitchFamily="49" charset="-122"/>
              </a:rPr>
              <a:t>下，基本参量以运动曲线为基准，称为线量</a:t>
            </a:r>
            <a:r>
              <a:rPr lang="en-US" altLang="zh-CN" sz="2800">
                <a:latin typeface="楷体_GB2312" pitchFamily="49" charset="-122"/>
              </a:rPr>
              <a:t>.</a:t>
            </a:r>
            <a:endParaRPr lang="zh-CN" altLang="en-US" sz="2800">
              <a:solidFill>
                <a:schemeClr val="accent2"/>
              </a:solidFill>
              <a:latin typeface="楷体_GB2312" pitchFamily="49" charset="-122"/>
            </a:endParaRPr>
          </a:p>
        </p:txBody>
      </p:sp>
      <p:graphicFrame>
        <p:nvGraphicFramePr>
          <p:cNvPr id="38" name="Object 34">
            <a:extLst>
              <a:ext uri="{FF2B5EF4-FFF2-40B4-BE49-F238E27FC236}">
                <a16:creationId xmlns:a16="http://schemas.microsoft.com/office/drawing/2014/main" id="{E440A742-5493-1BD1-05A7-F54F9D5DE5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5214938"/>
          <a:ext cx="420846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371600" imgH="393700" progId="Equation.3">
                  <p:embed/>
                </p:oleObj>
              </mc:Choice>
              <mc:Fallback>
                <p:oleObj name="公式" r:id="rId20" imgW="1371600" imgH="3937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214938"/>
                        <a:ext cx="4208463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35">
            <a:extLst>
              <a:ext uri="{FF2B5EF4-FFF2-40B4-BE49-F238E27FC236}">
                <a16:creationId xmlns:a16="http://schemas.microsoft.com/office/drawing/2014/main" id="{34451DF5-55EA-BEAC-CAD2-0A7983081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572125"/>
            <a:ext cx="1366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rgbClr val="CC0000"/>
                </a:solidFill>
                <a:latin typeface="Arial" panose="020B0604020202020204" pitchFamily="34" charset="0"/>
              </a:rPr>
              <a:t>速度</a:t>
            </a:r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018E68A8-D01D-779D-7438-FEFC0B86A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4572000"/>
          <a:ext cx="24288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799753" imgH="203112" progId="Equation.3">
                  <p:embed/>
                </p:oleObj>
              </mc:Choice>
              <mc:Fallback>
                <p:oleObj name="公式" r:id="rId22" imgW="799753" imgH="20311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572000"/>
                        <a:ext cx="24288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3">
            <a:extLst>
              <a:ext uri="{FF2B5EF4-FFF2-40B4-BE49-F238E27FC236}">
                <a16:creationId xmlns:a16="http://schemas.microsoft.com/office/drawing/2014/main" id="{16C20BDB-2852-1DB6-1540-966855C3A339}"/>
              </a:ext>
            </a:extLst>
          </p:cNvPr>
          <p:cNvGrpSpPr>
            <a:grpSpLocks/>
          </p:cNvGrpSpPr>
          <p:nvPr/>
        </p:nvGrpSpPr>
        <p:grpSpPr bwMode="auto">
          <a:xfrm>
            <a:off x="5143500" y="5429250"/>
            <a:ext cx="2944813" cy="720725"/>
            <a:chOff x="3515" y="3158"/>
            <a:chExt cx="1855" cy="454"/>
          </a:xfrm>
        </p:grpSpPr>
        <p:grpSp>
          <p:nvGrpSpPr>
            <p:cNvPr id="11278" name="Group 42">
              <a:extLst>
                <a:ext uri="{FF2B5EF4-FFF2-40B4-BE49-F238E27FC236}">
                  <a16:creationId xmlns:a16="http://schemas.microsoft.com/office/drawing/2014/main" id="{1874EE25-A6BC-D91C-BC99-BD61155245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4" y="3293"/>
              <a:ext cx="1586" cy="294"/>
              <a:chOff x="3784" y="3293"/>
              <a:chExt cx="1586" cy="294"/>
            </a:xfrm>
          </p:grpSpPr>
          <p:sp>
            <p:nvSpPr>
              <p:cNvPr id="45" name="Text Box 36">
                <a:extLst>
                  <a:ext uri="{FF2B5EF4-FFF2-40B4-BE49-F238E27FC236}">
                    <a16:creationId xmlns:a16="http://schemas.microsoft.com/office/drawing/2014/main" id="{3F88B79E-4E99-CE41-B308-05F6140C7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9" y="3293"/>
                <a:ext cx="1361" cy="29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 algn="ctr">
                <a:solidFill>
                  <a:srgbClr val="00808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>
                    <a:solidFill>
                      <a:srgbClr val="CC0000"/>
                    </a:solidFill>
                    <a:latin typeface="Arial" charset="0"/>
                  </a:rPr>
                  <a:t>切向单位矢量</a:t>
                </a:r>
              </a:p>
            </p:txBody>
          </p:sp>
          <p:sp>
            <p:nvSpPr>
              <p:cNvPr id="11281" name="AutoShape 37">
                <a:extLst>
                  <a:ext uri="{FF2B5EF4-FFF2-40B4-BE49-F238E27FC236}">
                    <a16:creationId xmlns:a16="http://schemas.microsoft.com/office/drawing/2014/main" id="{6C887FFE-FE1C-B8D8-2185-BB19B0286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784" y="3428"/>
                <a:ext cx="227" cy="90"/>
              </a:xfrm>
              <a:prstGeom prst="leftArrow">
                <a:avLst>
                  <a:gd name="adj1" fmla="val 50000"/>
                  <a:gd name="adj2" fmla="val 123367"/>
                </a:avLst>
              </a:prstGeom>
              <a:solidFill>
                <a:schemeClr val="accent1"/>
              </a:solidFill>
              <a:ln w="38100" algn="ctr">
                <a:solidFill>
                  <a:srgbClr val="CC0000"/>
                </a:solidFill>
                <a:miter lim="800000"/>
                <a:headEnd type="none" w="sm" len="sm"/>
                <a:tailEnd type="none" w="sm" len="lg"/>
              </a:ln>
            </p:spPr>
            <p:txBody>
              <a:bodyPr wrap="none" anchor="ctr"/>
              <a:lstStyle>
                <a:lvl1pPr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279" name="Rectangle 41">
              <a:extLst>
                <a:ext uri="{FF2B5EF4-FFF2-40B4-BE49-F238E27FC236}">
                  <a16:creationId xmlns:a16="http://schemas.microsoft.com/office/drawing/2014/main" id="{7ADDF089-7BC9-AF50-FFFC-D65C811B2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158"/>
              <a:ext cx="227" cy="45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sysDot"/>
              <a:miter lim="800000"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6" grpId="0"/>
      <p:bldP spid="39" grpId="0"/>
      <p:bldP spid="37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4">
            <a:extLst>
              <a:ext uri="{FF2B5EF4-FFF2-40B4-BE49-F238E27FC236}">
                <a16:creationId xmlns:a16="http://schemas.microsoft.com/office/drawing/2014/main" id="{83EABF4C-58CE-5275-277F-E8FC99948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2157413"/>
            <a:ext cx="2286000" cy="22860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1" name="Object 7">
            <a:extLst>
              <a:ext uri="{FF2B5EF4-FFF2-40B4-BE49-F238E27FC236}">
                <a16:creationId xmlns:a16="http://schemas.microsoft.com/office/drawing/2014/main" id="{68096188-EA76-6A7A-6AFD-02566E85F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0625" y="3419475"/>
          <a:ext cx="4127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6835" imgH="152202" progId="Equation.3">
                  <p:embed/>
                </p:oleObj>
              </mc:Choice>
              <mc:Fallback>
                <p:oleObj name="公式" r:id="rId2" imgW="126835" imgH="15220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25" y="3419475"/>
                        <a:ext cx="4127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9">
            <a:extLst>
              <a:ext uri="{FF2B5EF4-FFF2-40B4-BE49-F238E27FC236}">
                <a16:creationId xmlns:a16="http://schemas.microsoft.com/office/drawing/2014/main" id="{4539B9C9-193B-9F7A-0FCB-975263F55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2300" y="3343275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957" imgH="190335" progId="Equation.3">
                  <p:embed/>
                </p:oleObj>
              </mc:Choice>
              <mc:Fallback>
                <p:oleObj name="Equation" r:id="rId4" imgW="164957" imgH="19033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3343275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10">
            <a:extLst>
              <a:ext uri="{FF2B5EF4-FFF2-40B4-BE49-F238E27FC236}">
                <a16:creationId xmlns:a16="http://schemas.microsoft.com/office/drawing/2014/main" id="{8B97FDE5-DC99-6312-EE19-F6F18E89C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14313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</a:rPr>
              <a:t>四、圆周运动的加速度和角加速度</a:t>
            </a:r>
          </a:p>
        </p:txBody>
      </p:sp>
      <p:graphicFrame>
        <p:nvGraphicFramePr>
          <p:cNvPr id="12294" name="Object 18">
            <a:extLst>
              <a:ext uri="{FF2B5EF4-FFF2-40B4-BE49-F238E27FC236}">
                <a16:creationId xmlns:a16="http://schemas.microsoft.com/office/drawing/2014/main" id="{DDEC8218-9A16-7F8C-03FB-752767C7B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928688"/>
          <a:ext cx="43926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197100" imgH="609600" progId="Equation.3">
                  <p:embed/>
                </p:oleObj>
              </mc:Choice>
              <mc:Fallback>
                <p:oleObj name="公式" r:id="rId6" imgW="2197100" imgH="609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928688"/>
                        <a:ext cx="4392613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B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8">
            <a:extLst>
              <a:ext uri="{FF2B5EF4-FFF2-40B4-BE49-F238E27FC236}">
                <a16:creationId xmlns:a16="http://schemas.microsoft.com/office/drawing/2014/main" id="{15BAEED9-19E5-6838-5770-792E4D0859AF}"/>
              </a:ext>
            </a:extLst>
          </p:cNvPr>
          <p:cNvGrpSpPr>
            <a:grpSpLocks/>
          </p:cNvGrpSpPr>
          <p:nvPr/>
        </p:nvGrpSpPr>
        <p:grpSpPr bwMode="auto">
          <a:xfrm>
            <a:off x="430213" y="2997200"/>
            <a:ext cx="4392612" cy="1187450"/>
            <a:chOff x="612" y="2115"/>
            <a:chExt cx="2767" cy="748"/>
          </a:xfrm>
        </p:grpSpPr>
        <p:graphicFrame>
          <p:nvGraphicFramePr>
            <p:cNvPr id="12332" name="Object 11">
              <a:extLst>
                <a:ext uri="{FF2B5EF4-FFF2-40B4-BE49-F238E27FC236}">
                  <a16:creationId xmlns:a16="http://schemas.microsoft.com/office/drawing/2014/main" id="{24846F5A-5D9D-D8EF-7B17-3019A121EF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1" y="2205"/>
            <a:ext cx="177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68500" imgH="749300" progId="Equation.3">
                    <p:embed/>
                  </p:oleObj>
                </mc:Choice>
                <mc:Fallback>
                  <p:oleObj name="Equation" r:id="rId8" imgW="1968500" imgH="749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" y="2205"/>
                          <a:ext cx="177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3" name="Object 20">
              <a:extLst>
                <a:ext uri="{FF2B5EF4-FFF2-40B4-BE49-F238E27FC236}">
                  <a16:creationId xmlns:a16="http://schemas.microsoft.com/office/drawing/2014/main" id="{B1902195-32D1-A7F5-E8E8-4D5FFDE024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115"/>
            <a:ext cx="953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57002" imgH="393529" progId="Equation.3">
                    <p:embed/>
                  </p:oleObj>
                </mc:Choice>
                <mc:Fallback>
                  <p:oleObj name="公式" r:id="rId10" imgW="457002" imgH="39352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115"/>
                          <a:ext cx="953" cy="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349" name="Object 21">
            <a:extLst>
              <a:ext uri="{FF2B5EF4-FFF2-40B4-BE49-F238E27FC236}">
                <a16:creationId xmlns:a16="http://schemas.microsoft.com/office/drawing/2014/main" id="{C913BCC9-98BD-ABA4-16E6-1BAF97755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300663"/>
          <a:ext cx="33829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30600" imgH="901700" progId="Equation.3">
                  <p:embed/>
                </p:oleObj>
              </mc:Choice>
              <mc:Fallback>
                <p:oleObj name="Equation" r:id="rId12" imgW="3530600" imgH="901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00663"/>
                        <a:ext cx="33829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50" name="Text Box 22">
            <a:extLst>
              <a:ext uri="{FF2B5EF4-FFF2-40B4-BE49-F238E27FC236}">
                <a16:creationId xmlns:a16="http://schemas.microsoft.com/office/drawing/2014/main" id="{91A075D2-3F20-FE9C-A659-2B8FDF14F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214563"/>
            <a:ext cx="491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</a:rPr>
              <a:t>质点作变速率圆周运动时</a:t>
            </a:r>
          </a:p>
        </p:txBody>
      </p:sp>
      <p:grpSp>
        <p:nvGrpSpPr>
          <p:cNvPr id="12298" name="Group 69">
            <a:extLst>
              <a:ext uri="{FF2B5EF4-FFF2-40B4-BE49-F238E27FC236}">
                <a16:creationId xmlns:a16="http://schemas.microsoft.com/office/drawing/2014/main" id="{860B4FED-2F73-6DA2-8F48-F4043BE7AE6A}"/>
              </a:ext>
            </a:extLst>
          </p:cNvPr>
          <p:cNvGrpSpPr>
            <a:grpSpLocks/>
          </p:cNvGrpSpPr>
          <p:nvPr/>
        </p:nvGrpSpPr>
        <p:grpSpPr bwMode="auto">
          <a:xfrm>
            <a:off x="7083425" y="2200275"/>
            <a:ext cx="1708150" cy="1295400"/>
            <a:chOff x="4326" y="1306"/>
            <a:chExt cx="1076" cy="816"/>
          </a:xfrm>
        </p:grpSpPr>
        <p:graphicFrame>
          <p:nvGraphicFramePr>
            <p:cNvPr id="12328" name="Object 5">
              <a:extLst>
                <a:ext uri="{FF2B5EF4-FFF2-40B4-BE49-F238E27FC236}">
                  <a16:creationId xmlns:a16="http://schemas.microsoft.com/office/drawing/2014/main" id="{8D86CF8F-FFD2-0638-A9BF-3D1187A95A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4" y="1306"/>
            <a:ext cx="3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41091" imgH="317225" progId="Equation.3">
                    <p:embed/>
                  </p:oleObj>
                </mc:Choice>
                <mc:Fallback>
                  <p:oleObj name="公式" r:id="rId14" imgW="241091" imgH="31722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4" y="1306"/>
                          <a:ext cx="30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9" name="Freeform 6">
              <a:extLst>
                <a:ext uri="{FF2B5EF4-FFF2-40B4-BE49-F238E27FC236}">
                  <a16:creationId xmlns:a16="http://schemas.microsoft.com/office/drawing/2014/main" id="{ACA8880B-EF4D-4D8F-7846-AF746E459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" y="1386"/>
              <a:ext cx="76" cy="736"/>
            </a:xfrm>
            <a:custGeom>
              <a:avLst/>
              <a:gdLst>
                <a:gd name="T0" fmla="*/ 0 w 76"/>
                <a:gd name="T1" fmla="*/ 736 h 736"/>
                <a:gd name="T2" fmla="*/ 76 w 76"/>
                <a:gd name="T3" fmla="*/ 0 h 736"/>
                <a:gd name="T4" fmla="*/ 0 60000 65536"/>
                <a:gd name="T5" fmla="*/ 0 60000 65536"/>
                <a:gd name="T6" fmla="*/ 0 w 76"/>
                <a:gd name="T7" fmla="*/ 0 h 736"/>
                <a:gd name="T8" fmla="*/ 76 w 76"/>
                <a:gd name="T9" fmla="*/ 736 h 7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736">
                  <a:moveTo>
                    <a:pt x="0" y="736"/>
                  </a:moveTo>
                  <a:lnTo>
                    <a:pt x="76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Line 8">
              <a:extLst>
                <a:ext uri="{FF2B5EF4-FFF2-40B4-BE49-F238E27FC236}">
                  <a16:creationId xmlns:a16="http://schemas.microsoft.com/office/drawing/2014/main" id="{A4B04FC8-2E1B-8FDE-B1ED-B16D76C51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6" y="2026"/>
              <a:ext cx="720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31" name="Object 24">
              <a:extLst>
                <a:ext uri="{FF2B5EF4-FFF2-40B4-BE49-F238E27FC236}">
                  <a16:creationId xmlns:a16="http://schemas.microsoft.com/office/drawing/2014/main" id="{7B8C966A-CB3B-1EF5-962E-E1FD3305AD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776"/>
            <a:ext cx="24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9400" imgH="330200" progId="Equation.3">
                    <p:embed/>
                  </p:oleObj>
                </mc:Choice>
                <mc:Fallback>
                  <p:oleObj name="Equation" r:id="rId16" imgW="279400" imgH="330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776"/>
                          <a:ext cx="24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9" name="Freeform 25">
            <a:extLst>
              <a:ext uri="{FF2B5EF4-FFF2-40B4-BE49-F238E27FC236}">
                <a16:creationId xmlns:a16="http://schemas.microsoft.com/office/drawing/2014/main" id="{FAF6FD3D-0A1E-B36E-C436-962BE72F6C47}"/>
              </a:ext>
            </a:extLst>
          </p:cNvPr>
          <p:cNvSpPr>
            <a:spLocks/>
          </p:cNvSpPr>
          <p:nvPr/>
        </p:nvSpPr>
        <p:spPr bwMode="auto">
          <a:xfrm>
            <a:off x="8232775" y="2792413"/>
            <a:ext cx="80963" cy="728662"/>
          </a:xfrm>
          <a:custGeom>
            <a:avLst/>
            <a:gdLst>
              <a:gd name="T0" fmla="*/ 0 w 51"/>
              <a:gd name="T1" fmla="*/ 2147483646 h 459"/>
              <a:gd name="T2" fmla="*/ 2147483646 w 51"/>
              <a:gd name="T3" fmla="*/ 0 h 459"/>
              <a:gd name="T4" fmla="*/ 0 60000 65536"/>
              <a:gd name="T5" fmla="*/ 0 60000 65536"/>
              <a:gd name="T6" fmla="*/ 0 w 51"/>
              <a:gd name="T7" fmla="*/ 0 h 459"/>
              <a:gd name="T8" fmla="*/ 51 w 51"/>
              <a:gd name="T9" fmla="*/ 459 h 4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" h="459">
                <a:moveTo>
                  <a:pt x="0" y="459"/>
                </a:moveTo>
                <a:lnTo>
                  <a:pt x="51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83">
            <a:extLst>
              <a:ext uri="{FF2B5EF4-FFF2-40B4-BE49-F238E27FC236}">
                <a16:creationId xmlns:a16="http://schemas.microsoft.com/office/drawing/2014/main" id="{E84F3A33-6D7C-FF18-4FE1-5EE71763712F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4365625"/>
            <a:ext cx="1784350" cy="1612900"/>
            <a:chOff x="4013" y="2732"/>
            <a:chExt cx="1124" cy="1016"/>
          </a:xfrm>
        </p:grpSpPr>
        <p:graphicFrame>
          <p:nvGraphicFramePr>
            <p:cNvPr id="12318" name="Object 51">
              <a:extLst>
                <a:ext uri="{FF2B5EF4-FFF2-40B4-BE49-F238E27FC236}">
                  <a16:creationId xmlns:a16="http://schemas.microsoft.com/office/drawing/2014/main" id="{99BB9868-7346-0438-A541-9E8FD03170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" y="3113"/>
            <a:ext cx="33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77646" imgH="139579" progId="Equation.3">
                    <p:embed/>
                  </p:oleObj>
                </mc:Choice>
                <mc:Fallback>
                  <p:oleObj name="公式" r:id="rId18" imgW="177646" imgH="139579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3113"/>
                          <a:ext cx="33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9" name="Arc 52">
              <a:extLst>
                <a:ext uri="{FF2B5EF4-FFF2-40B4-BE49-F238E27FC236}">
                  <a16:creationId xmlns:a16="http://schemas.microsoft.com/office/drawing/2014/main" id="{F338441E-7BE7-8EC8-CF18-1C9679221DAB}"/>
                </a:ext>
              </a:extLst>
            </p:cNvPr>
            <p:cNvSpPr>
              <a:spLocks/>
            </p:cNvSpPr>
            <p:nvPr/>
          </p:nvSpPr>
          <p:spPr bwMode="auto">
            <a:xfrm rot="-5749170">
              <a:off x="4747" y="3331"/>
              <a:ext cx="44" cy="333"/>
            </a:xfrm>
            <a:custGeom>
              <a:avLst/>
              <a:gdLst>
                <a:gd name="T0" fmla="*/ 0 w 19054"/>
                <a:gd name="T1" fmla="*/ 0 h 21456"/>
                <a:gd name="T2" fmla="*/ 0 w 19054"/>
                <a:gd name="T3" fmla="*/ 0 h 21456"/>
                <a:gd name="T4" fmla="*/ 0 w 19054"/>
                <a:gd name="T5" fmla="*/ 0 h 21456"/>
                <a:gd name="T6" fmla="*/ 0 60000 65536"/>
                <a:gd name="T7" fmla="*/ 0 60000 65536"/>
                <a:gd name="T8" fmla="*/ 0 60000 65536"/>
                <a:gd name="T9" fmla="*/ 0 w 19054"/>
                <a:gd name="T10" fmla="*/ 0 h 21456"/>
                <a:gd name="T11" fmla="*/ 19054 w 19054"/>
                <a:gd name="T12" fmla="*/ 21456 h 21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54" h="21456" fill="none" extrusionOk="0">
                  <a:moveTo>
                    <a:pt x="2489" y="-1"/>
                  </a:moveTo>
                  <a:cubicBezTo>
                    <a:pt x="9526" y="816"/>
                    <a:pt x="15716" y="5032"/>
                    <a:pt x="19053" y="11282"/>
                  </a:cubicBezTo>
                </a:path>
                <a:path w="19054" h="21456" stroke="0" extrusionOk="0">
                  <a:moveTo>
                    <a:pt x="2489" y="-1"/>
                  </a:moveTo>
                  <a:cubicBezTo>
                    <a:pt x="9526" y="816"/>
                    <a:pt x="15716" y="5032"/>
                    <a:pt x="19053" y="11282"/>
                  </a:cubicBezTo>
                  <a:lnTo>
                    <a:pt x="0" y="21456"/>
                  </a:lnTo>
                  <a:lnTo>
                    <a:pt x="2489" y="-1"/>
                  </a:lnTo>
                  <a:close/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Line 53">
              <a:extLst>
                <a:ext uri="{FF2B5EF4-FFF2-40B4-BE49-F238E27FC236}">
                  <a16:creationId xmlns:a16="http://schemas.microsoft.com/office/drawing/2014/main" id="{E563174D-A839-2399-FA0D-60CAC19BE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85" y="2931"/>
              <a:ext cx="480" cy="8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21" name="Object 54">
              <a:extLst>
                <a:ext uri="{FF2B5EF4-FFF2-40B4-BE49-F238E27FC236}">
                  <a16:creationId xmlns:a16="http://schemas.microsoft.com/office/drawing/2014/main" id="{AEB9D208-EA89-BE84-E5BC-1CD043AF37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3" y="2795"/>
            <a:ext cx="25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266353" imgH="317087" progId="Equation.3">
                    <p:embed/>
                  </p:oleObj>
                </mc:Choice>
                <mc:Fallback>
                  <p:oleObj name="公式" r:id="rId20" imgW="266353" imgH="317087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2795"/>
                          <a:ext cx="25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2" name="Object 57">
              <a:extLst>
                <a:ext uri="{FF2B5EF4-FFF2-40B4-BE49-F238E27FC236}">
                  <a16:creationId xmlns:a16="http://schemas.microsoft.com/office/drawing/2014/main" id="{59A61E5D-73B0-7323-4414-F58E2C52EA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9" y="2732"/>
            <a:ext cx="30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241091" imgH="317225" progId="Equation.3">
                    <p:embed/>
                  </p:oleObj>
                </mc:Choice>
                <mc:Fallback>
                  <p:oleObj name="公式" r:id="rId22" imgW="241091" imgH="317225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9" y="2732"/>
                          <a:ext cx="30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3" name="Freeform 68">
              <a:extLst>
                <a:ext uri="{FF2B5EF4-FFF2-40B4-BE49-F238E27FC236}">
                  <a16:creationId xmlns:a16="http://schemas.microsoft.com/office/drawing/2014/main" id="{7C73B3BC-FE61-5192-0AD3-42D2EC66D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" y="3001"/>
              <a:ext cx="76" cy="736"/>
            </a:xfrm>
            <a:custGeom>
              <a:avLst/>
              <a:gdLst>
                <a:gd name="T0" fmla="*/ 0 w 76"/>
                <a:gd name="T1" fmla="*/ 736 h 736"/>
                <a:gd name="T2" fmla="*/ 76 w 76"/>
                <a:gd name="T3" fmla="*/ 0 h 736"/>
                <a:gd name="T4" fmla="*/ 0 60000 65536"/>
                <a:gd name="T5" fmla="*/ 0 60000 65536"/>
                <a:gd name="T6" fmla="*/ 0 w 76"/>
                <a:gd name="T7" fmla="*/ 0 h 736"/>
                <a:gd name="T8" fmla="*/ 76 w 76"/>
                <a:gd name="T9" fmla="*/ 736 h 7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736">
                  <a:moveTo>
                    <a:pt x="0" y="736"/>
                  </a:moveTo>
                  <a:lnTo>
                    <a:pt x="76" y="0"/>
                  </a:ln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Freeform 70">
              <a:extLst>
                <a:ext uri="{FF2B5EF4-FFF2-40B4-BE49-F238E27FC236}">
                  <a16:creationId xmlns:a16="http://schemas.microsoft.com/office/drawing/2014/main" id="{9AC5B4EC-B3D3-D291-43D6-DAD54716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" y="3289"/>
              <a:ext cx="51" cy="459"/>
            </a:xfrm>
            <a:custGeom>
              <a:avLst/>
              <a:gdLst>
                <a:gd name="T0" fmla="*/ 0 w 51"/>
                <a:gd name="T1" fmla="*/ 459 h 459"/>
                <a:gd name="T2" fmla="*/ 51 w 51"/>
                <a:gd name="T3" fmla="*/ 0 h 459"/>
                <a:gd name="T4" fmla="*/ 0 60000 65536"/>
                <a:gd name="T5" fmla="*/ 0 60000 65536"/>
                <a:gd name="T6" fmla="*/ 0 w 51"/>
                <a:gd name="T7" fmla="*/ 0 h 459"/>
                <a:gd name="T8" fmla="*/ 51 w 51"/>
                <a:gd name="T9" fmla="*/ 459 h 45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" h="459">
                  <a:moveTo>
                    <a:pt x="0" y="459"/>
                  </a:moveTo>
                  <a:lnTo>
                    <a:pt x="51" y="0"/>
                  </a:lnTo>
                </a:path>
              </a:pathLst>
            </a:custGeom>
            <a:noFill/>
            <a:ln w="28575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25" name="Object 72">
              <a:extLst>
                <a:ext uri="{FF2B5EF4-FFF2-40B4-BE49-F238E27FC236}">
                  <a16:creationId xmlns:a16="http://schemas.microsoft.com/office/drawing/2014/main" id="{A313E975-6818-5A57-1473-B6CF3F9593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4" y="3294"/>
            <a:ext cx="27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04668" imgH="330057" progId="Equation.3">
                    <p:embed/>
                  </p:oleObj>
                </mc:Choice>
                <mc:Fallback>
                  <p:oleObj name="Equation" r:id="rId23" imgW="304668" imgH="330057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" y="3294"/>
                          <a:ext cx="27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6" name="Line 73">
              <a:extLst>
                <a:ext uri="{FF2B5EF4-FFF2-40B4-BE49-F238E27FC236}">
                  <a16:creationId xmlns:a16="http://schemas.microsoft.com/office/drawing/2014/main" id="{4F3A19BE-0CE1-D20F-7FB0-AC16D462AE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59" y="3396"/>
              <a:ext cx="192" cy="33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27" name="Object 78">
              <a:extLst>
                <a:ext uri="{FF2B5EF4-FFF2-40B4-BE49-F238E27FC236}">
                  <a16:creationId xmlns:a16="http://schemas.microsoft.com/office/drawing/2014/main" id="{2C217B80-C172-6FF4-237E-BCE947B705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9" y="3204"/>
            <a:ext cx="24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79400" imgH="330200" progId="Equation.3">
                    <p:embed/>
                  </p:oleObj>
                </mc:Choice>
                <mc:Fallback>
                  <p:oleObj name="Equation" r:id="rId25" imgW="279400" imgH="3302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9" y="3204"/>
                          <a:ext cx="24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1" name="Rectangle 82">
            <a:extLst>
              <a:ext uri="{FF2B5EF4-FFF2-40B4-BE49-F238E27FC236}">
                <a16:creationId xmlns:a16="http://schemas.microsoft.com/office/drawing/2014/main" id="{0AF6DAFB-52C6-5BBB-2543-CF596A93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341438"/>
            <a:ext cx="3167063" cy="4824412"/>
          </a:xfrm>
          <a:prstGeom prst="rect">
            <a:avLst/>
          </a:prstGeom>
          <a:noFill/>
          <a:ln w="12700" algn="ctr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87">
            <a:extLst>
              <a:ext uri="{FF2B5EF4-FFF2-40B4-BE49-F238E27FC236}">
                <a16:creationId xmlns:a16="http://schemas.microsoft.com/office/drawing/2014/main" id="{A8174EBF-E35A-40CB-C57D-6846C5F2D6AD}"/>
              </a:ext>
            </a:extLst>
          </p:cNvPr>
          <p:cNvGrpSpPr>
            <a:grpSpLocks/>
          </p:cNvGrpSpPr>
          <p:nvPr/>
        </p:nvGrpSpPr>
        <p:grpSpPr bwMode="auto">
          <a:xfrm>
            <a:off x="7064375" y="1409700"/>
            <a:ext cx="1157288" cy="2235200"/>
            <a:chOff x="4241" y="899"/>
            <a:chExt cx="729" cy="1408"/>
          </a:xfrm>
        </p:grpSpPr>
        <p:sp>
          <p:nvSpPr>
            <p:cNvPr id="12310" name="Line 13">
              <a:extLst>
                <a:ext uri="{FF2B5EF4-FFF2-40B4-BE49-F238E27FC236}">
                  <a16:creationId xmlns:a16="http://schemas.microsoft.com/office/drawing/2014/main" id="{1DF4D377-0F3D-7EF1-E75B-274EBABCE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9" y="1706"/>
              <a:ext cx="607" cy="4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11" name="Object 14">
              <a:extLst>
                <a:ext uri="{FF2B5EF4-FFF2-40B4-BE49-F238E27FC236}">
                  <a16:creationId xmlns:a16="http://schemas.microsoft.com/office/drawing/2014/main" id="{D04778FE-CBF0-C4CF-10F6-B34651B851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1" y="1877"/>
            <a:ext cx="33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77646" imgH="139579" progId="Equation.3">
                    <p:embed/>
                  </p:oleObj>
                </mc:Choice>
                <mc:Fallback>
                  <p:oleObj name="公式" r:id="rId26" imgW="177646" imgH="13957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" y="1877"/>
                          <a:ext cx="33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2" name="Arc 15">
              <a:extLst>
                <a:ext uri="{FF2B5EF4-FFF2-40B4-BE49-F238E27FC236}">
                  <a16:creationId xmlns:a16="http://schemas.microsoft.com/office/drawing/2014/main" id="{2A88CEF7-B571-E45D-F10A-2ECC6D8B5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" y="1974"/>
              <a:ext cx="44" cy="333"/>
            </a:xfrm>
            <a:custGeom>
              <a:avLst/>
              <a:gdLst>
                <a:gd name="T0" fmla="*/ 0 w 19054"/>
                <a:gd name="T1" fmla="*/ 0 h 21456"/>
                <a:gd name="T2" fmla="*/ 0 w 19054"/>
                <a:gd name="T3" fmla="*/ 0 h 21456"/>
                <a:gd name="T4" fmla="*/ 0 w 19054"/>
                <a:gd name="T5" fmla="*/ 0 h 21456"/>
                <a:gd name="T6" fmla="*/ 0 60000 65536"/>
                <a:gd name="T7" fmla="*/ 0 60000 65536"/>
                <a:gd name="T8" fmla="*/ 0 60000 65536"/>
                <a:gd name="T9" fmla="*/ 0 w 19054"/>
                <a:gd name="T10" fmla="*/ 0 h 21456"/>
                <a:gd name="T11" fmla="*/ 19054 w 19054"/>
                <a:gd name="T12" fmla="*/ 21456 h 214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54" h="21456" fill="none" extrusionOk="0">
                  <a:moveTo>
                    <a:pt x="2489" y="-1"/>
                  </a:moveTo>
                  <a:cubicBezTo>
                    <a:pt x="9526" y="816"/>
                    <a:pt x="15716" y="5032"/>
                    <a:pt x="19053" y="11282"/>
                  </a:cubicBezTo>
                </a:path>
                <a:path w="19054" h="21456" stroke="0" extrusionOk="0">
                  <a:moveTo>
                    <a:pt x="2489" y="-1"/>
                  </a:moveTo>
                  <a:cubicBezTo>
                    <a:pt x="9526" y="816"/>
                    <a:pt x="15716" y="5032"/>
                    <a:pt x="19053" y="11282"/>
                  </a:cubicBezTo>
                  <a:lnTo>
                    <a:pt x="0" y="21456"/>
                  </a:lnTo>
                  <a:lnTo>
                    <a:pt x="2489" y="-1"/>
                  </a:lnTo>
                  <a:close/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16">
              <a:extLst>
                <a:ext uri="{FF2B5EF4-FFF2-40B4-BE49-F238E27FC236}">
                  <a16:creationId xmlns:a16="http://schemas.microsoft.com/office/drawing/2014/main" id="{2BD4FDA6-80B8-B460-DF99-C8861663F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4" y="899"/>
              <a:ext cx="480" cy="8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14" name="Object 17">
              <a:extLst>
                <a:ext uri="{FF2B5EF4-FFF2-40B4-BE49-F238E27FC236}">
                  <a16:creationId xmlns:a16="http://schemas.microsoft.com/office/drawing/2014/main" id="{EF9E877A-D3DB-F134-2ABD-7398BCAAA0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917"/>
            <a:ext cx="25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266353" imgH="317087" progId="Equation.3">
                    <p:embed/>
                  </p:oleObj>
                </mc:Choice>
                <mc:Fallback>
                  <p:oleObj name="公式" r:id="rId27" imgW="266353" imgH="31708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917"/>
                          <a:ext cx="25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15" name="Group 47">
              <a:extLst>
                <a:ext uri="{FF2B5EF4-FFF2-40B4-BE49-F238E27FC236}">
                  <a16:creationId xmlns:a16="http://schemas.microsoft.com/office/drawing/2014/main" id="{92A3BA32-AA7F-4FDF-712B-8FBEF707E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" y="1143"/>
              <a:ext cx="284" cy="576"/>
              <a:chOff x="4741" y="1104"/>
              <a:chExt cx="284" cy="576"/>
            </a:xfrm>
          </p:grpSpPr>
          <p:graphicFrame>
            <p:nvGraphicFramePr>
              <p:cNvPr id="12316" name="Object 27">
                <a:extLst>
                  <a:ext uri="{FF2B5EF4-FFF2-40B4-BE49-F238E27FC236}">
                    <a16:creationId xmlns:a16="http://schemas.microsoft.com/office/drawing/2014/main" id="{11FC940D-9449-C83F-D9AB-5807402BD4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1104"/>
              <a:ext cx="27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304668" imgH="330057" progId="Equation.3">
                      <p:embed/>
                    </p:oleObj>
                  </mc:Choice>
                  <mc:Fallback>
                    <p:oleObj name="Equation" r:id="rId28" imgW="304668" imgH="330057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104"/>
                            <a:ext cx="27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7" name="Line 28">
                <a:extLst>
                  <a:ext uri="{FF2B5EF4-FFF2-40B4-BE49-F238E27FC236}">
                    <a16:creationId xmlns:a16="http://schemas.microsoft.com/office/drawing/2014/main" id="{16A2C849-9CD3-878A-74DA-6177D510F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41" y="1344"/>
                <a:ext cx="192" cy="336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93">
            <a:extLst>
              <a:ext uri="{FF2B5EF4-FFF2-40B4-BE49-F238E27FC236}">
                <a16:creationId xmlns:a16="http://schemas.microsoft.com/office/drawing/2014/main" id="{39DA5BEF-6FC2-86E9-0AB1-4FAB036F895C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3068638"/>
            <a:ext cx="2449513" cy="2736850"/>
            <a:chOff x="2562" y="1933"/>
            <a:chExt cx="1543" cy="1724"/>
          </a:xfrm>
        </p:grpSpPr>
        <p:sp>
          <p:nvSpPr>
            <p:cNvPr id="4128" name="AutoShape 91">
              <a:extLst>
                <a:ext uri="{FF2B5EF4-FFF2-40B4-BE49-F238E27FC236}">
                  <a16:creationId xmlns:a16="http://schemas.microsoft.com/office/drawing/2014/main" id="{ED604F28-DC11-7A30-4BA7-1883EDB22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2840"/>
              <a:ext cx="1495" cy="817"/>
            </a:xfrm>
            <a:prstGeom prst="wedgeEllipseCallout">
              <a:avLst>
                <a:gd name="adj1" fmla="val -28935"/>
                <a:gd name="adj2" fmla="val -83782"/>
              </a:avLst>
            </a:prstGeom>
            <a:solidFill>
              <a:schemeClr val="accent1"/>
            </a:solidFill>
            <a:ln w="38100" algn="ctr">
              <a:solidFill>
                <a:schemeClr val="accent1"/>
              </a:solidFill>
              <a:miter lim="800000"/>
              <a:headEnd type="none" w="sm" len="sm"/>
              <a:tailEnd type="none" w="sm" len="lg"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r>
                <a:rPr lang="zh-CN" altLang="en-US"/>
                <a:t>切向单位矢量的时间变化率？</a:t>
              </a:r>
            </a:p>
          </p:txBody>
        </p:sp>
        <p:sp>
          <p:nvSpPr>
            <p:cNvPr id="12309" name="Oval 92">
              <a:extLst>
                <a:ext uri="{FF2B5EF4-FFF2-40B4-BE49-F238E27FC236}">
                  <a16:creationId xmlns:a16="http://schemas.microsoft.com/office/drawing/2014/main" id="{C108A164-8295-BB13-A5A2-848574F4D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933"/>
              <a:ext cx="499" cy="680"/>
            </a:xfrm>
            <a:prstGeom prst="ellipse">
              <a:avLst/>
            </a:prstGeom>
            <a:noFill/>
            <a:ln w="38100" algn="ctr">
              <a:solidFill>
                <a:schemeClr val="bg2"/>
              </a:solidFill>
              <a:round/>
              <a:headEnd type="none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81">
            <a:extLst>
              <a:ext uri="{FF2B5EF4-FFF2-40B4-BE49-F238E27FC236}">
                <a16:creationId xmlns:a16="http://schemas.microsoft.com/office/drawing/2014/main" id="{F3E3F65E-79CA-7DAC-EE36-C359C4187E37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221163"/>
            <a:ext cx="2438400" cy="817562"/>
            <a:chOff x="1202" y="2568"/>
            <a:chExt cx="1536" cy="515"/>
          </a:xfrm>
        </p:grpSpPr>
        <p:sp>
          <p:nvSpPr>
            <p:cNvPr id="99357" name="Text Box 29">
              <a:extLst>
                <a:ext uri="{FF2B5EF4-FFF2-40B4-BE49-F238E27FC236}">
                  <a16:creationId xmlns:a16="http://schemas.microsoft.com/office/drawing/2014/main" id="{1FE64265-CFAC-A999-C4FC-8F06DF3A5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750"/>
              <a:ext cx="1536" cy="333"/>
            </a:xfrm>
            <a:prstGeom prst="rect">
              <a:avLst/>
            </a:prstGeom>
            <a:gradFill rotWithShape="1">
              <a:gsLst>
                <a:gs pos="0">
                  <a:srgbClr val="EDFDD2"/>
                </a:gs>
                <a:gs pos="50000">
                  <a:schemeClr val="bg1"/>
                </a:gs>
                <a:gs pos="100000">
                  <a:srgbClr val="EDFDD2"/>
                </a:gs>
              </a:gsLst>
              <a:lin ang="5400000" scaled="1"/>
            </a:gradFill>
            <a:ln w="9525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rgbClr val="CC0000"/>
                  </a:solidFill>
                </a:rPr>
                <a:t>切向加速度</a:t>
              </a:r>
              <a:r>
                <a:rPr lang="en-US" altLang="zh-CN" sz="2800" i="1">
                  <a:solidFill>
                    <a:srgbClr val="CC0000"/>
                  </a:solidFill>
                </a:rPr>
                <a:t>a</a:t>
              </a:r>
              <a:r>
                <a:rPr lang="en-US" altLang="zh-CN" sz="2800" i="1" baseline="-25000">
                  <a:solidFill>
                    <a:srgbClr val="CC0000"/>
                  </a:solidFill>
                </a:rPr>
                <a:t>t</a:t>
              </a:r>
            </a:p>
          </p:txBody>
        </p:sp>
        <p:sp>
          <p:nvSpPr>
            <p:cNvPr id="12307" name="Line 80">
              <a:extLst>
                <a:ext uri="{FF2B5EF4-FFF2-40B4-BE49-F238E27FC236}">
                  <a16:creationId xmlns:a16="http://schemas.microsoft.com/office/drawing/2014/main" id="{C18F9837-443C-8AD1-267E-808C7BEA8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7" y="2568"/>
              <a:ext cx="0" cy="182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9440" name="Rectangle 112">
            <a:extLst>
              <a:ext uri="{FF2B5EF4-FFF2-40B4-BE49-F238E27FC236}">
                <a16:creationId xmlns:a16="http://schemas.microsoft.com/office/drawing/2014/main" id="{20C739E3-5B3C-4ECB-0D40-B08878DD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997200"/>
            <a:ext cx="1008063" cy="1152525"/>
          </a:xfrm>
          <a:prstGeom prst="rect">
            <a:avLst/>
          </a:prstGeom>
          <a:noFill/>
          <a:ln w="38100" algn="ctr">
            <a:solidFill>
              <a:srgbClr val="CC0000"/>
            </a:solidFill>
            <a:miter lim="800000"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0" grpId="0" autoUpdateAnimBg="0"/>
      <p:bldP spid="994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0">
            <a:extLst>
              <a:ext uri="{FF2B5EF4-FFF2-40B4-BE49-F238E27FC236}">
                <a16:creationId xmlns:a16="http://schemas.microsoft.com/office/drawing/2014/main" id="{1B02D4FB-F9BC-FA10-C0E4-C8D4712C0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765175"/>
            <a:ext cx="3097213" cy="4959350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01">
            <a:extLst>
              <a:ext uri="{FF2B5EF4-FFF2-40B4-BE49-F238E27FC236}">
                <a16:creationId xmlns:a16="http://schemas.microsoft.com/office/drawing/2014/main" id="{001AE713-4601-2743-C158-344DD60D13E6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565400"/>
            <a:ext cx="4464050" cy="1152525"/>
            <a:chOff x="340" y="1979"/>
            <a:chExt cx="2994" cy="780"/>
          </a:xfrm>
        </p:grpSpPr>
        <p:graphicFrame>
          <p:nvGraphicFramePr>
            <p:cNvPr id="13353" name="Object 4">
              <a:extLst>
                <a:ext uri="{FF2B5EF4-FFF2-40B4-BE49-F238E27FC236}">
                  <a16:creationId xmlns:a16="http://schemas.microsoft.com/office/drawing/2014/main" id="{569F4718-D3AE-F4A7-C5A4-E4E0C3DB71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9" y="1987"/>
            <a:ext cx="1165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82391" imgH="393529" progId="Equation.3">
                    <p:embed/>
                  </p:oleObj>
                </mc:Choice>
                <mc:Fallback>
                  <p:oleObj name="公式" r:id="rId2" imgW="482391" imgH="39352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1987"/>
                          <a:ext cx="1165" cy="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54" name="Group 69">
              <a:extLst>
                <a:ext uri="{FF2B5EF4-FFF2-40B4-BE49-F238E27FC236}">
                  <a16:creationId xmlns:a16="http://schemas.microsoft.com/office/drawing/2014/main" id="{C6FB2F09-ED4C-F01B-1D57-B06BCB97B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979"/>
              <a:ext cx="1935" cy="780"/>
              <a:chOff x="431" y="1652"/>
              <a:chExt cx="1904" cy="780"/>
            </a:xfrm>
          </p:grpSpPr>
          <p:graphicFrame>
            <p:nvGraphicFramePr>
              <p:cNvPr id="13355" name="Object 5">
                <a:extLst>
                  <a:ext uri="{FF2B5EF4-FFF2-40B4-BE49-F238E27FC236}">
                    <a16:creationId xmlns:a16="http://schemas.microsoft.com/office/drawing/2014/main" id="{987C0D2D-5921-ED45-1B22-90859A3917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1" y="1657"/>
              <a:ext cx="1406" cy="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647419" imgH="393529" progId="Equation.3">
                      <p:embed/>
                    </p:oleObj>
                  </mc:Choice>
                  <mc:Fallback>
                    <p:oleObj name="公式" r:id="rId4" imgW="647419" imgH="393529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" y="1657"/>
                            <a:ext cx="1406" cy="7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56" name="Object 7">
                <a:extLst>
                  <a:ext uri="{FF2B5EF4-FFF2-40B4-BE49-F238E27FC236}">
                    <a16:creationId xmlns:a16="http://schemas.microsoft.com/office/drawing/2014/main" id="{1EF4282F-D4A0-AE32-3726-59CC607A04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61" y="1652"/>
              <a:ext cx="574" cy="7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53890" imgH="393529" progId="Equation.3">
                      <p:embed/>
                    </p:oleObj>
                  </mc:Choice>
                  <mc:Fallback>
                    <p:oleObj name="Equation" r:id="rId6" imgW="253890" imgH="393529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1" y="1652"/>
                            <a:ext cx="574" cy="7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82">
            <a:extLst>
              <a:ext uri="{FF2B5EF4-FFF2-40B4-BE49-F238E27FC236}">
                <a16:creationId xmlns:a16="http://schemas.microsoft.com/office/drawing/2014/main" id="{C7BA8F56-A566-4B6D-97B4-1C7916D992A5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4038600"/>
            <a:ext cx="1751013" cy="1749425"/>
            <a:chOff x="2064" y="-108"/>
            <a:chExt cx="1103" cy="1102"/>
          </a:xfrm>
        </p:grpSpPr>
        <p:sp>
          <p:nvSpPr>
            <p:cNvPr id="13345" name="Line 12">
              <a:extLst>
                <a:ext uri="{FF2B5EF4-FFF2-40B4-BE49-F238E27FC236}">
                  <a16:creationId xmlns:a16="http://schemas.microsoft.com/office/drawing/2014/main" id="{0D831C84-3F92-6EA7-7325-273510D63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8" y="206"/>
              <a:ext cx="0" cy="78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Line 13">
              <a:extLst>
                <a:ext uri="{FF2B5EF4-FFF2-40B4-BE49-F238E27FC236}">
                  <a16:creationId xmlns:a16="http://schemas.microsoft.com/office/drawing/2014/main" id="{C0619EFF-9ACC-71F2-C8C3-B9C6431EC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" y="305"/>
              <a:ext cx="466" cy="689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14">
              <a:extLst>
                <a:ext uri="{FF2B5EF4-FFF2-40B4-BE49-F238E27FC236}">
                  <a16:creationId xmlns:a16="http://schemas.microsoft.com/office/drawing/2014/main" id="{A9209656-C363-D883-32B4-A4DCF97B2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8" y="206"/>
              <a:ext cx="440" cy="10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Arc 15">
              <a:extLst>
                <a:ext uri="{FF2B5EF4-FFF2-40B4-BE49-F238E27FC236}">
                  <a16:creationId xmlns:a16="http://schemas.microsoft.com/office/drawing/2014/main" id="{3EFB1865-5439-D51A-1B51-C6EFEB7219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43" y="691"/>
              <a:ext cx="175" cy="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49" name="Object 16">
              <a:extLst>
                <a:ext uri="{FF2B5EF4-FFF2-40B4-BE49-F238E27FC236}">
                  <a16:creationId xmlns:a16="http://schemas.microsoft.com/office/drawing/2014/main" id="{7A81C205-FD70-B14F-6D6B-D8CDECE104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7" y="155"/>
            <a:ext cx="31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9400" imgH="330200" progId="Equation.3">
                    <p:embed/>
                  </p:oleObj>
                </mc:Choice>
                <mc:Fallback>
                  <p:oleObj name="Equation" r:id="rId8" imgW="279400" imgH="330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" y="155"/>
                          <a:ext cx="31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0" name="Object 17">
              <a:extLst>
                <a:ext uri="{FF2B5EF4-FFF2-40B4-BE49-F238E27FC236}">
                  <a16:creationId xmlns:a16="http://schemas.microsoft.com/office/drawing/2014/main" id="{F7FF8113-434B-5D30-4460-6CEF81C425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51"/>
            <a:ext cx="29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668" imgH="330057" progId="Equation.3">
                    <p:embed/>
                  </p:oleObj>
                </mc:Choice>
                <mc:Fallback>
                  <p:oleObj name="Equation" r:id="rId10" imgW="304668" imgH="33005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1"/>
                          <a:ext cx="29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18">
              <a:extLst>
                <a:ext uri="{FF2B5EF4-FFF2-40B4-BE49-F238E27FC236}">
                  <a16:creationId xmlns:a16="http://schemas.microsoft.com/office/drawing/2014/main" id="{A648221F-5A62-0390-CEF2-F466B31D2D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-108"/>
            <a:ext cx="38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8300" imgH="330200" progId="Equation.3">
                    <p:embed/>
                  </p:oleObj>
                </mc:Choice>
                <mc:Fallback>
                  <p:oleObj name="Equation" r:id="rId12" imgW="368300" imgH="330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-108"/>
                          <a:ext cx="38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2" name="Object 19">
              <a:extLst>
                <a:ext uri="{FF2B5EF4-FFF2-40B4-BE49-F238E27FC236}">
                  <a16:creationId xmlns:a16="http://schemas.microsoft.com/office/drawing/2014/main" id="{764D6974-B04E-7E16-B5BC-E9F3D5FD5E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3" y="387"/>
            <a:ext cx="29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77646" imgH="139579" progId="Equation.3">
                    <p:embed/>
                  </p:oleObj>
                </mc:Choice>
                <mc:Fallback>
                  <p:oleObj name="公式" r:id="rId14" imgW="177646" imgH="13957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387"/>
                          <a:ext cx="29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2">
            <a:extLst>
              <a:ext uri="{FF2B5EF4-FFF2-40B4-BE49-F238E27FC236}">
                <a16:creationId xmlns:a16="http://schemas.microsoft.com/office/drawing/2014/main" id="{704C6B69-87E0-EB01-79A7-7D3A1E3F33B3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429000"/>
            <a:ext cx="2160588" cy="835025"/>
            <a:chOff x="2064" y="2496"/>
            <a:chExt cx="1361" cy="526"/>
          </a:xfrm>
        </p:grpSpPr>
        <p:sp>
          <p:nvSpPr>
            <p:cNvPr id="133165" name="Text Box 45">
              <a:extLst>
                <a:ext uri="{FF2B5EF4-FFF2-40B4-BE49-F238E27FC236}">
                  <a16:creationId xmlns:a16="http://schemas.microsoft.com/office/drawing/2014/main" id="{69E747D1-2066-DE26-0532-E2CFD3763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28"/>
              <a:ext cx="1361" cy="29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 algn="ctr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>
                  <a:solidFill>
                    <a:srgbClr val="CC0000"/>
                  </a:solidFill>
                  <a:latin typeface="Arial" charset="0"/>
                </a:rPr>
                <a:t>法向单位矢量</a:t>
              </a:r>
            </a:p>
          </p:txBody>
        </p:sp>
        <p:sp>
          <p:nvSpPr>
            <p:cNvPr id="13344" name="Line 49">
              <a:extLst>
                <a:ext uri="{FF2B5EF4-FFF2-40B4-BE49-F238E27FC236}">
                  <a16:creationId xmlns:a16="http://schemas.microsoft.com/office/drawing/2014/main" id="{3E8C8ABC-8CB4-A807-6C2B-4BB8DF23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1" y="2496"/>
              <a:ext cx="0" cy="22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" name="Oval 83">
            <a:extLst>
              <a:ext uri="{FF2B5EF4-FFF2-40B4-BE49-F238E27FC236}">
                <a16:creationId xmlns:a16="http://schemas.microsoft.com/office/drawing/2014/main" id="{7F8515C0-97AA-E908-D989-2B1F1B8A0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790700"/>
            <a:ext cx="2286000" cy="22860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9" name="Object 84">
            <a:extLst>
              <a:ext uri="{FF2B5EF4-FFF2-40B4-BE49-F238E27FC236}">
                <a16:creationId xmlns:a16="http://schemas.microsoft.com/office/drawing/2014/main" id="{1D7BC3A2-5E32-B693-1C71-23C42E410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4725" y="3009900"/>
          <a:ext cx="4127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26835" imgH="152202" progId="Equation.3">
                  <p:embed/>
                </p:oleObj>
              </mc:Choice>
              <mc:Fallback>
                <p:oleObj name="公式" r:id="rId16" imgW="126835" imgH="152202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25" y="3009900"/>
                        <a:ext cx="4127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5">
            <a:extLst>
              <a:ext uri="{FF2B5EF4-FFF2-40B4-BE49-F238E27FC236}">
                <a16:creationId xmlns:a16="http://schemas.microsoft.com/office/drawing/2014/main" id="{660C7E14-0902-5BDF-347D-D57B95F77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6400" y="29337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957" imgH="190335" progId="Equation.3">
                  <p:embed/>
                </p:oleObj>
              </mc:Choice>
              <mc:Fallback>
                <p:oleObj name="Equation" r:id="rId18" imgW="164957" imgH="190335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29337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87">
            <a:extLst>
              <a:ext uri="{FF2B5EF4-FFF2-40B4-BE49-F238E27FC236}">
                <a16:creationId xmlns:a16="http://schemas.microsoft.com/office/drawing/2014/main" id="{8EC6A932-72A0-E91D-06D8-B777C5B15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1700213"/>
          <a:ext cx="4953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64885" imgH="215619" progId="Equation.3">
                  <p:embed/>
                </p:oleObj>
              </mc:Choice>
              <mc:Fallback>
                <p:oleObj name="公式" r:id="rId20" imgW="164885" imgH="215619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1700213"/>
                        <a:ext cx="4953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Freeform 88">
            <a:extLst>
              <a:ext uri="{FF2B5EF4-FFF2-40B4-BE49-F238E27FC236}">
                <a16:creationId xmlns:a16="http://schemas.microsoft.com/office/drawing/2014/main" id="{C5885037-9425-D123-3709-ACC10AC64031}"/>
              </a:ext>
            </a:extLst>
          </p:cNvPr>
          <p:cNvSpPr>
            <a:spLocks/>
          </p:cNvSpPr>
          <p:nvPr/>
        </p:nvSpPr>
        <p:spPr bwMode="auto">
          <a:xfrm>
            <a:off x="8010525" y="1917700"/>
            <a:ext cx="120650" cy="1168400"/>
          </a:xfrm>
          <a:custGeom>
            <a:avLst/>
            <a:gdLst>
              <a:gd name="T0" fmla="*/ 0 w 76"/>
              <a:gd name="T1" fmla="*/ 2147483646 h 736"/>
              <a:gd name="T2" fmla="*/ 2147483646 w 76"/>
              <a:gd name="T3" fmla="*/ 0 h 736"/>
              <a:gd name="T4" fmla="*/ 0 60000 65536"/>
              <a:gd name="T5" fmla="*/ 0 60000 65536"/>
              <a:gd name="T6" fmla="*/ 0 w 76"/>
              <a:gd name="T7" fmla="*/ 0 h 736"/>
              <a:gd name="T8" fmla="*/ 76 w 76"/>
              <a:gd name="T9" fmla="*/ 736 h 7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736">
                <a:moveTo>
                  <a:pt x="0" y="736"/>
                </a:moveTo>
                <a:lnTo>
                  <a:pt x="76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Line 89">
            <a:extLst>
              <a:ext uri="{FF2B5EF4-FFF2-40B4-BE49-F238E27FC236}">
                <a16:creationId xmlns:a16="http://schemas.microsoft.com/office/drawing/2014/main" id="{009FB20F-42A3-E9AF-3214-C14B004F4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5" y="2933700"/>
            <a:ext cx="1143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24" name="Object 90">
            <a:extLst>
              <a:ext uri="{FF2B5EF4-FFF2-40B4-BE49-F238E27FC236}">
                <a16:creationId xmlns:a16="http://schemas.microsoft.com/office/drawing/2014/main" id="{40A778C9-694B-3CC0-DA9F-446450048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2536825"/>
          <a:ext cx="388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400" imgH="330200" progId="Equation.3">
                  <p:embed/>
                </p:oleObj>
              </mc:Choice>
              <mc:Fallback>
                <p:oleObj name="Equation" r:id="rId22" imgW="279400" imgH="3302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536825"/>
                        <a:ext cx="3889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Freeform 91">
            <a:extLst>
              <a:ext uri="{FF2B5EF4-FFF2-40B4-BE49-F238E27FC236}">
                <a16:creationId xmlns:a16="http://schemas.microsoft.com/office/drawing/2014/main" id="{E174C503-CB4B-33DC-EC27-4367E5CA0D63}"/>
              </a:ext>
            </a:extLst>
          </p:cNvPr>
          <p:cNvSpPr>
            <a:spLocks/>
          </p:cNvSpPr>
          <p:nvPr/>
        </p:nvSpPr>
        <p:spPr bwMode="auto">
          <a:xfrm>
            <a:off x="8002588" y="2382838"/>
            <a:ext cx="80962" cy="728662"/>
          </a:xfrm>
          <a:custGeom>
            <a:avLst/>
            <a:gdLst>
              <a:gd name="T0" fmla="*/ 0 w 51"/>
              <a:gd name="T1" fmla="*/ 2147483646 h 459"/>
              <a:gd name="T2" fmla="*/ 2147483646 w 51"/>
              <a:gd name="T3" fmla="*/ 0 h 459"/>
              <a:gd name="T4" fmla="*/ 0 60000 65536"/>
              <a:gd name="T5" fmla="*/ 0 60000 65536"/>
              <a:gd name="T6" fmla="*/ 0 w 51"/>
              <a:gd name="T7" fmla="*/ 0 h 459"/>
              <a:gd name="T8" fmla="*/ 51 w 51"/>
              <a:gd name="T9" fmla="*/ 459 h 4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" h="459">
                <a:moveTo>
                  <a:pt x="0" y="459"/>
                </a:moveTo>
                <a:lnTo>
                  <a:pt x="51" y="0"/>
                </a:lnTo>
              </a:path>
            </a:pathLst>
          </a:custGeom>
          <a:noFill/>
          <a:ln w="28575">
            <a:solidFill>
              <a:srgbClr val="CC00CC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93">
            <a:extLst>
              <a:ext uri="{FF2B5EF4-FFF2-40B4-BE49-F238E27FC236}">
                <a16:creationId xmlns:a16="http://schemas.microsoft.com/office/drawing/2014/main" id="{5D7382AD-1AF4-3F81-B9BB-E987272B0A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0063" y="2281238"/>
            <a:ext cx="963612" cy="6524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27" name="Object 94">
            <a:extLst>
              <a:ext uri="{FF2B5EF4-FFF2-40B4-BE49-F238E27FC236}">
                <a16:creationId xmlns:a16="http://schemas.microsoft.com/office/drawing/2014/main" id="{B6C1DC77-4A0C-0BFE-2385-D5725F918C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4863" y="2552700"/>
          <a:ext cx="533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77646" imgH="139579" progId="Equation.3">
                  <p:embed/>
                </p:oleObj>
              </mc:Choice>
              <mc:Fallback>
                <p:oleObj name="公式" r:id="rId24" imgW="177646" imgH="139579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2552700"/>
                        <a:ext cx="533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Arc 95">
            <a:extLst>
              <a:ext uri="{FF2B5EF4-FFF2-40B4-BE49-F238E27FC236}">
                <a16:creationId xmlns:a16="http://schemas.microsoft.com/office/drawing/2014/main" id="{08FEF94B-66A7-2AA1-C7EE-0353B78A7500}"/>
              </a:ext>
            </a:extLst>
          </p:cNvPr>
          <p:cNvSpPr>
            <a:spLocks/>
          </p:cNvSpPr>
          <p:nvPr/>
        </p:nvSpPr>
        <p:spPr bwMode="auto">
          <a:xfrm>
            <a:off x="7154863" y="2706688"/>
            <a:ext cx="69850" cy="528637"/>
          </a:xfrm>
          <a:custGeom>
            <a:avLst/>
            <a:gdLst>
              <a:gd name="T0" fmla="*/ 2147483646 w 19054"/>
              <a:gd name="T1" fmla="*/ 0 h 21456"/>
              <a:gd name="T2" fmla="*/ 2147483646 w 19054"/>
              <a:gd name="T3" fmla="*/ 2147483646 h 21456"/>
              <a:gd name="T4" fmla="*/ 0 w 19054"/>
              <a:gd name="T5" fmla="*/ 2147483646 h 21456"/>
              <a:gd name="T6" fmla="*/ 0 60000 65536"/>
              <a:gd name="T7" fmla="*/ 0 60000 65536"/>
              <a:gd name="T8" fmla="*/ 0 60000 65536"/>
              <a:gd name="T9" fmla="*/ 0 w 19054"/>
              <a:gd name="T10" fmla="*/ 0 h 21456"/>
              <a:gd name="T11" fmla="*/ 19054 w 19054"/>
              <a:gd name="T12" fmla="*/ 21456 h 21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054" h="21456" fill="none" extrusionOk="0">
                <a:moveTo>
                  <a:pt x="2489" y="-1"/>
                </a:moveTo>
                <a:cubicBezTo>
                  <a:pt x="9526" y="816"/>
                  <a:pt x="15716" y="5032"/>
                  <a:pt x="19053" y="11282"/>
                </a:cubicBezTo>
              </a:path>
              <a:path w="19054" h="21456" stroke="0" extrusionOk="0">
                <a:moveTo>
                  <a:pt x="2489" y="-1"/>
                </a:moveTo>
                <a:cubicBezTo>
                  <a:pt x="9526" y="816"/>
                  <a:pt x="15716" y="5032"/>
                  <a:pt x="19053" y="11282"/>
                </a:cubicBezTo>
                <a:lnTo>
                  <a:pt x="0" y="21456"/>
                </a:lnTo>
                <a:lnTo>
                  <a:pt x="2489" y="-1"/>
                </a:lnTo>
                <a:close/>
              </a:path>
            </a:pathLst>
          </a:custGeom>
          <a:noFill/>
          <a:ln w="19050">
            <a:solidFill>
              <a:srgbClr val="FF3399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96">
            <a:extLst>
              <a:ext uri="{FF2B5EF4-FFF2-40B4-BE49-F238E27FC236}">
                <a16:creationId xmlns:a16="http://schemas.microsoft.com/office/drawing/2014/main" id="{63B31DF4-09B0-D9D0-5ACE-D0E3B713AD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64375" y="1000125"/>
            <a:ext cx="762000" cy="1295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30" name="Object 97">
            <a:extLst>
              <a:ext uri="{FF2B5EF4-FFF2-40B4-BE49-F238E27FC236}">
                <a16:creationId xmlns:a16="http://schemas.microsoft.com/office/drawing/2014/main" id="{902835BE-0A30-0904-E914-62F16B12B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5613" y="1052513"/>
          <a:ext cx="37941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266353" imgH="317087" progId="Equation.3">
                  <p:embed/>
                </p:oleObj>
              </mc:Choice>
              <mc:Fallback>
                <p:oleObj name="公式" r:id="rId25" imgW="266353" imgH="317087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1052513"/>
                        <a:ext cx="37941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1" name="Group 98">
            <a:extLst>
              <a:ext uri="{FF2B5EF4-FFF2-40B4-BE49-F238E27FC236}">
                <a16:creationId xmlns:a16="http://schemas.microsoft.com/office/drawing/2014/main" id="{55888AA7-24DD-C0E4-B17A-2E0EBCFD83E6}"/>
              </a:ext>
            </a:extLst>
          </p:cNvPr>
          <p:cNvGrpSpPr>
            <a:grpSpLocks/>
          </p:cNvGrpSpPr>
          <p:nvPr/>
        </p:nvGrpSpPr>
        <p:grpSpPr bwMode="auto">
          <a:xfrm>
            <a:off x="7512050" y="1387475"/>
            <a:ext cx="450850" cy="914400"/>
            <a:chOff x="4741" y="1104"/>
            <a:chExt cx="284" cy="576"/>
          </a:xfrm>
        </p:grpSpPr>
        <p:graphicFrame>
          <p:nvGraphicFramePr>
            <p:cNvPr id="13341" name="Object 99">
              <a:extLst>
                <a:ext uri="{FF2B5EF4-FFF2-40B4-BE49-F238E27FC236}">
                  <a16:creationId xmlns:a16="http://schemas.microsoft.com/office/drawing/2014/main" id="{55F52D18-ECB5-7FBA-9A05-252C361141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104"/>
            <a:ext cx="27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04668" imgH="330057" progId="Equation.3">
                    <p:embed/>
                  </p:oleObj>
                </mc:Choice>
                <mc:Fallback>
                  <p:oleObj name="Equation" r:id="rId27" imgW="304668" imgH="330057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104"/>
                          <a:ext cx="27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2" name="Line 100">
              <a:extLst>
                <a:ext uri="{FF2B5EF4-FFF2-40B4-BE49-F238E27FC236}">
                  <a16:creationId xmlns:a16="http://schemas.microsoft.com/office/drawing/2014/main" id="{5F2CF5C7-0C9B-E364-CF8A-741077DCD5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1" y="1344"/>
              <a:ext cx="192" cy="33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85" name="Text Box 65">
            <a:extLst>
              <a:ext uri="{FF2B5EF4-FFF2-40B4-BE49-F238E27FC236}">
                <a16:creationId xmlns:a16="http://schemas.microsoft.com/office/drawing/2014/main" id="{DB02BDAA-3D4F-763E-92D8-5E8D467A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49725"/>
            <a:ext cx="2232025" cy="528638"/>
          </a:xfrm>
          <a:prstGeom prst="rect">
            <a:avLst/>
          </a:prstGeom>
          <a:gradFill rotWithShape="1">
            <a:gsLst>
              <a:gs pos="0">
                <a:srgbClr val="EDFDD2"/>
              </a:gs>
              <a:gs pos="50000">
                <a:schemeClr val="bg1"/>
              </a:gs>
              <a:gs pos="100000">
                <a:srgbClr val="EDFDD2"/>
              </a:gs>
            </a:gsLst>
            <a:lin ang="5400000" scaled="1"/>
          </a:gradFill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>
                <a:solidFill>
                  <a:srgbClr val="CC0000"/>
                </a:solidFill>
              </a:rPr>
              <a:t>法向加速度</a:t>
            </a:r>
          </a:p>
        </p:txBody>
      </p:sp>
      <p:grpSp>
        <p:nvGrpSpPr>
          <p:cNvPr id="8" name="Group 110">
            <a:extLst>
              <a:ext uri="{FF2B5EF4-FFF2-40B4-BE49-F238E27FC236}">
                <a16:creationId xmlns:a16="http://schemas.microsoft.com/office/drawing/2014/main" id="{FAEA5C00-9434-6F19-3374-E05A51302957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1000125"/>
            <a:ext cx="4292600" cy="1187450"/>
            <a:chOff x="612" y="2115"/>
            <a:chExt cx="2704" cy="748"/>
          </a:xfrm>
        </p:grpSpPr>
        <p:graphicFrame>
          <p:nvGraphicFramePr>
            <p:cNvPr id="13339" name="Object 111">
              <a:extLst>
                <a:ext uri="{FF2B5EF4-FFF2-40B4-BE49-F238E27FC236}">
                  <a16:creationId xmlns:a16="http://schemas.microsoft.com/office/drawing/2014/main" id="{A61539A4-DE8C-3B42-7361-34E29E49ED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4" y="2196"/>
            <a:ext cx="1652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828800" imgH="774700" progId="Equation.3">
                    <p:embed/>
                  </p:oleObj>
                </mc:Choice>
                <mc:Fallback>
                  <p:oleObj name="公式" r:id="rId28" imgW="1828800" imgH="774700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2196"/>
                          <a:ext cx="1652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112">
              <a:extLst>
                <a:ext uri="{FF2B5EF4-FFF2-40B4-BE49-F238E27FC236}">
                  <a16:creationId xmlns:a16="http://schemas.microsoft.com/office/drawing/2014/main" id="{66E8BEC9-6B41-DA07-73D6-904A5CB811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115"/>
            <a:ext cx="953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457002" imgH="393529" progId="Equation.3">
                    <p:embed/>
                  </p:oleObj>
                </mc:Choice>
                <mc:Fallback>
                  <p:oleObj name="公式" r:id="rId30" imgW="457002" imgH="393529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115"/>
                          <a:ext cx="953" cy="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35" name="Rectangle 115">
            <a:extLst>
              <a:ext uri="{FF2B5EF4-FFF2-40B4-BE49-F238E27FC236}">
                <a16:creationId xmlns:a16="http://schemas.microsoft.com/office/drawing/2014/main" id="{78710373-DCD3-5A01-D267-CB79B8A6A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000125"/>
            <a:ext cx="720725" cy="1152525"/>
          </a:xfrm>
          <a:prstGeom prst="rect">
            <a:avLst/>
          </a:prstGeom>
          <a:noFill/>
          <a:ln w="38100" algn="ctr">
            <a:solidFill>
              <a:srgbClr val="CC0000"/>
            </a:solidFill>
            <a:miter lim="800000"/>
            <a:headEnd type="none" w="sm" len="sm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44">
            <a:extLst>
              <a:ext uri="{FF2B5EF4-FFF2-40B4-BE49-F238E27FC236}">
                <a16:creationId xmlns:a16="http://schemas.microsoft.com/office/drawing/2014/main" id="{5BA98CF6-3364-C185-E95B-A013F052EF79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4929188"/>
            <a:ext cx="3994150" cy="1287462"/>
            <a:chOff x="500034" y="4929198"/>
            <a:chExt cx="3994166" cy="1287587"/>
          </a:xfrm>
        </p:grpSpPr>
        <p:graphicFrame>
          <p:nvGraphicFramePr>
            <p:cNvPr id="13336" name="Object 119">
              <a:extLst>
                <a:ext uri="{FF2B5EF4-FFF2-40B4-BE49-F238E27FC236}">
                  <a16:creationId xmlns:a16="http://schemas.microsoft.com/office/drawing/2014/main" id="{797FF7CF-8C6E-A46E-94F4-A67020820D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034" y="5357826"/>
            <a:ext cx="874850" cy="636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838200" imgH="609600" progId="Equation.3">
                    <p:embed/>
                  </p:oleObj>
                </mc:Choice>
                <mc:Fallback>
                  <p:oleObj name="Equation" r:id="rId32" imgW="838200" imgH="60960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34" y="5357826"/>
                          <a:ext cx="874850" cy="636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43">
              <a:extLst>
                <a:ext uri="{FF2B5EF4-FFF2-40B4-BE49-F238E27FC236}">
                  <a16:creationId xmlns:a16="http://schemas.microsoft.com/office/drawing/2014/main" id="{0281D9C8-B387-9AA8-DBC3-260A5CB052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0166" y="4929198"/>
            <a:ext cx="1362076" cy="1287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355292" imgH="393359" progId="Equation.3">
                    <p:embed/>
                  </p:oleObj>
                </mc:Choice>
                <mc:Fallback>
                  <p:oleObj name="Equation" r:id="rId34" imgW="355292" imgH="393359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166" y="4929198"/>
                          <a:ext cx="1362076" cy="1287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44">
              <a:extLst>
                <a:ext uri="{FF2B5EF4-FFF2-40B4-BE49-F238E27FC236}">
                  <a16:creationId xmlns:a16="http://schemas.microsoft.com/office/drawing/2014/main" id="{704AE40C-F4F2-9F63-936E-919E3C2AC6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6050" y="5286388"/>
            <a:ext cx="1708150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320227" imgH="545863" progId="Equation.3">
                    <p:embed/>
                  </p:oleObj>
                </mc:Choice>
                <mc:Fallback>
                  <p:oleObj name="Equation" r:id="rId36" imgW="1320227" imgH="545863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050" y="5286388"/>
                          <a:ext cx="1708150" cy="708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5" grpId="0" animBg="1"/>
      <p:bldP spid="1332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4.200001|7.299999|1.5|35.5"/>
</p:tagLst>
</file>

<file path=ppt/theme/theme1.xml><?xml version="1.0" encoding="utf-8"?>
<a:theme xmlns:a="http://schemas.openxmlformats.org/drawingml/2006/main" name="大学物理模版-定稿3">
  <a:themeElements>
    <a:clrScheme name="大学物理模版-定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学物理模版-定稿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大学物理模版-定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大学物理模版-定稿3</Template>
  <TotalTime>5776</TotalTime>
  <Words>942</Words>
  <Application>Microsoft Office PowerPoint</Application>
  <PresentationFormat>全屏显示(4:3)</PresentationFormat>
  <Paragraphs>171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Monotype Sorts</vt:lpstr>
      <vt:lpstr>黑体</vt:lpstr>
      <vt:lpstr>楷体</vt:lpstr>
      <vt:lpstr>楷体_GB2312</vt:lpstr>
      <vt:lpstr>宋体</vt:lpstr>
      <vt:lpstr>Arial</vt:lpstr>
      <vt:lpstr>Cambria Math</vt:lpstr>
      <vt:lpstr>Symbol</vt:lpstr>
      <vt:lpstr>Times New Roman</vt:lpstr>
      <vt:lpstr>Wingdings</vt:lpstr>
      <vt:lpstr>大学物理模版-定稿3</vt:lpstr>
      <vt:lpstr>1_默认设计模板</vt:lpstr>
      <vt:lpstr>主题4</vt:lpstr>
      <vt:lpstr>公式</vt:lpstr>
      <vt:lpstr>Equation</vt:lpstr>
      <vt:lpstr>Picture</vt:lpstr>
      <vt:lpstr>Equation.3</vt:lpstr>
      <vt:lpstr>1-2  圆周运动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江南大学理学院物理系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1-2 圆周运动</dc:title>
  <dc:creator>张薇</dc:creator>
  <cp:lastModifiedBy>jh L</cp:lastModifiedBy>
  <cp:revision>397</cp:revision>
  <dcterms:created xsi:type="dcterms:W3CDTF">2001-03-15T01:39:43Z</dcterms:created>
  <dcterms:modified xsi:type="dcterms:W3CDTF">2024-03-06T08:01:05Z</dcterms:modified>
</cp:coreProperties>
</file>