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5" r:id="rId3"/>
    <p:sldId id="258" r:id="rId4"/>
    <p:sldId id="276" r:id="rId5"/>
    <p:sldId id="273" r:id="rId6"/>
    <p:sldId id="268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2" initials="A" lastIdx="1" clrIdx="0">
    <p:extLst>
      <p:ext uri="{19B8F6BF-5375-455C-9EA6-DF929625EA0E}">
        <p15:presenceInfo xmlns:p15="http://schemas.microsoft.com/office/powerpoint/2012/main" userId="A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11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A08EA-4C06-41FE-8F56-0553113DA6A5}" type="datetimeFigureOut">
              <a:rPr lang="es-HN" smtClean="0"/>
              <a:t>13/2/2018</a:t>
            </a:fld>
            <a:endParaRPr lang="es-H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77F16-871B-4B2C-847D-5286CB9D631A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66511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La atomicidad es la propiedad que asegura que una operación se ha realizado o no, y por lo tanto ante un fallo del sistema no puede quedar a medias.</a:t>
            </a:r>
          </a:p>
          <a:p>
            <a:r>
              <a:rPr lang="es-HN" dirty="0"/>
              <a:t>Consistencia: (Integridad)</a:t>
            </a:r>
          </a:p>
          <a:p>
            <a:r>
              <a:rPr lang="es-HN" dirty="0"/>
              <a:t>Aislamiento es una propiedad que define cómo y cuándo los cambios producidos por una operación se hacen visibles para las demás operaciones concurrentes.</a:t>
            </a:r>
          </a:p>
          <a:p>
            <a:r>
              <a:rPr lang="es-HN" dirty="0"/>
              <a:t>Durabilidad: (Persistencia)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77F16-871B-4B2C-847D-5286CB9D631A}" type="slidenum">
              <a:rPr lang="es-HN" smtClean="0"/>
              <a:t>3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2246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77F16-871B-4B2C-847D-5286CB9D631A}" type="slidenum">
              <a:rPr lang="es-HN" smtClean="0"/>
              <a:t>4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61589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D7C9E-175C-42A0-9E5A-94961CBC68E1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D862A-101F-4AA3-8762-FB9426A7B3BF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  <p:extLst>
      <p:ext uri="{BB962C8B-B14F-4D97-AF65-F5344CB8AC3E}">
        <p14:creationId xmlns:p14="http://schemas.microsoft.com/office/powerpoint/2010/main" val="91427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4AAE7-FC07-4CBB-A147-FD0444CE82E6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5D13A-DD7D-4D22-B245-9B3BEE335DAA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  <p:extLst>
      <p:ext uri="{BB962C8B-B14F-4D97-AF65-F5344CB8AC3E}">
        <p14:creationId xmlns:p14="http://schemas.microsoft.com/office/powerpoint/2010/main" val="22555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B6B6F-FBFC-42EB-9D95-A22931B76CAA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9299D-075B-4A50-99A3-52441C4E08AB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  <p:extLst>
      <p:ext uri="{BB962C8B-B14F-4D97-AF65-F5344CB8AC3E}">
        <p14:creationId xmlns:p14="http://schemas.microsoft.com/office/powerpoint/2010/main" val="184606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84185-663B-4D1E-8DD7-D34DA5061950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D4A51-F42B-4E2E-805F-563A0B763849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  <p:extLst>
      <p:ext uri="{BB962C8B-B14F-4D97-AF65-F5344CB8AC3E}">
        <p14:creationId xmlns:p14="http://schemas.microsoft.com/office/powerpoint/2010/main" val="2596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5F03-2C7B-4CCF-A339-5107CAE8826E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8837C-C002-40F6-B412-033DED6F4EE7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  <p:extLst>
      <p:ext uri="{BB962C8B-B14F-4D97-AF65-F5344CB8AC3E}">
        <p14:creationId xmlns:p14="http://schemas.microsoft.com/office/powerpoint/2010/main" val="282621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C0D49-098B-4E94-9857-AB3231880D95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DD840-1A01-4277-ABEC-CB69855B57EC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  <p:extLst>
      <p:ext uri="{BB962C8B-B14F-4D97-AF65-F5344CB8AC3E}">
        <p14:creationId xmlns:p14="http://schemas.microsoft.com/office/powerpoint/2010/main" val="307468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33A3C-53F4-404F-80B0-AF0F6BB10517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BFDF9-580E-4F64-94E6-B60D2BA12CE1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  <p:extLst>
      <p:ext uri="{BB962C8B-B14F-4D97-AF65-F5344CB8AC3E}">
        <p14:creationId xmlns:p14="http://schemas.microsoft.com/office/powerpoint/2010/main" val="38625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249E4-FD12-45E3-9543-E2AF7855311C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153C1-76B3-473D-8F88-7DADB39A0E03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  <p:extLst>
      <p:ext uri="{BB962C8B-B14F-4D97-AF65-F5344CB8AC3E}">
        <p14:creationId xmlns:p14="http://schemas.microsoft.com/office/powerpoint/2010/main" val="106092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F8FA5-22E8-43E7-A4F9-5C9237BEF496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AA364-F73B-4B76-BDF2-B8FDF3E1C154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  <p:extLst>
      <p:ext uri="{BB962C8B-B14F-4D97-AF65-F5344CB8AC3E}">
        <p14:creationId xmlns:p14="http://schemas.microsoft.com/office/powerpoint/2010/main" val="306922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2CA1B-05B3-4D91-9872-AABC9BDF97C2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9AB7E-4C8E-439C-99FB-07A373921158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  <p:extLst>
      <p:ext uri="{BB962C8B-B14F-4D97-AF65-F5344CB8AC3E}">
        <p14:creationId xmlns:p14="http://schemas.microsoft.com/office/powerpoint/2010/main" val="344384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6B6F-F197-4208-98B2-771787FD0076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1B5CF-3D44-456B-8E72-71D3C38A0346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  <p:extLst>
      <p:ext uri="{BB962C8B-B14F-4D97-AF65-F5344CB8AC3E}">
        <p14:creationId xmlns:p14="http://schemas.microsoft.com/office/powerpoint/2010/main" val="14479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HN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HN"/>
              <a:t>Haga clic para modificar el estilo de texto del patrón</a:t>
            </a:r>
          </a:p>
          <a:p>
            <a:pPr lvl="1"/>
            <a:r>
              <a:rPr lang="es-ES" altLang="es-HN"/>
              <a:t>Segundo nivel</a:t>
            </a:r>
          </a:p>
          <a:p>
            <a:pPr lvl="2"/>
            <a:r>
              <a:rPr lang="es-ES" altLang="es-HN"/>
              <a:t>Tercer nivel</a:t>
            </a:r>
          </a:p>
          <a:p>
            <a:pPr lvl="3"/>
            <a:r>
              <a:rPr lang="es-ES" altLang="es-HN"/>
              <a:t>Cuarto nivel</a:t>
            </a:r>
          </a:p>
          <a:p>
            <a:pPr lvl="4"/>
            <a:r>
              <a:rPr lang="es-ES" altLang="es-HN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26182DF-1C5B-4852-A0FE-589F3EB3168A}" type="datetimeFigureOut">
              <a:rPr lang="es-ES"/>
              <a:pPr>
                <a:defRPr/>
              </a:pPr>
              <a:t>13/02/2018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8606E0D-7F9C-4ECA-89EB-7FEE8B7F48D5}" type="slidenum">
              <a:rPr lang="es-ES" altLang="es-HN"/>
              <a:pPr/>
              <a:t>‹Nº›</a:t>
            </a:fld>
            <a:endParaRPr lang="es-ES" altLang="es-H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151" y="1598935"/>
            <a:ext cx="7772400" cy="1470025"/>
          </a:xfrm>
        </p:spPr>
        <p:txBody>
          <a:bodyPr/>
          <a:lstStyle/>
          <a:p>
            <a:r>
              <a:rPr lang="en-US" dirty="0"/>
              <a:t>Bases de </a:t>
            </a:r>
            <a:r>
              <a:rPr lang="en-US" dirty="0" err="1"/>
              <a:t>Datos</a:t>
            </a:r>
            <a:r>
              <a:rPr lang="en-US" dirty="0"/>
              <a:t> NoSQL</a:t>
            </a:r>
            <a:endParaRPr lang="es-HN" dirty="0"/>
          </a:p>
        </p:txBody>
      </p:sp>
      <p:pic>
        <p:nvPicPr>
          <p:cNvPr id="1026" name="Picture 2" descr="http://cftic.centrosdeformacion.empleo.madrid.org/web/educamadrid/principal/files/abf76d62-7094-44c2-8970-5ed8387f1cbf/mongodb-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3821922" cy="12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Distinguir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conceptos</a:t>
            </a:r>
            <a:r>
              <a:rPr lang="en-US" dirty="0"/>
              <a:t> de las bases de </a:t>
            </a:r>
            <a:r>
              <a:rPr lang="en-US" dirty="0" err="1"/>
              <a:t>datos</a:t>
            </a:r>
            <a:r>
              <a:rPr lang="en-US" dirty="0"/>
              <a:t> No-SQL.</a:t>
            </a:r>
          </a:p>
          <a:p>
            <a:r>
              <a:rPr lang="en-US" dirty="0" err="1"/>
              <a:t>Identificar</a:t>
            </a:r>
            <a:r>
              <a:rPr lang="en-US" dirty="0"/>
              <a:t> las </a:t>
            </a:r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desventajas</a:t>
            </a:r>
            <a:r>
              <a:rPr lang="en-US" dirty="0"/>
              <a:t> de las bases de </a:t>
            </a:r>
            <a:r>
              <a:rPr lang="en-US" dirty="0" err="1"/>
              <a:t>datos</a:t>
            </a:r>
            <a:r>
              <a:rPr lang="en-US" dirty="0"/>
              <a:t> No-SQL.</a:t>
            </a:r>
          </a:p>
          <a:p>
            <a:r>
              <a:rPr lang="en-US" dirty="0" err="1"/>
              <a:t>Diferenciar</a:t>
            </a:r>
            <a:r>
              <a:rPr lang="en-US" dirty="0"/>
              <a:t> las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1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Base de datos </a:t>
            </a:r>
            <a:r>
              <a:rPr lang="es-HN" dirty="0" err="1"/>
              <a:t>NoSQL</a:t>
            </a:r>
            <a:endParaRPr lang="es-H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/>
              <a:t>No permiten JOINs.</a:t>
            </a:r>
          </a:p>
          <a:p>
            <a:r>
              <a:rPr lang="es-HN" dirty="0"/>
              <a:t>No respetan un esquema.</a:t>
            </a:r>
          </a:p>
          <a:p>
            <a:r>
              <a:rPr lang="es-HN" dirty="0"/>
              <a:t>No </a:t>
            </a:r>
            <a:r>
              <a:rPr lang="es-HN"/>
              <a:t>intentan ser ACID </a:t>
            </a:r>
            <a:r>
              <a:rPr lang="es-HN" dirty="0"/>
              <a:t>(Atomicidad, Consistencia, Aislamiento y Durabilidad).</a:t>
            </a:r>
          </a:p>
          <a:p>
            <a:r>
              <a:rPr lang="es-HN" dirty="0"/>
              <a:t>Escalan horizontalmente</a:t>
            </a:r>
          </a:p>
        </p:txBody>
      </p:sp>
    </p:spTree>
    <p:extLst>
      <p:ext uri="{BB962C8B-B14F-4D97-AF65-F5344CB8AC3E}">
        <p14:creationId xmlns:p14="http://schemas.microsoft.com/office/powerpoint/2010/main" val="24498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Desventajas</a:t>
            </a:r>
            <a:endParaRPr lang="es-HN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Ventajas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HN" sz="2200" dirty="0"/>
          </a:p>
          <a:p>
            <a:r>
              <a:rPr lang="es-HN" sz="2200" dirty="0"/>
              <a:t>Escalabilidad</a:t>
            </a:r>
          </a:p>
          <a:p>
            <a:r>
              <a:rPr lang="es-HN" sz="2200" dirty="0"/>
              <a:t>Esquema Flexible</a:t>
            </a:r>
          </a:p>
          <a:p>
            <a:r>
              <a:rPr lang="es-HN" sz="2200" dirty="0"/>
              <a:t>Mayor rendimiento / más ágil</a:t>
            </a:r>
          </a:p>
          <a:p>
            <a:r>
              <a:rPr lang="es-HN" sz="2200" dirty="0"/>
              <a:t>Gran capacidad de almacenamiento</a:t>
            </a:r>
          </a:p>
          <a:p>
            <a:r>
              <a:rPr lang="es-HN" sz="2200" dirty="0"/>
              <a:t>Reducción de costos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Desventajas</a:t>
            </a:r>
            <a:endParaRPr lang="es-HN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sz="2200" dirty="0"/>
          </a:p>
          <a:p>
            <a:r>
              <a:rPr lang="en-US" sz="2200" dirty="0"/>
              <a:t>No </a:t>
            </a:r>
            <a:r>
              <a:rPr lang="en-US" sz="2200" dirty="0" err="1"/>
              <a:t>garantiza</a:t>
            </a:r>
            <a:r>
              <a:rPr lang="en-US" sz="2200" dirty="0"/>
              <a:t> </a:t>
            </a:r>
            <a:r>
              <a:rPr lang="en-US" sz="2200" dirty="0" err="1"/>
              <a:t>integridad</a:t>
            </a:r>
            <a:r>
              <a:rPr lang="en-US" sz="2200" dirty="0"/>
              <a:t> / </a:t>
            </a:r>
            <a:r>
              <a:rPr lang="en-US" sz="2200" dirty="0" err="1"/>
              <a:t>coherencia</a:t>
            </a:r>
            <a:r>
              <a:rPr lang="en-US" sz="2200" dirty="0"/>
              <a:t>.</a:t>
            </a:r>
            <a:endParaRPr lang="es-HN" sz="2200" dirty="0"/>
          </a:p>
        </p:txBody>
      </p:sp>
    </p:spTree>
    <p:extLst>
      <p:ext uri="{BB962C8B-B14F-4D97-AF65-F5344CB8AC3E}">
        <p14:creationId xmlns:p14="http://schemas.microsoft.com/office/powerpoint/2010/main" val="133924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Algunas</a:t>
            </a:r>
            <a:r>
              <a:rPr lang="en-US" dirty="0"/>
              <a:t> bases de </a:t>
            </a:r>
            <a:r>
              <a:rPr lang="en-US" dirty="0" err="1"/>
              <a:t>datos</a:t>
            </a:r>
            <a:r>
              <a:rPr lang="en-US" dirty="0"/>
              <a:t> NoSQL</a:t>
            </a:r>
            <a:endParaRPr lang="es-HN" dirty="0"/>
          </a:p>
        </p:txBody>
      </p:sp>
      <p:pic>
        <p:nvPicPr>
          <p:cNvPr id="4" name="Picture 2" descr="http://cftic.centrosdeformacion.empleo.madrid.org/web/educamadrid/principal/files/abf76d62-7094-44c2-8970-5ed8387f1cbf/mongodb-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63105"/>
            <a:ext cx="3821922" cy="12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uchdb-logo.png (412×1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56806"/>
            <a:ext cx="3924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4283696"/>
            <a:ext cx="2095500" cy="69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61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NoSQL?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861681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167</Words>
  <Application>Microsoft Office PowerPoint</Application>
  <PresentationFormat>Presentación en pantalla (4:3)</PresentationFormat>
  <Paragraphs>30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Bases de Datos NoSQL</vt:lpstr>
      <vt:lpstr>Objetivos</vt:lpstr>
      <vt:lpstr>Base de datos NoSQL</vt:lpstr>
      <vt:lpstr>Ventajas y Desventajas</vt:lpstr>
      <vt:lpstr>Algunas bases de datos NoSQL</vt:lpstr>
      <vt:lpstr>¿Cuándo usar una base de datos NoSQL?</vt:lpstr>
    </vt:vector>
  </TitlesOfParts>
  <Company>UNITEC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Trundle</dc:creator>
  <cp:lastModifiedBy>Allan Noe Villatoro Flores</cp:lastModifiedBy>
  <cp:revision>80</cp:revision>
  <dcterms:created xsi:type="dcterms:W3CDTF">2013-04-19T16:01:17Z</dcterms:created>
  <dcterms:modified xsi:type="dcterms:W3CDTF">2018-02-13T21:50:23Z</dcterms:modified>
</cp:coreProperties>
</file>