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7" r:id="rId10"/>
    <p:sldId id="270" r:id="rId11"/>
    <p:sldId id="271" r:id="rId12"/>
    <p:sldId id="268" r:id="rId13"/>
    <p:sldId id="266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E7118-95FD-4D09-98CC-0A76A2343590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781E1-090F-4796-A774-701016C26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Multiline</a:t>
            </a:r>
            <a:r>
              <a:rPr lang="en-US" baseline="0" dirty="0" smtClean="0"/>
              <a:t> comments are not supported in VB. Each line of the comment must begin with a </a:t>
            </a:r>
            <a:r>
              <a:rPr lang="en-US" dirty="0" smtClean="0"/>
              <a:t>'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781E1-090F-4796-A774-701016C269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Visual Studio comments appear in light green text. This text might not show up on all projectors, so all </a:t>
            </a:r>
            <a:r>
              <a:rPr lang="en-US" baseline="0" dirty="0" err="1" smtClean="0"/>
              <a:t>PowerPoints</a:t>
            </a:r>
            <a:r>
              <a:rPr lang="en-US" baseline="0" dirty="0" smtClean="0"/>
              <a:t> in this course will use red text for commenting.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781E1-090F-4796-A774-701016C269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781E1-090F-4796-A774-701016C269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055B81-9FCE-43BF-A6F2-1F4D51039A44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05104B8-D875-46A7-9188-8FAB34B19C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use_case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27" y="1828800"/>
            <a:ext cx="6912646" cy="3505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7543800" cy="365760"/>
          </a:xfrm>
        </p:spPr>
        <p:txBody>
          <a:bodyPr/>
          <a:lstStyle/>
          <a:p>
            <a:r>
              <a:rPr lang="en-US" dirty="0" smtClean="0"/>
              <a:t>http://knowhow.visual-paradigm.com/know-how_files/2011/11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6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Example: Banking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599"/>
            <a:ext cx="5715000" cy="364855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7010400" cy="365760"/>
          </a:xfrm>
        </p:spPr>
        <p:txBody>
          <a:bodyPr/>
          <a:lstStyle/>
          <a:p>
            <a:r>
              <a:rPr lang="en-US" dirty="0" smtClean="0"/>
              <a:t>http://sce.uhcl.edu/helm/rationalunifiedprocess/process/modguide/md_tstcs.htm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422648"/>
          </a:xfrm>
        </p:spPr>
        <p:txBody>
          <a:bodyPr/>
          <a:lstStyle/>
          <a:p>
            <a:r>
              <a:rPr lang="en-US" dirty="0" smtClean="0"/>
              <a:t>A Use Case also includes the alternate ways to complete a goal.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 cases are written in easy to understand language so that users can understand and follow directions.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User Manuals are a great example.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lesson detailed program documentation, use cases and functional requirements and why they are important.</a:t>
            </a:r>
          </a:p>
          <a:p>
            <a:endParaRPr lang="en-US" dirty="0"/>
          </a:p>
          <a:p>
            <a:r>
              <a:rPr lang="en-US" dirty="0" smtClean="0"/>
              <a:t>Remember to always comment your programs!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Objective/Essential 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F35C-E1F7-4D70-8B02-54B0D431C502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Programming I- Summer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1395-057C-4A20-8D93-C77D452DF9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Essential Standard</a:t>
            </a:r>
            <a:r>
              <a:rPr lang="en-US" dirty="0" smtClean="0"/>
              <a:t>: 2.00-Understand the Solution Development Process</a:t>
            </a:r>
          </a:p>
          <a:p>
            <a:endParaRPr lang="en-US" dirty="0"/>
          </a:p>
          <a:p>
            <a:r>
              <a:rPr lang="en-US" dirty="0" smtClean="0"/>
              <a:t>Indicator: 2.03 Understand Proper Program Documentation, Code Comments, Use Cases, and Requirements Definition (3%)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</a:p>
          <a:p>
            <a:endParaRPr lang="en-US" dirty="0"/>
          </a:p>
          <a:p>
            <a:r>
              <a:rPr lang="en-US" dirty="0" smtClean="0"/>
              <a:t>Without proper documentation programs do not make sense, especially if you return to them later.</a:t>
            </a:r>
          </a:p>
          <a:p>
            <a:endParaRPr lang="en-US" dirty="0"/>
          </a:p>
          <a:p>
            <a:r>
              <a:rPr lang="en-US" dirty="0" smtClean="0"/>
              <a:t>Or worse yet, you inherit a program from someone else and have to figure out what it does!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 program become more complex documentation becomes more important.</a:t>
            </a:r>
          </a:p>
          <a:p>
            <a:endParaRPr lang="en-US" dirty="0"/>
          </a:p>
          <a:p>
            <a:r>
              <a:rPr lang="en-US" dirty="0" smtClean="0"/>
              <a:t>A program might be 100,000 lines of code. How would you remember what every single line does?</a:t>
            </a:r>
          </a:p>
          <a:p>
            <a:endParaRPr lang="en-US" dirty="0"/>
          </a:p>
          <a:p>
            <a:r>
              <a:rPr lang="en-US" dirty="0" smtClean="0"/>
              <a:t>Windows for example is 40,000,000 lines of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programming documenting your code is referred to as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commenting</a:t>
            </a:r>
            <a:r>
              <a:rPr lang="en-US" b="1" dirty="0" smtClean="0"/>
              <a:t>.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Comments can be on their own line or after a line of code.</a:t>
            </a:r>
          </a:p>
          <a:p>
            <a:pPr lvl="8"/>
            <a:endParaRPr lang="en-US" dirty="0"/>
          </a:p>
          <a:p>
            <a:r>
              <a:rPr lang="en-US" dirty="0" smtClean="0"/>
              <a:t>Comments begin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b="1" dirty="0" smtClean="0"/>
              <a:t>'</a:t>
            </a:r>
            <a:r>
              <a:rPr lang="en-US" dirty="0" smtClean="0"/>
              <a:t> .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Comments will turn the text green.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comments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/>
              <a:t>While i &lt; </a:t>
            </a:r>
            <a:r>
              <a:rPr lang="en-US" dirty="0" err="1"/>
              <a:t>intGradeNum</a:t>
            </a:r>
            <a:r>
              <a:rPr lang="en-US" dirty="0"/>
              <a:t> </a:t>
            </a:r>
            <a:r>
              <a:rPr lang="en-US" dirty="0">
                <a:solidFill>
                  <a:srgbClr val="009900"/>
                </a:solidFill>
              </a:rPr>
              <a:t>'while counter is less than number of grades entered run </a:t>
            </a:r>
            <a:r>
              <a:rPr lang="en-US" dirty="0" smtClean="0">
                <a:solidFill>
                  <a:srgbClr val="009900"/>
                </a:solidFill>
              </a:rPr>
              <a:t>loop</a:t>
            </a:r>
          </a:p>
          <a:p>
            <a:endParaRPr lang="en-US" dirty="0" smtClean="0"/>
          </a:p>
          <a:p>
            <a:r>
              <a:rPr lang="en-US" dirty="0" smtClean="0"/>
              <a:t>Multi-line or Block Comments</a:t>
            </a:r>
            <a:r>
              <a:rPr lang="en-US" dirty="0" smtClean="0">
                <a:solidFill>
                  <a:srgbClr val="009900"/>
                </a:solidFill>
              </a:rPr>
              <a:t/>
            </a:r>
            <a:br>
              <a:rPr lang="en-US" dirty="0" smtClean="0">
                <a:solidFill>
                  <a:srgbClr val="009900"/>
                </a:solidFill>
              </a:rPr>
            </a:br>
            <a:r>
              <a:rPr lang="en-US" dirty="0" smtClean="0">
                <a:solidFill>
                  <a:srgbClr val="009900"/>
                </a:solidFill>
              </a:rPr>
              <a:t>'Student Name</a:t>
            </a:r>
            <a:br>
              <a:rPr lang="en-US" dirty="0" smtClean="0">
                <a:solidFill>
                  <a:srgbClr val="009900"/>
                </a:solidFill>
              </a:rPr>
            </a:br>
            <a:r>
              <a:rPr lang="en-US" dirty="0" smtClean="0">
                <a:solidFill>
                  <a:srgbClr val="009900"/>
                </a:solidFill>
              </a:rPr>
              <a:t>‘Name of Program</a:t>
            </a:r>
            <a:br>
              <a:rPr lang="en-US" dirty="0" smtClean="0">
                <a:solidFill>
                  <a:srgbClr val="009900"/>
                </a:solidFill>
              </a:rPr>
            </a:br>
            <a:r>
              <a:rPr lang="en-US" dirty="0" smtClean="0">
                <a:solidFill>
                  <a:srgbClr val="009900"/>
                </a:solidFill>
              </a:rPr>
              <a:t>‘Class Name</a:t>
            </a:r>
            <a:br>
              <a:rPr lang="en-US" dirty="0" smtClean="0">
                <a:solidFill>
                  <a:srgbClr val="009900"/>
                </a:solidFill>
              </a:rPr>
            </a:br>
            <a:r>
              <a:rPr lang="en-US" dirty="0" smtClean="0">
                <a:solidFill>
                  <a:srgbClr val="009900"/>
                </a:solidFill>
              </a:rPr>
              <a:t>‘Date</a:t>
            </a:r>
          </a:p>
          <a:p>
            <a:endParaRPr lang="en-US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general rules: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Not every line should be commented, but any line that performs an operation should.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Any line that cause confusion should be commented.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At the top of the program there should be comments on its purpose and scope of the program. 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Another common comment is a last revised date and version number at the top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requirements are 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the functions that the software/system is intended to perform.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what the software should do (behaviors) given conditions</a:t>
            </a:r>
            <a:r>
              <a:rPr lang="en-US" dirty="0" smtClean="0"/>
              <a:t>.</a:t>
            </a:r>
          </a:p>
          <a:p>
            <a:pPr lvl="1"/>
            <a:r>
              <a:rPr lang="en-US" sz="2700" dirty="0">
                <a:solidFill>
                  <a:schemeClr val="tx1"/>
                </a:solidFill>
              </a:rPr>
              <a:t>Use </a:t>
            </a:r>
            <a:r>
              <a:rPr lang="en-US" sz="2700" dirty="0" smtClean="0">
                <a:solidFill>
                  <a:schemeClr val="tx1"/>
                </a:solidFill>
              </a:rPr>
              <a:t>Cases </a:t>
            </a:r>
            <a:r>
              <a:rPr lang="en-US" dirty="0"/>
              <a:t>have quickly become a widespread practice for capturing functional </a:t>
            </a:r>
            <a:r>
              <a:rPr lang="en-US" dirty="0" smtClean="0"/>
              <a:t>requirements</a:t>
            </a:r>
            <a:r>
              <a:rPr lang="en-US" dirty="0"/>
              <a:t>. </a:t>
            </a:r>
            <a:r>
              <a:rPr lang="en-US" sz="1200" dirty="0"/>
              <a:t>(http://</a:t>
            </a:r>
            <a:r>
              <a:rPr lang="en-US" sz="1200" dirty="0" smtClean="0"/>
              <a:t>www.bredemeyer.com/pdf_files/functreq.pdf)</a:t>
            </a:r>
            <a:endParaRPr lang="en-US" sz="12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If the user clicks on this button, a picture will be displayed and the name of the player will be shown in a new window.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the interactions between the “actor” and the system.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Actor = class of users, roles users play, or other systems.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In other words, the actor is any user of the system.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Use Case describes the sequence of steps between the actor (user) and the system necessary to complete a goal.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64008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http://www.bredemeyer.com/use_cases.htm#Use Cases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ce696e9412443ecc57c32ed4796326ae4778a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130</TotalTime>
  <Words>513</Words>
  <Application>Microsoft Office PowerPoint</Application>
  <PresentationFormat>On-screen Show (4:3)</PresentationFormat>
  <Paragraphs>83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Program Documentation</vt:lpstr>
      <vt:lpstr>Objective/Essential  Standard</vt:lpstr>
      <vt:lpstr>Documentation</vt:lpstr>
      <vt:lpstr>Complexity</vt:lpstr>
      <vt:lpstr>Comments</vt:lpstr>
      <vt:lpstr>Comment Examples</vt:lpstr>
      <vt:lpstr>Expectations</vt:lpstr>
      <vt:lpstr>Functional Requirements</vt:lpstr>
      <vt:lpstr>Use Cases</vt:lpstr>
      <vt:lpstr>Use Case Example </vt:lpstr>
      <vt:lpstr>Use Case Example: Banking System</vt:lpstr>
      <vt:lpstr>Use Cases</vt:lpstr>
      <vt:lpstr>Wrap Up</vt:lpstr>
    </vt:vector>
  </TitlesOfParts>
  <Company>GCS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Documentation</dc:title>
  <dc:creator>Justin Crompton</dc:creator>
  <cp:lastModifiedBy>csmith2</cp:lastModifiedBy>
  <cp:revision>21</cp:revision>
  <dcterms:created xsi:type="dcterms:W3CDTF">2011-07-26T15:53:04Z</dcterms:created>
  <dcterms:modified xsi:type="dcterms:W3CDTF">2013-01-29T14:33:04Z</dcterms:modified>
</cp:coreProperties>
</file>