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7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2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EA7CC-BD8B-456F-A70E-6EA74D1BCCFA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D20F9-2A4F-4152-81F0-3E0980A7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D0A226-4919-4BDC-9238-C8C12EF4F8AD}" type="datetimeFigureOut">
              <a:rPr lang="en-US" smtClean="0"/>
              <a:t>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229553D-8D24-4692-8A37-5FBC23994EA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9ek7a19(v=vs.8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5.01 </a:t>
            </a:r>
            <a:r>
              <a:rPr lang="en-US" dirty="0"/>
              <a:t>Understand </a:t>
            </a:r>
            <a:r>
              <a:rPr lang="en-US" dirty="0" smtClean="0"/>
              <a:t>Different Types </a:t>
            </a:r>
            <a:r>
              <a:rPr lang="en-US" dirty="0"/>
              <a:t>of </a:t>
            </a:r>
            <a:r>
              <a:rPr lang="en-US" dirty="0" smtClean="0"/>
              <a:t>Programming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Standard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</a:t>
            </a:r>
            <a:r>
              <a:rPr lang="en-US" dirty="0" smtClean="0"/>
              <a:t>Standard 5.00 </a:t>
            </a:r>
            <a:r>
              <a:rPr lang="en-US" dirty="0" smtClean="0"/>
              <a:t>Apply </a:t>
            </a:r>
            <a:r>
              <a:rPr lang="en-US" dirty="0"/>
              <a:t>programming and conditional </a:t>
            </a:r>
            <a:r>
              <a:rPr lang="en-US" dirty="0" smtClean="0"/>
              <a:t>logic</a:t>
            </a:r>
          </a:p>
          <a:p>
            <a:endParaRPr lang="en-US" dirty="0"/>
          </a:p>
          <a:p>
            <a:r>
              <a:rPr lang="en-US" dirty="0" smtClean="0"/>
              <a:t>Indicator 5.01 </a:t>
            </a:r>
            <a:r>
              <a:rPr lang="en-US" dirty="0"/>
              <a:t>Understand different types of programming errors. (3%)</a:t>
            </a:r>
          </a:p>
        </p:txBody>
      </p:sp>
    </p:spTree>
    <p:extLst>
      <p:ext uri="{BB962C8B-B14F-4D97-AF65-F5344CB8AC3E}">
        <p14:creationId xmlns:p14="http://schemas.microsoft.com/office/powerpoint/2010/main" val="64483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Occur when the programmer does not follow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rules</a:t>
            </a:r>
            <a:r>
              <a:rPr lang="en-US" dirty="0" smtClean="0"/>
              <a:t> of the programming language</a:t>
            </a:r>
            <a:r>
              <a:rPr lang="en-US" dirty="0" smtClean="0"/>
              <a:t>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Prevent the program from </a:t>
            </a:r>
            <a:r>
              <a:rPr lang="en-US" dirty="0" smtClean="0"/>
              <a:t>running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Also called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Compilation Errors </a:t>
            </a:r>
            <a:r>
              <a:rPr lang="en-US" dirty="0" smtClean="0"/>
              <a:t>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Compiler Errors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dirty="0" smtClean="0"/>
              <a:t>wavy line under them to alert the programmer.</a:t>
            </a:r>
          </a:p>
          <a:p>
            <a:pPr lvl="1"/>
            <a:r>
              <a:rPr lang="en-US" dirty="0" smtClean="0"/>
              <a:t>The line is blue in Visual Basic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86400"/>
            <a:ext cx="184404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4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 when the program compiles and executes, but the output 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what you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wanted/expected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 in Visual Basic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5621"/>
            <a:ext cx="286327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5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you have logic errors?</a:t>
            </a:r>
          </a:p>
          <a:p>
            <a:pPr lvl="1"/>
            <a:r>
              <a:rPr lang="en-US" dirty="0" smtClean="0"/>
              <a:t>Incorrect formulas</a:t>
            </a:r>
          </a:p>
          <a:p>
            <a:pPr lvl="1"/>
            <a:r>
              <a:rPr lang="en-US" dirty="0" smtClean="0"/>
              <a:t>All possible inputs not handled</a:t>
            </a:r>
          </a:p>
          <a:p>
            <a:pPr lvl="4"/>
            <a:endParaRPr lang="en-US" dirty="0"/>
          </a:p>
          <a:p>
            <a:r>
              <a:rPr lang="en-US" dirty="0" smtClean="0"/>
              <a:t>Desk Check</a:t>
            </a:r>
          </a:p>
          <a:p>
            <a:pPr lvl="1"/>
            <a:r>
              <a:rPr lang="en-US" dirty="0" smtClean="0"/>
              <a:t>Desk checking is when you create a table of possible inputs and determine what the output </a:t>
            </a:r>
            <a:r>
              <a:rPr lang="en-US" u="sng" dirty="0" smtClean="0"/>
              <a:t>should</a:t>
            </a:r>
            <a:r>
              <a:rPr lang="en-US" dirty="0" smtClean="0"/>
              <a:t> be.</a:t>
            </a:r>
          </a:p>
          <a:p>
            <a:pPr lvl="2"/>
            <a:r>
              <a:rPr lang="en-US" dirty="0" smtClean="0"/>
              <a:t>Check expected input</a:t>
            </a:r>
          </a:p>
          <a:p>
            <a:pPr lvl="2"/>
            <a:r>
              <a:rPr lang="en-US" dirty="0" smtClean="0"/>
              <a:t>Check unexpected input</a:t>
            </a:r>
          </a:p>
          <a:p>
            <a:pPr lvl="2"/>
            <a:r>
              <a:rPr lang="en-US" dirty="0" smtClean="0"/>
              <a:t>Check boundaries</a:t>
            </a:r>
          </a:p>
          <a:p>
            <a:pPr lvl="2"/>
            <a:r>
              <a:rPr lang="en-US" dirty="0" smtClean="0"/>
              <a:t>Check null input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0343"/>
              </p:ext>
            </p:extLst>
          </p:nvPr>
        </p:nvGraphicFramePr>
        <p:xfrm>
          <a:off x="4495800" y="4495800"/>
          <a:ext cx="3962399" cy="177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1523999"/>
              </a:tblGrid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9307">
                <a:tc>
                  <a:txBody>
                    <a:bodyPr/>
                    <a:lstStyle/>
                    <a:p>
                      <a:r>
                        <a:rPr lang="en-US" dirty="0" smtClean="0"/>
                        <a:t>Nothing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97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Runtime Errors</a:t>
            </a:r>
          </a:p>
          <a:p>
            <a:pPr lvl="1"/>
            <a:r>
              <a:rPr lang="en-US" dirty="0" smtClean="0"/>
              <a:t>Errors that occur while your program runs.</a:t>
            </a:r>
          </a:p>
          <a:p>
            <a:pPr lvl="1"/>
            <a:endParaRPr lang="en-US" dirty="0"/>
          </a:p>
          <a:p>
            <a:r>
              <a:rPr lang="en-US" dirty="0" smtClean="0"/>
              <a:t>Why do you have runtime errors?</a:t>
            </a:r>
          </a:p>
          <a:p>
            <a:pPr lvl="1"/>
            <a:r>
              <a:rPr lang="en-US" dirty="0" smtClean="0"/>
              <a:t>When your program  tries to do an operation that is impossible to carry out.</a:t>
            </a:r>
          </a:p>
          <a:p>
            <a:pPr lvl="1"/>
            <a:r>
              <a:rPr lang="en-US" dirty="0" smtClean="0"/>
              <a:t>The operation violates the rules of the computer.</a:t>
            </a:r>
          </a:p>
          <a:p>
            <a:pPr lvl="1"/>
            <a:endParaRPr lang="en-US" dirty="0"/>
          </a:p>
          <a:p>
            <a:r>
              <a:rPr lang="en-US" dirty="0" smtClean="0"/>
              <a:t>Possible Causes</a:t>
            </a:r>
          </a:p>
          <a:p>
            <a:pPr lvl="1"/>
            <a:r>
              <a:rPr lang="en-US" dirty="0" smtClean="0"/>
              <a:t>Divide by 0</a:t>
            </a:r>
          </a:p>
          <a:p>
            <a:pPr lvl="1"/>
            <a:r>
              <a:rPr lang="en-US" dirty="0" smtClean="0"/>
              <a:t>Forgetting to initialize a variable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happens?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Your program stops running.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A dialog box displays in the Code Editor window.</a:t>
            </a:r>
          </a:p>
          <a:p>
            <a:pPr lvl="8"/>
            <a:endParaRPr lang="en-US" dirty="0" smtClean="0"/>
          </a:p>
          <a:p>
            <a:pPr lvl="2"/>
            <a:r>
              <a:rPr lang="en-US" dirty="0" smtClean="0"/>
              <a:t>A description of the error is given.</a:t>
            </a:r>
          </a:p>
          <a:p>
            <a:pPr lvl="2"/>
            <a:r>
              <a:rPr lang="en-US" dirty="0" smtClean="0"/>
              <a:t>Troubleshooting tips are given.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The program goes into “Break” mode where you can debug it.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48751"/>
            <a:ext cx="5975020" cy="425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0" y="5029200"/>
            <a:ext cx="1905000" cy="685800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828800"/>
            <a:ext cx="3200400" cy="1524000"/>
          </a:xfrm>
          <a:prstGeom prst="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lesson you learned about different types of errors.</a:t>
            </a:r>
          </a:p>
          <a:p>
            <a:endParaRPr lang="en-US" dirty="0"/>
          </a:p>
          <a:p>
            <a:r>
              <a:rPr lang="en-US" dirty="0" smtClean="0"/>
              <a:t>For more information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://msdn.microsoft.com/en-us/library/s9ek7a19(v=vs.80).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503b8985c2188afbbbe7fcbdfa8b223a451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315</TotalTime>
  <Words>284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5.01 Understand Different Types of Programming Errors</vt:lpstr>
      <vt:lpstr>Essential Standard and Objectives</vt:lpstr>
      <vt:lpstr>Syntax Errors</vt:lpstr>
      <vt:lpstr>Logic Errors</vt:lpstr>
      <vt:lpstr>Logic Errors</vt:lpstr>
      <vt:lpstr>Runtime Errors</vt:lpstr>
      <vt:lpstr>Runtime Errors</vt:lpstr>
      <vt:lpstr>Runtime Errors</vt:lpstr>
      <vt:lpstr>Wrapping it Up</vt:lpstr>
    </vt:vector>
  </TitlesOfParts>
  <Company>Academy at Central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3.04 Apply Breakpoint, Watch Window and Try &amp; Catch</dc:title>
  <dc:creator>Justin Crompton</dc:creator>
  <cp:lastModifiedBy>lkeller</cp:lastModifiedBy>
  <cp:revision>47</cp:revision>
  <dcterms:created xsi:type="dcterms:W3CDTF">2011-07-12T16:04:35Z</dcterms:created>
  <dcterms:modified xsi:type="dcterms:W3CDTF">2012-02-14T15:26:57Z</dcterms:modified>
</cp:coreProperties>
</file>