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3" r:id="rId3"/>
    <p:sldId id="265" r:id="rId4"/>
    <p:sldId id="257" r:id="rId5"/>
    <p:sldId id="258" r:id="rId6"/>
    <p:sldId id="280" r:id="rId7"/>
    <p:sldId id="259" r:id="rId8"/>
    <p:sldId id="260" r:id="rId9"/>
    <p:sldId id="279" r:id="rId10"/>
    <p:sldId id="261" r:id="rId11"/>
    <p:sldId id="273" r:id="rId12"/>
    <p:sldId id="274" r:id="rId13"/>
    <p:sldId id="278" r:id="rId14"/>
    <p:sldId id="266" r:id="rId15"/>
    <p:sldId id="277" r:id="rId16"/>
    <p:sldId id="268" r:id="rId17"/>
    <p:sldId id="269" r:id="rId18"/>
    <p:sldId id="276" r:id="rId19"/>
    <p:sldId id="267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60"/>
  </p:normalViewPr>
  <p:slideViewPr>
    <p:cSldViewPr>
      <p:cViewPr>
        <p:scale>
          <a:sx n="50" d="100"/>
          <a:sy n="50" d="100"/>
        </p:scale>
        <p:origin x="-996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7DC22-167C-476F-9A92-4BE605C4F1C8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D97A0-0018-4C12-B3FE-0130B7A38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1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control was introduced in 5.02. It is covered in more detail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D97A0-0018-4C12-B3FE-0130B7A388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6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D97A0-0018-4C12-B3FE-0130B7A388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2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EE56859-1518-4C3A-8BC5-3AF99F9192B4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BC1889-805A-4111-A24F-D728A5443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2chz8edb.aspx" TargetMode="External"/><Relationship Id="rId2" Type="http://schemas.openxmlformats.org/officeDocument/2006/relationships/hyperlink" Target="http://msdn.microsoft.com/en-us/library/2chz8edb(v=VS.80)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Programming I</a:t>
            </a:r>
          </a:p>
          <a:p>
            <a:r>
              <a:rPr lang="en-US" dirty="0" smtClean="0"/>
              <a:t>Summer 2011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676400"/>
          </a:xfrm>
        </p:spPr>
        <p:txBody>
          <a:bodyPr>
            <a:no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Apply Procedures to Develop Message, Input, and Dialog Boxes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InputBox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input box is a </a:t>
            </a:r>
            <a:r>
              <a:rPr lang="en-US" u="sng" dirty="0" smtClean="0"/>
              <a:t>function</a:t>
            </a:r>
            <a:r>
              <a:rPr lang="en-US" dirty="0" smtClean="0"/>
              <a:t> that allows a user to input information.</a:t>
            </a:r>
          </a:p>
          <a:p>
            <a:r>
              <a:rPr lang="en-US" dirty="0" smtClean="0"/>
              <a:t>It displays a prompt in a dialog box, waits for the user to either hit the enter key or click a button, then returns the information from the textbox as a </a:t>
            </a:r>
            <a:r>
              <a:rPr lang="en-US" u="sng" dirty="0" smtClean="0"/>
              <a:t>string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038600"/>
            <a:ext cx="37814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00200" y="44958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Prompt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40386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329143" y="4223266"/>
            <a:ext cx="490257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14600" y="45720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InputBox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76400"/>
            <a:ext cx="850392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There is one required parameter, the Prompt. You will need to add a prompt that will be displayed at the top of the dialog box.</a:t>
            </a:r>
          </a:p>
          <a:p>
            <a:r>
              <a:rPr lang="en-US" dirty="0" smtClean="0"/>
              <a:t>The Title parameter, while set up with a default of nothing, should be set. The title is displayed in the title bar at the top of the dialog box.</a:t>
            </a:r>
          </a:p>
          <a:p>
            <a:r>
              <a:rPr lang="en-US" dirty="0" smtClean="0"/>
              <a:t>Note that there are additional optional parameters.</a:t>
            </a:r>
          </a:p>
          <a:p>
            <a:pPr lvl="1"/>
            <a:r>
              <a:rPr lang="en-US" dirty="0" err="1" smtClean="0"/>
              <a:t>XPos</a:t>
            </a:r>
            <a:r>
              <a:rPr lang="en-US" dirty="0" smtClean="0"/>
              <a:t>, </a:t>
            </a:r>
            <a:r>
              <a:rPr lang="en-US" dirty="0" err="1" smtClean="0"/>
              <a:t>YPos</a:t>
            </a:r>
            <a:endParaRPr lang="en-US" dirty="0" smtClean="0"/>
          </a:p>
          <a:p>
            <a:pPr lvl="2"/>
            <a:r>
              <a:rPr lang="en-US" dirty="0" smtClean="0"/>
              <a:t>These set the position where the input box will be displayed.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InputBox</a:t>
            </a:r>
            <a:r>
              <a:rPr lang="en-US" dirty="0" smtClean="0"/>
              <a:t> Function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0106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3352800"/>
            <a:ext cx="8503920" cy="2746248"/>
          </a:xfrm>
        </p:spPr>
        <p:txBody>
          <a:bodyPr/>
          <a:lstStyle/>
          <a:p>
            <a:r>
              <a:rPr lang="en-US" dirty="0" smtClean="0"/>
              <a:t>This example sets the result of the input box to the string variable </a:t>
            </a:r>
            <a:r>
              <a:rPr lang="en-US" dirty="0" err="1" smtClean="0"/>
              <a:t>strAnswer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Don’t forget that the input box returns a </a:t>
            </a:r>
            <a:r>
              <a:rPr lang="en-US" u="sng" dirty="0" smtClean="0"/>
              <a:t>STRING</a:t>
            </a:r>
            <a:r>
              <a:rPr lang="en-US" dirty="0" smtClean="0"/>
              <a:t>. If you want to turn this value into a numeric value you will need to convert it.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 programming 1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Windows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</a:t>
            </a:r>
            <a:r>
              <a:rPr lang="en-US" dirty="0" smtClean="0"/>
              <a:t>Add </a:t>
            </a:r>
            <a:r>
              <a:rPr lang="en-US" dirty="0"/>
              <a:t>a </a:t>
            </a:r>
            <a:r>
              <a:rPr lang="en-US" dirty="0" smtClean="0"/>
              <a:t>New </a:t>
            </a:r>
            <a:r>
              <a:rPr lang="en-US" dirty="0"/>
              <a:t>Windows Form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 lnSpcReduction="10000"/>
          </a:bodyPr>
          <a:lstStyle/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From the Solution Explorer, right-click on your project, select add, then Windows Form.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i="1" dirty="0">
                <a:solidFill>
                  <a:schemeClr val="tx1"/>
                </a:solidFill>
              </a:rPr>
              <a:t>o</a:t>
            </a:r>
            <a:r>
              <a:rPr lang="en-US" i="1" dirty="0" smtClean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You can go to the Project menu, select Add Windows Form, then Windows Form.</a:t>
            </a:r>
          </a:p>
          <a:p>
            <a:pPr marL="2560320" lvl="8" indent="-45720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Name the Form (otherwise it will be Form2 if it will be the second form, otherwise it will be Form3,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pPr marL="2560320" lvl="8" indent="-45720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Your new form will be displayed in the Design Window.</a:t>
            </a:r>
          </a:p>
          <a:p>
            <a:pPr marL="2560320" lvl="8" indent="-45720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 the Properties window, </a:t>
            </a:r>
          </a:p>
          <a:p>
            <a:pPr marL="1280160" lvl="3" indent="-457200"/>
            <a:r>
              <a:rPr lang="en-US" dirty="0" smtClean="0"/>
              <a:t>Change the </a:t>
            </a:r>
            <a:r>
              <a:rPr lang="en-US" dirty="0" err="1" smtClean="0"/>
              <a:t>FormBorderStyle</a:t>
            </a:r>
            <a:r>
              <a:rPr lang="en-US" dirty="0" smtClean="0"/>
              <a:t> property to </a:t>
            </a:r>
            <a:r>
              <a:rPr lang="en-US" dirty="0" err="1" smtClean="0"/>
              <a:t>FixedDialog</a:t>
            </a:r>
            <a:r>
              <a:rPr lang="en-US" dirty="0" smtClean="0"/>
              <a:t>.</a:t>
            </a:r>
          </a:p>
          <a:p>
            <a:pPr marL="1280160" lvl="3" indent="-457200"/>
            <a:r>
              <a:rPr lang="en-US" dirty="0" smtClean="0"/>
              <a:t>Set the </a:t>
            </a:r>
            <a:r>
              <a:rPr lang="en-US" dirty="0" err="1" smtClean="0"/>
              <a:t>ControlBox</a:t>
            </a:r>
            <a:r>
              <a:rPr lang="en-US" dirty="0" smtClean="0"/>
              <a:t>, </a:t>
            </a:r>
            <a:r>
              <a:rPr lang="en-US" dirty="0" err="1" smtClean="0"/>
              <a:t>MinimizeBox</a:t>
            </a:r>
            <a:r>
              <a:rPr lang="en-US" dirty="0" smtClean="0"/>
              <a:t>, and </a:t>
            </a:r>
            <a:r>
              <a:rPr lang="en-US" dirty="0" err="1" smtClean="0"/>
              <a:t>MaximizeBox</a:t>
            </a:r>
            <a:r>
              <a:rPr lang="en-US" dirty="0" smtClean="0"/>
              <a:t> to false</a:t>
            </a:r>
          </a:p>
          <a:p>
            <a:pPr marL="2560320" lvl="8" indent="-457200">
              <a:buFont typeface="+mj-lt"/>
              <a:buAutoNum type="arabicPeriod"/>
            </a:pP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Customize your form.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New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use the show and hide your new form using the following commands.</a:t>
            </a:r>
          </a:p>
          <a:p>
            <a:pPr lvl="8"/>
            <a:endParaRPr lang="en-US" dirty="0"/>
          </a:p>
          <a:p>
            <a:r>
              <a:rPr lang="en-US" dirty="0" smtClean="0"/>
              <a:t>To show the dialog box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i="1" dirty="0" err="1" smtClean="0"/>
              <a:t>formName</a:t>
            </a:r>
            <a:r>
              <a:rPr lang="en-US" dirty="0" err="1" smtClean="0"/>
              <a:t>.Show</a:t>
            </a:r>
            <a:r>
              <a:rPr lang="en-US" dirty="0" smtClean="0"/>
              <a:t>()</a:t>
            </a:r>
          </a:p>
          <a:p>
            <a:pPr lvl="8"/>
            <a:endParaRPr lang="en-US" dirty="0"/>
          </a:p>
          <a:p>
            <a:r>
              <a:rPr lang="en-US" dirty="0" smtClean="0"/>
              <a:t>To hide the dialog box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i="1" dirty="0" err="1" smtClean="0"/>
              <a:t>formName.</a:t>
            </a:r>
            <a:r>
              <a:rPr lang="en-US" dirty="0" err="1" smtClean="0"/>
              <a:t>Hide</a:t>
            </a:r>
            <a:r>
              <a:rPr lang="en-US" dirty="0" smtClean="0"/>
              <a:t>()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To close the dialog box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i="1" dirty="0" err="1" smtClean="0"/>
              <a:t>formName.Close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8697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application called </a:t>
            </a:r>
            <a:r>
              <a:rPr lang="en-US" dirty="0" err="1" smtClean="0"/>
              <a:t>msgExample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Save it in the folder as directed by your teacher.</a:t>
            </a:r>
          </a:p>
          <a:p>
            <a:r>
              <a:rPr lang="en-US" dirty="0" smtClean="0"/>
              <a:t>Add a Button control</a:t>
            </a:r>
          </a:p>
          <a:p>
            <a:pPr lvl="1"/>
            <a:r>
              <a:rPr lang="en-US" dirty="0" smtClean="0"/>
              <a:t>Properties:</a:t>
            </a:r>
            <a:br>
              <a:rPr lang="en-US" dirty="0" smtClean="0"/>
            </a:br>
            <a:r>
              <a:rPr lang="en-US" dirty="0" smtClean="0"/>
              <a:t>Name: </a:t>
            </a:r>
            <a:r>
              <a:rPr lang="en-US" dirty="0" err="1" smtClean="0"/>
              <a:t>btnShow</a:t>
            </a:r>
            <a:endParaRPr lang="en-US" dirty="0" smtClean="0"/>
          </a:p>
          <a:p>
            <a:r>
              <a:rPr lang="en-US" dirty="0" smtClean="0"/>
              <a:t>In your code, do the following</a:t>
            </a:r>
          </a:p>
          <a:p>
            <a:pPr lvl="1"/>
            <a:r>
              <a:rPr lang="en-US" dirty="0" smtClean="0"/>
              <a:t>Declare a string variable </a:t>
            </a:r>
            <a:r>
              <a:rPr lang="en-US" dirty="0" err="1" smtClean="0"/>
              <a:t>strName</a:t>
            </a:r>
            <a:endParaRPr lang="en-US" dirty="0" smtClean="0"/>
          </a:p>
          <a:p>
            <a:pPr lvl="1"/>
            <a:r>
              <a:rPr lang="en-US" dirty="0" smtClean="0"/>
              <a:t>Using an input box, ask the user to enter his/her first name. Have that entry go into the variable </a:t>
            </a:r>
            <a:r>
              <a:rPr lang="en-US" dirty="0" err="1" smtClean="0"/>
              <a:t>strName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Using a message box, display the message “Great Job, </a:t>
            </a:r>
            <a:r>
              <a:rPr lang="en-US" i="1" dirty="0" smtClean="0"/>
              <a:t>first name”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3657600"/>
            <a:ext cx="6480048" cy="2819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Main form</a:t>
            </a:r>
          </a:p>
          <a:p>
            <a:pPr lvl="1"/>
            <a:r>
              <a:rPr lang="en-US" dirty="0" smtClean="0"/>
              <a:t>Button Click causes </a:t>
            </a:r>
          </a:p>
          <a:p>
            <a:pPr lvl="2"/>
            <a:r>
              <a:rPr lang="en-US" dirty="0" smtClean="0"/>
              <a:t>Input box to be displayed (</a:t>
            </a:r>
            <a:r>
              <a:rPr lang="en-US" dirty="0" err="1" smtClean="0"/>
              <a:t>vb</a:t>
            </a:r>
            <a:r>
              <a:rPr lang="en-US" dirty="0" smtClean="0"/>
              <a:t> only)</a:t>
            </a:r>
          </a:p>
          <a:p>
            <a:pPr lvl="3"/>
            <a:r>
              <a:rPr lang="en-US" dirty="0" smtClean="0"/>
              <a:t>Gets input from user and assigns it to the variable </a:t>
            </a:r>
            <a:r>
              <a:rPr lang="en-US" dirty="0" err="1" smtClean="0"/>
              <a:t>strName</a:t>
            </a:r>
            <a:endParaRPr lang="en-US" dirty="0" smtClean="0"/>
          </a:p>
          <a:p>
            <a:pPr lvl="2"/>
            <a:r>
              <a:rPr lang="en-US" dirty="0" smtClean="0"/>
              <a:t>Message box to be displayed.</a:t>
            </a:r>
          </a:p>
          <a:p>
            <a:pPr lvl="3"/>
            <a:r>
              <a:rPr lang="en-US" dirty="0" smtClean="0"/>
              <a:t>Displays message, including value of the variable from input.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40386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524000"/>
            <a:ext cx="38100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3810000"/>
            <a:ext cx="18002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 flipH="1" flipV="1">
            <a:off x="3962400" y="3429000"/>
            <a:ext cx="1219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19600" y="4724400"/>
            <a:ext cx="2362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It!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07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Private Sub </a:t>
            </a:r>
            <a:r>
              <a:rPr lang="en-US" dirty="0" err="1" smtClean="0"/>
              <a:t>btnShow_Click</a:t>
            </a:r>
            <a:r>
              <a:rPr lang="en-US" dirty="0" smtClean="0"/>
              <a:t>(</a:t>
            </a:r>
            <a:r>
              <a:rPr lang="en-US" dirty="0" err="1" smtClean="0"/>
              <a:t>ByVal</a:t>
            </a:r>
            <a:r>
              <a:rPr lang="en-US" dirty="0" smtClean="0"/>
              <a:t> sender As </a:t>
            </a:r>
            <a:r>
              <a:rPr lang="en-US" dirty="0" err="1" smtClean="0"/>
              <a:t>System.Object</a:t>
            </a:r>
            <a:r>
              <a:rPr lang="en-US" dirty="0" smtClean="0"/>
              <a:t>, </a:t>
            </a:r>
            <a:r>
              <a:rPr lang="en-US" dirty="0" err="1" smtClean="0"/>
              <a:t>ByVal</a:t>
            </a:r>
            <a:r>
              <a:rPr lang="en-US" dirty="0" smtClean="0"/>
              <a:t> e As </a:t>
            </a:r>
            <a:r>
              <a:rPr lang="en-US" dirty="0" err="1" smtClean="0"/>
              <a:t>System.EventArgs</a:t>
            </a:r>
            <a:r>
              <a:rPr lang="en-US" dirty="0" smtClean="0"/>
              <a:t>) Handles </a:t>
            </a:r>
            <a:r>
              <a:rPr lang="en-US" dirty="0" err="1" smtClean="0"/>
              <a:t>btnShow.Click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'Declare variable for input</a:t>
            </a:r>
          </a:p>
          <a:p>
            <a:r>
              <a:rPr lang="en-US" dirty="0" smtClean="0"/>
              <a:t>        Dim </a:t>
            </a:r>
            <a:r>
              <a:rPr lang="en-US" dirty="0" err="1" smtClean="0"/>
              <a:t>strName</a:t>
            </a:r>
            <a:r>
              <a:rPr lang="en-US" dirty="0" smtClean="0"/>
              <a:t> As String</a:t>
            </a:r>
          </a:p>
          <a:p>
            <a:endParaRPr lang="en-US" dirty="0" smtClean="0"/>
          </a:p>
          <a:p>
            <a:r>
              <a:rPr lang="en-US" dirty="0" smtClean="0"/>
              <a:t>        'Get input from user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strName</a:t>
            </a:r>
            <a:r>
              <a:rPr lang="en-US" dirty="0" smtClean="0"/>
              <a:t> = </a:t>
            </a:r>
            <a:r>
              <a:rPr lang="en-US" dirty="0" err="1" smtClean="0"/>
              <a:t>InputBox</a:t>
            </a:r>
            <a:r>
              <a:rPr lang="en-US" dirty="0" smtClean="0"/>
              <a:t>("Enter your first name", "Input Box Example")</a:t>
            </a:r>
          </a:p>
          <a:p>
            <a:endParaRPr lang="en-US" dirty="0" smtClean="0"/>
          </a:p>
          <a:p>
            <a:r>
              <a:rPr lang="en-US" dirty="0" smtClean="0"/>
              <a:t>        'Display output using a message box.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MessageBox.Show</a:t>
            </a:r>
            <a:r>
              <a:rPr lang="en-US" dirty="0" smtClean="0"/>
              <a:t>("Great Job, " &amp; </a:t>
            </a:r>
            <a:r>
              <a:rPr lang="en-US" dirty="0" err="1" smtClean="0"/>
              <a:t>strName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   End Sub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PowerPoint provided an overview of adding a message box, input box and dialog box in Visual Studio.</a:t>
            </a:r>
          </a:p>
          <a:p>
            <a:endParaRPr lang="en-US" dirty="0"/>
          </a:p>
          <a:p>
            <a:r>
              <a:rPr lang="en-US" dirty="0" smtClean="0"/>
              <a:t>For more information on this topic</a:t>
            </a:r>
          </a:p>
          <a:p>
            <a:pPr lvl="1"/>
            <a:r>
              <a:rPr lang="en-US" dirty="0" smtClean="0">
                <a:hlinkClick r:id="rId2"/>
              </a:rPr>
              <a:t>http://msdn.microsoft.com/en-us/library/2chz8edb(v=VS.80).aspx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For more information on dialog boxes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msdn.microsoft.com/en-us/library/2chz8edb.aspx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9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Objective/Essential 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Essential Standard</a:t>
            </a:r>
            <a:br>
              <a:rPr lang="en-US" dirty="0" smtClean="0"/>
            </a:br>
            <a:r>
              <a:rPr lang="en-US" dirty="0" smtClean="0"/>
              <a:t>6.00Apply tools to obtain and validate user input.</a:t>
            </a:r>
          </a:p>
          <a:p>
            <a:endParaRPr lang="en-US" dirty="0" smtClean="0"/>
          </a:p>
          <a:p>
            <a:r>
              <a:rPr lang="en-US" dirty="0" smtClean="0"/>
              <a:t>Indicator</a:t>
            </a:r>
            <a:br>
              <a:rPr lang="en-US" dirty="0" smtClean="0"/>
            </a:br>
            <a:r>
              <a:rPr lang="en-US" dirty="0" smtClean="0"/>
              <a:t>6.02 Apply Procedures to Develop Message, Input, and Dialog Boxes. (4%)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Message, Input, and Windows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Message, input and Windows forms increase the interactivity of your application.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They allows the user to interface with your application.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In this presentation we will look at how to add these new control objects to your application.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MessageBox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1"/>
            <a:ext cx="8229600" cy="2057399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MessageBox</a:t>
            </a:r>
            <a:r>
              <a:rPr lang="en-US" dirty="0" smtClean="0"/>
              <a:t> is a predefined dialog box that displays information to the user.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743200"/>
            <a:ext cx="4343400" cy="29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MessageBox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following code demonstrates how to use the Show method of the </a:t>
            </a:r>
            <a:r>
              <a:rPr lang="en-US" dirty="0" err="1" smtClean="0"/>
              <a:t>MessageBox</a:t>
            </a:r>
            <a:r>
              <a:rPr lang="en-US" dirty="0" smtClean="0"/>
              <a:t> class to display a message to the user.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32004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Sub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btnMsgBox_Click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sender As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System.Object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ByVal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 As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System.EventArgs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Handles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btnMsgBox.Click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("This is the text in the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MessageBox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")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Sub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>
            <a:stCxn id="15" idx="1"/>
          </p:cNvCxnSpPr>
          <p:nvPr/>
        </p:nvCxnSpPr>
        <p:spPr>
          <a:xfrm rot="10800000">
            <a:off x="3048000" y="4267200"/>
            <a:ext cx="68580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33800" y="4572000"/>
            <a:ext cx="3200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must have the parentheses.</a:t>
            </a:r>
          </a:p>
          <a:p>
            <a:pPr algn="ctr"/>
            <a:r>
              <a:rPr lang="en-US" dirty="0" smtClean="0"/>
              <a:t>You must also have the quotation marks because this is a string.</a:t>
            </a:r>
          </a:p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 flipV="1">
            <a:off x="6934200" y="4267200"/>
            <a:ext cx="45720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Message Box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5105400"/>
          </a:xfrm>
        </p:spPr>
        <p:txBody>
          <a:bodyPr>
            <a:normAutofit lnSpcReduction="10000"/>
          </a:bodyPr>
          <a:lstStyle/>
          <a:p>
            <a:pPr marL="284163" indent="-284163">
              <a:buFont typeface="+mj-lt"/>
              <a:buAutoNum type="arabicPeriod"/>
            </a:pPr>
            <a:r>
              <a:rPr lang="en-US" u="sng" dirty="0" err="1" smtClean="0"/>
              <a:t>MessageBoxButtons</a:t>
            </a:r>
            <a:r>
              <a:rPr lang="en-US" dirty="0" smtClean="0"/>
              <a:t>- choose which buttons are available. </a:t>
            </a:r>
          </a:p>
          <a:p>
            <a:pPr marL="284163" indent="-284163">
              <a:buFont typeface="+mj-lt"/>
              <a:buAutoNum type="arabicPeriod"/>
            </a:pPr>
            <a:r>
              <a:rPr lang="en-US" u="sng" dirty="0" err="1" smtClean="0"/>
              <a:t>MessageBoxIcon</a:t>
            </a:r>
            <a:r>
              <a:rPr lang="en-US" dirty="0" smtClean="0"/>
              <a:t> - set up an icon (picture) to show.</a:t>
            </a:r>
          </a:p>
          <a:p>
            <a:pPr marL="284163" indent="-284163">
              <a:buFont typeface="+mj-lt"/>
              <a:buAutoNum type="arabicPeriod"/>
            </a:pPr>
            <a:r>
              <a:rPr lang="en-US" u="sng" dirty="0" err="1" smtClean="0"/>
              <a:t>DialogResult</a:t>
            </a:r>
            <a:r>
              <a:rPr lang="en-US" dirty="0" smtClean="0"/>
              <a:t> </a:t>
            </a:r>
            <a:r>
              <a:rPr lang="en-US" dirty="0" smtClean="0"/>
              <a:t>- which button the user clicked can be checked using an IF statement.  </a:t>
            </a:r>
          </a:p>
          <a:p>
            <a:pPr marL="606425" lvl="4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MessageBox.Show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(“Exit, Abort or Retry?”,</a:t>
            </a:r>
          </a:p>
          <a:p>
            <a:pPr marL="606425" lvl="4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“Choose”,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MessageBoxButtons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.AbortRetryIgnore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880745" lvl="5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MessageBoxIcon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.Question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DialogResult.Abort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606425" lvl="4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607378" lvl="4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dirty="0" err="1" smtClean="0"/>
              <a:t>Application.Exit</a:t>
            </a:r>
            <a:r>
              <a:rPr lang="en-US" sz="1300" dirty="0" smtClean="0"/>
              <a:t>()</a:t>
            </a:r>
          </a:p>
          <a:p>
            <a:pPr marL="607378" lvl="4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ENDIF</a:t>
            </a:r>
          </a:p>
          <a:p>
            <a:r>
              <a:rPr lang="en-US" dirty="0" smtClean="0"/>
              <a:t>Rule:  all parameters (parts in parentheses) must be IN ORDER and none skipped.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0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MessageBox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display a message box to request information.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There are options available with the </a:t>
            </a:r>
            <a:r>
              <a:rPr lang="en-US" dirty="0" err="1" smtClean="0"/>
              <a:t>MessageBoxButtons</a:t>
            </a:r>
            <a:r>
              <a:rPr lang="en-US" dirty="0" smtClean="0"/>
              <a:t> that allow you to offer to the user more options.</a:t>
            </a:r>
          </a:p>
          <a:p>
            <a:pPr lvl="1"/>
            <a:r>
              <a:rPr lang="en-US" dirty="0" err="1" smtClean="0"/>
              <a:t>MessageBoxButtons.AbortRetryIgnore</a:t>
            </a:r>
            <a:endParaRPr lang="en-US" dirty="0" smtClean="0"/>
          </a:p>
          <a:p>
            <a:pPr lvl="1"/>
            <a:r>
              <a:rPr lang="en-US" dirty="0" err="1" smtClean="0"/>
              <a:t>MessageBoxButtons.OK</a:t>
            </a:r>
            <a:endParaRPr lang="en-US" dirty="0" smtClean="0"/>
          </a:p>
          <a:p>
            <a:pPr lvl="1"/>
            <a:r>
              <a:rPr lang="en-US" dirty="0" err="1" smtClean="0"/>
              <a:t>MessageBoxButtons.OKCancel</a:t>
            </a:r>
            <a:endParaRPr lang="en-US" dirty="0" smtClean="0"/>
          </a:p>
          <a:p>
            <a:pPr lvl="1"/>
            <a:r>
              <a:rPr lang="en-US" dirty="0" err="1" smtClean="0"/>
              <a:t>MessageBoxButtons.RetryCancel</a:t>
            </a:r>
            <a:endParaRPr lang="en-US" dirty="0" smtClean="0"/>
          </a:p>
          <a:p>
            <a:pPr lvl="1"/>
            <a:r>
              <a:rPr lang="en-US" dirty="0" err="1" smtClean="0"/>
              <a:t>MessageBoxButtons.YesNo</a:t>
            </a:r>
            <a:endParaRPr lang="en-US" dirty="0" smtClean="0"/>
          </a:p>
          <a:p>
            <a:pPr lvl="1"/>
            <a:r>
              <a:rPr lang="en-US" dirty="0" err="1" smtClean="0"/>
              <a:t>MessageBoxButtons.YesNoCancel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You can compare the user’s choice with the </a:t>
            </a:r>
            <a:r>
              <a:rPr lang="en-US" dirty="0" err="1" smtClean="0"/>
              <a:t>DialogResult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MessageBox</a:t>
            </a:r>
            <a:r>
              <a:rPr lang="en-US" dirty="0" smtClean="0"/>
              <a:t> Control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839200" cy="2771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rot="10800000" flipV="1">
            <a:off x="5257800" y="2438400"/>
            <a:ext cx="1524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 rot="5400000">
            <a:off x="5524500" y="1943100"/>
            <a:ext cx="152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5400000" flipH="1" flipV="1">
            <a:off x="6134100" y="2705100"/>
            <a:ext cx="2286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7" idx="1"/>
            <a:endCxn id="19" idx="1"/>
          </p:cNvCxnSpPr>
          <p:nvPr/>
        </p:nvCxnSpPr>
        <p:spPr>
          <a:xfrm rot="16200000" flipH="1">
            <a:off x="5314950" y="2800350"/>
            <a:ext cx="12192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 programming 1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InputBox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55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6c6277e475342a88f9359975c1e8cba7887de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1987</TotalTime>
  <Words>667</Words>
  <Application>Microsoft Office PowerPoint</Application>
  <PresentationFormat>On-screen Show (4:3)</PresentationFormat>
  <Paragraphs>123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 Apply Procedures to Develop Message, Input, and Dialog Boxes</vt:lpstr>
      <vt:lpstr>Objective/Essential  Standard</vt:lpstr>
      <vt:lpstr>Message, Input, and Windows Forms</vt:lpstr>
      <vt:lpstr>The MessageBox Control</vt:lpstr>
      <vt:lpstr>The MessageBox Control</vt:lpstr>
      <vt:lpstr>The Message Box Control</vt:lpstr>
      <vt:lpstr>The MessageBox Control</vt:lpstr>
      <vt:lpstr>The MessageBox Control</vt:lpstr>
      <vt:lpstr>InputBox Function</vt:lpstr>
      <vt:lpstr>The InputBox Function</vt:lpstr>
      <vt:lpstr>The InputBox Function</vt:lpstr>
      <vt:lpstr>The InputBox Function</vt:lpstr>
      <vt:lpstr>Adding a New Windows Form</vt:lpstr>
      <vt:lpstr>Steps to Add a New Windows Form</vt:lpstr>
      <vt:lpstr>Using the New Form</vt:lpstr>
      <vt:lpstr>Try It!</vt:lpstr>
      <vt:lpstr>Try It!</vt:lpstr>
      <vt:lpstr>Try It! Solution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8.01   Apply Procedures  to Develop Menus</dc:title>
  <dc:creator>Leslie</dc:creator>
  <cp:lastModifiedBy>Mrs. C. Smith</cp:lastModifiedBy>
  <cp:revision>117</cp:revision>
  <dcterms:created xsi:type="dcterms:W3CDTF">2011-06-30T23:14:04Z</dcterms:created>
  <dcterms:modified xsi:type="dcterms:W3CDTF">2012-03-21T18:56:22Z</dcterms:modified>
</cp:coreProperties>
</file>