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90" r:id="rId4"/>
    <p:sldId id="287" r:id="rId5"/>
    <p:sldId id="286" r:id="rId6"/>
    <p:sldId id="296" r:id="rId7"/>
    <p:sldId id="295" r:id="rId8"/>
    <p:sldId id="297" r:id="rId9"/>
    <p:sldId id="291" r:id="rId10"/>
    <p:sldId id="292" r:id="rId11"/>
    <p:sldId id="268" r:id="rId12"/>
    <p:sldId id="276" r:id="rId13"/>
    <p:sldId id="267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DC22-167C-476F-9A92-4BE605C4F1C8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97A0-0018-4C12-B3FE-0130B7A38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yxcx7skw.aspx" TargetMode="External"/><Relationship Id="rId2" Type="http://schemas.openxmlformats.org/officeDocument/2006/relationships/hyperlink" Target="http://msdn.microsoft.com/en-us/library/32s6akha(v=VS.9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153400" cy="16764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Use </a:t>
            </a:r>
            <a:r>
              <a:rPr lang="en-US" sz="3600" dirty="0" err="1" smtClean="0"/>
              <a:t>TryParse</a:t>
            </a:r>
            <a:r>
              <a:rPr lang="en-US" sz="3600" dirty="0" smtClean="0"/>
              <a:t> to Validate User Input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TryParse</a:t>
            </a:r>
            <a:r>
              <a:rPr lang="en-US" dirty="0" smtClean="0"/>
              <a:t> with Convert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Int32.TryParse( </a:t>
            </a:r>
            <a:r>
              <a:rPr lang="en-US" dirty="0" err="1" smtClean="0"/>
              <a:t>txtAge.Text</a:t>
            </a:r>
            <a:r>
              <a:rPr lang="en-US" dirty="0" smtClean="0"/>
              <a:t>, </a:t>
            </a:r>
            <a:r>
              <a:rPr lang="en-US" dirty="0" err="1" smtClean="0"/>
              <a:t>intAge</a:t>
            </a:r>
            <a:r>
              <a:rPr lang="en-US" dirty="0" smtClean="0"/>
              <a:t>) Then</a:t>
            </a:r>
          </a:p>
          <a:p>
            <a:pPr marL="274320" lvl="1" indent="0">
              <a:buNone/>
            </a:pPr>
            <a:r>
              <a:rPr lang="en-US" sz="2300" dirty="0" smtClean="0"/>
              <a:t>  </a:t>
            </a:r>
            <a:r>
              <a:rPr lang="en-US" sz="2300" dirty="0" err="1" smtClean="0"/>
              <a:t>MessageBox.Show</a:t>
            </a:r>
            <a:r>
              <a:rPr lang="en-US" sz="2300" dirty="0" smtClean="0"/>
              <a:t>("Your age is: " &amp;  </a:t>
            </a:r>
            <a:r>
              <a:rPr lang="en-US" sz="2300" dirty="0" err="1" smtClean="0"/>
              <a:t>intAge.ToString</a:t>
            </a:r>
            <a:r>
              <a:rPr lang="en-US" sz="2300" dirty="0" smtClean="0"/>
              <a:t>)</a:t>
            </a:r>
          </a:p>
          <a:p>
            <a:pPr marL="274320" lvl="1" indent="0">
              <a:buNone/>
            </a:pPr>
            <a:r>
              <a:rPr lang="en-US" sz="2300" dirty="0" smtClean="0"/>
              <a:t>   </a:t>
            </a:r>
            <a:r>
              <a:rPr lang="en-US" sz="2300" dirty="0" smtClean="0">
                <a:solidFill>
                  <a:srgbClr val="006600"/>
                </a:solidFill>
              </a:rPr>
              <a:t>’</a:t>
            </a:r>
            <a:r>
              <a:rPr lang="en-US" sz="2400" dirty="0" smtClean="0">
                <a:solidFill>
                  <a:srgbClr val="006600"/>
                </a:solidFill>
              </a:rPr>
              <a:t>executes if the </a:t>
            </a:r>
            <a:r>
              <a:rPr lang="en-US" sz="2400" dirty="0" err="1" smtClean="0">
                <a:solidFill>
                  <a:srgbClr val="006600"/>
                </a:solidFill>
              </a:rPr>
              <a:t>TryParse</a:t>
            </a:r>
            <a:r>
              <a:rPr lang="en-US" sz="2400" dirty="0" smtClean="0">
                <a:solidFill>
                  <a:srgbClr val="006600"/>
                </a:solidFill>
              </a:rPr>
              <a:t> Convert works</a:t>
            </a:r>
            <a:endParaRPr lang="en-US" sz="2300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274320" lvl="1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("Enter your age in numbers.");</a:t>
            </a:r>
          </a:p>
          <a:p>
            <a:pPr marL="274320" lvl="1" indent="0">
              <a:buNone/>
            </a:pPr>
            <a:r>
              <a:rPr lang="en-US" sz="2400" dirty="0" smtClean="0"/>
              <a:t>   </a:t>
            </a:r>
            <a:r>
              <a:rPr lang="en-US" sz="2300" dirty="0">
                <a:solidFill>
                  <a:srgbClr val="006600"/>
                </a:solidFill>
              </a:rPr>
              <a:t>’executes if the </a:t>
            </a:r>
            <a:r>
              <a:rPr lang="en-US" sz="2300" dirty="0" err="1" smtClean="0">
                <a:solidFill>
                  <a:srgbClr val="006600"/>
                </a:solidFill>
              </a:rPr>
              <a:t>TryParse</a:t>
            </a:r>
            <a:r>
              <a:rPr lang="en-US" sz="2300" dirty="0" smtClean="0">
                <a:solidFill>
                  <a:srgbClr val="006600"/>
                </a:solidFill>
              </a:rPr>
              <a:t> fails</a:t>
            </a:r>
            <a:endParaRPr lang="en-US" sz="23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End If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8163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new application called </a:t>
            </a:r>
            <a:r>
              <a:rPr lang="en-US" dirty="0" err="1" smtClean="0"/>
              <a:t>tryParseExample</a:t>
            </a:r>
            <a:endParaRPr lang="en-US" dirty="0" smtClean="0"/>
          </a:p>
          <a:p>
            <a:pPr lvl="1"/>
            <a:r>
              <a:rPr lang="en-US" dirty="0" smtClean="0"/>
              <a:t>Save it into the location as instructed by your teacher.</a:t>
            </a:r>
          </a:p>
          <a:p>
            <a:r>
              <a:rPr lang="en-US" dirty="0" smtClean="0"/>
              <a:t>Add the following controls.</a:t>
            </a:r>
          </a:p>
          <a:p>
            <a:r>
              <a:rPr lang="en-US" dirty="0" smtClean="0"/>
              <a:t>When the button is clicked, the result should be displayed in the </a:t>
            </a:r>
            <a:r>
              <a:rPr lang="en-US" dirty="0" err="1" smtClean="0"/>
              <a:t>lblAnswer</a:t>
            </a:r>
            <a:r>
              <a:rPr lang="en-US" dirty="0" smtClean="0"/>
              <a:t> label.</a:t>
            </a:r>
          </a:p>
          <a:p>
            <a:pPr lvl="1"/>
            <a:r>
              <a:rPr lang="en-US" dirty="0" smtClean="0"/>
              <a:t>When entering 5 and clicking the button, you should display “ 5 is a number.”</a:t>
            </a:r>
          </a:p>
          <a:p>
            <a:pPr lvl="1"/>
            <a:r>
              <a:rPr lang="en-US" dirty="0" smtClean="0"/>
              <a:t>When entering Hi and clicking the button, you should display  “Hi is not a number”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4800" y="4419600"/>
          <a:ext cx="4572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78"/>
                <a:gridCol w="1386967"/>
                <a:gridCol w="1684955"/>
              </a:tblGrid>
              <a:tr h="191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Text/Items</a:t>
                      </a:r>
                      <a:endParaRPr lang="en-US" sz="1600" dirty="0"/>
                    </a:p>
                  </a:txBody>
                  <a:tcPr/>
                </a:tc>
              </a:tr>
              <a:tr h="3304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</a:t>
                      </a:r>
                      <a:r>
                        <a:rPr lang="en-US" sz="1600" baseline="0" dirty="0" smtClean="0"/>
                        <a:t> a Number</a:t>
                      </a:r>
                      <a:endParaRPr lang="en-US" sz="1600" dirty="0"/>
                    </a:p>
                  </a:txBody>
                  <a:tcPr/>
                </a:tc>
              </a:tr>
              <a:tr h="30217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txtInput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91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Empty</a:t>
                      </a:r>
                      <a:endParaRPr lang="en-US" sz="1600" dirty="0"/>
                    </a:p>
                  </a:txBody>
                  <a:tcPr/>
                </a:tc>
              </a:tr>
              <a:tr h="3021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Try It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343400"/>
            <a:ext cx="29241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99486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Private Sub </a:t>
            </a:r>
            <a:r>
              <a:rPr lang="en-US" sz="2000" dirty="0" err="1" smtClean="0"/>
              <a:t>btnTry_Click</a:t>
            </a:r>
            <a:r>
              <a:rPr lang="en-US" sz="2000" dirty="0" smtClean="0"/>
              <a:t>(ByVal sender As </a:t>
            </a:r>
            <a:r>
              <a:rPr lang="en-US" sz="2000" dirty="0" err="1" smtClean="0"/>
              <a:t>System.Object</a:t>
            </a:r>
            <a:r>
              <a:rPr lang="en-US" sz="2000" dirty="0" smtClean="0"/>
              <a:t>, ByVal e As </a:t>
            </a:r>
            <a:r>
              <a:rPr lang="en-US" sz="2000" dirty="0" err="1" smtClean="0"/>
              <a:t>System.EventArgs</a:t>
            </a:r>
            <a:r>
              <a:rPr lang="en-US" sz="2000" dirty="0" smtClean="0"/>
              <a:t>) Handles </a:t>
            </a:r>
            <a:r>
              <a:rPr lang="en-US" sz="2000" dirty="0" err="1" smtClean="0"/>
              <a:t>btnTry.Click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      Dim </a:t>
            </a:r>
            <a:r>
              <a:rPr lang="en-US" sz="2000" dirty="0" err="1" smtClean="0"/>
              <a:t>strNum</a:t>
            </a:r>
            <a:r>
              <a:rPr lang="en-US" sz="2000" dirty="0" smtClean="0"/>
              <a:t> As String = ""</a:t>
            </a:r>
          </a:p>
          <a:p>
            <a:r>
              <a:rPr lang="en-US" sz="2000" dirty="0" smtClean="0"/>
              <a:t>        Dim </a:t>
            </a:r>
            <a:r>
              <a:rPr lang="en-US" sz="2000" dirty="0" err="1" smtClean="0"/>
              <a:t>dblNum</a:t>
            </a:r>
            <a:r>
              <a:rPr lang="en-US" sz="2000" dirty="0" smtClean="0"/>
              <a:t> As Double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strNum</a:t>
            </a:r>
            <a:r>
              <a:rPr lang="en-US" sz="2000" dirty="0" smtClean="0"/>
              <a:t> = </a:t>
            </a:r>
            <a:r>
              <a:rPr lang="en-US" sz="2000" dirty="0" err="1" smtClean="0"/>
              <a:t>txtInput.Text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      If </a:t>
            </a:r>
            <a:r>
              <a:rPr lang="en-US" sz="2000" dirty="0" err="1" smtClean="0"/>
              <a:t>Double.TryParse</a:t>
            </a:r>
            <a:r>
              <a:rPr lang="en-US" sz="2000" dirty="0" smtClean="0"/>
              <a:t>(</a:t>
            </a:r>
            <a:r>
              <a:rPr lang="en-US" sz="2000" dirty="0" err="1" smtClean="0"/>
              <a:t>strNum</a:t>
            </a:r>
            <a:r>
              <a:rPr lang="en-US" sz="2000" dirty="0" smtClean="0"/>
              <a:t>, </a:t>
            </a:r>
            <a:r>
              <a:rPr lang="en-US" sz="2000" dirty="0" err="1" smtClean="0"/>
              <a:t>dblNum</a:t>
            </a:r>
            <a:r>
              <a:rPr lang="en-US" sz="2000" dirty="0" smtClean="0"/>
              <a:t>) Then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lblAnswer.Text</a:t>
            </a:r>
            <a:r>
              <a:rPr lang="en-US" sz="2000" dirty="0" smtClean="0"/>
              <a:t> = </a:t>
            </a:r>
            <a:r>
              <a:rPr lang="en-US" sz="2000" dirty="0" err="1" smtClean="0"/>
              <a:t>dblNum.ToString</a:t>
            </a:r>
            <a:r>
              <a:rPr lang="en-US" sz="2000" dirty="0" smtClean="0"/>
              <a:t>() + " is a number"</a:t>
            </a:r>
          </a:p>
          <a:p>
            <a:r>
              <a:rPr lang="en-US" sz="2000" dirty="0" smtClean="0"/>
              <a:t>        Else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lblAnswer.Text</a:t>
            </a:r>
            <a:r>
              <a:rPr lang="en-US" sz="2000" dirty="0" smtClean="0"/>
              <a:t> = </a:t>
            </a:r>
            <a:r>
              <a:rPr lang="en-US" sz="2000" dirty="0" err="1" smtClean="0"/>
              <a:t>strNum</a:t>
            </a:r>
            <a:r>
              <a:rPr lang="en-US" sz="2000" dirty="0" smtClean="0"/>
              <a:t> + " is not a number"</a:t>
            </a:r>
          </a:p>
          <a:p>
            <a:r>
              <a:rPr lang="en-US" sz="2000" dirty="0" smtClean="0"/>
              <a:t>        End If</a:t>
            </a:r>
          </a:p>
          <a:p>
            <a:endParaRPr lang="en-US" sz="2000" dirty="0" smtClean="0"/>
          </a:p>
          <a:p>
            <a:r>
              <a:rPr lang="en-US" sz="2000" dirty="0" smtClean="0"/>
              <a:t>    End Sub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PowerPoint provided an overview of using </a:t>
            </a:r>
            <a:r>
              <a:rPr lang="en-US" dirty="0" err="1" smtClean="0"/>
              <a:t>TryParse</a:t>
            </a:r>
            <a:r>
              <a:rPr lang="en-US" dirty="0" smtClean="0"/>
              <a:t> to validate input in Visual Studio.</a:t>
            </a:r>
          </a:p>
          <a:p>
            <a:endParaRPr lang="en-US" dirty="0"/>
          </a:p>
          <a:p>
            <a:r>
              <a:rPr lang="en-US" dirty="0" smtClean="0"/>
              <a:t>For more information on this topic</a:t>
            </a:r>
          </a:p>
          <a:p>
            <a:pPr lvl="1"/>
            <a:r>
              <a:rPr lang="en-US" dirty="0" smtClean="0">
                <a:hlinkClick r:id="rId2"/>
              </a:rPr>
              <a:t>http://msdn.microsoft.com/en-us/library/32s6akha(v=VS.90).aspx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http://msdn.microsoft.com/en-us/library/yxcx7skw.aspx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Objective/Essential 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</a:t>
            </a:r>
            <a:br>
              <a:rPr lang="en-US" dirty="0" smtClean="0"/>
            </a:br>
            <a:r>
              <a:rPr lang="en-US" dirty="0" smtClean="0"/>
              <a:t>6.00 Apply tools to obtain and validate user input.</a:t>
            </a:r>
          </a:p>
          <a:p>
            <a:endParaRPr lang="en-US" dirty="0" smtClean="0"/>
          </a:p>
          <a:p>
            <a:r>
              <a:rPr lang="en-US" dirty="0" smtClean="0"/>
              <a:t>Indicator</a:t>
            </a:r>
            <a:br>
              <a:rPr lang="en-US" dirty="0" smtClean="0"/>
            </a:br>
            <a:r>
              <a:rPr lang="en-US" dirty="0" smtClean="0"/>
              <a:t>6.03 Apply Procedures for Validation of User Input. (3%)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Numeric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multiple methods you can use to check the input.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In previous lessons you have learned how to use the Convert methods.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In this lesson you will learn how to use </a:t>
            </a:r>
            <a:r>
              <a:rPr lang="en-US" dirty="0" err="1" smtClean="0"/>
              <a:t>TryParse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err="1" smtClean="0"/>
              <a:t>TryParse</a:t>
            </a:r>
            <a:r>
              <a:rPr lang="en-US" dirty="0" smtClean="0"/>
              <a:t> is typically used in an assignment statement or in an if statement as it returns true/false.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TryParse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17689"/>
              </p:ext>
            </p:extLst>
          </p:nvPr>
        </p:nvGraphicFramePr>
        <p:xfrm>
          <a:off x="381000" y="1676400"/>
          <a:ext cx="8305801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713"/>
                <a:gridCol w="5018088"/>
              </a:tblGrid>
              <a:tr h="43557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280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TryParse</a:t>
                      </a:r>
                      <a:r>
                        <a:rPr lang="en-US" baseline="0" dirty="0" smtClean="0"/>
                        <a:t> (String, Int16)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the string representation of a number to its 16-bit signed integer equivalent. A Boolean return value indicates whether the conversion succeeded or failed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(true or false).</a:t>
                      </a:r>
                      <a:endParaRPr lang="en-US" dirty="0"/>
                    </a:p>
                  </a:txBody>
                  <a:tcPr/>
                </a:tc>
              </a:tr>
              <a:tr h="1328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TryParse</a:t>
                      </a:r>
                      <a:r>
                        <a:rPr lang="en-US" baseline="0" dirty="0" smtClean="0"/>
                        <a:t> (String, Int32)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the string representation of a number to its 32-bit signed integer equivalent. A Boolean return value indicates whether the conversion succeeded or failed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(true or false).</a:t>
                      </a:r>
                      <a:endParaRPr lang="en-US" dirty="0"/>
                    </a:p>
                  </a:txBody>
                  <a:tcPr/>
                </a:tc>
              </a:tr>
              <a:tr h="1328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TryParse</a:t>
                      </a:r>
                      <a:r>
                        <a:rPr lang="en-US" baseline="0" dirty="0" smtClean="0"/>
                        <a:t> (String, Double)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the string representation of a number to its double equivalent. A Boolean return value indicates whether the conversion succeeded or failed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(true or false).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Int32.TryParse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TryParse</a:t>
            </a:r>
            <a:r>
              <a:rPr lang="en-US" dirty="0" smtClean="0"/>
              <a:t> (String, Int32) converts the string and returns true/false indicating success/failure.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the result is true, </a:t>
            </a:r>
            <a:r>
              <a:rPr lang="en-US" dirty="0" err="1" smtClean="0">
                <a:solidFill>
                  <a:schemeClr val="tx1"/>
                </a:solidFill>
              </a:rPr>
              <a:t>TryParse</a:t>
            </a:r>
            <a:r>
              <a:rPr lang="en-US" dirty="0" smtClean="0">
                <a:solidFill>
                  <a:schemeClr val="tx1"/>
                </a:solidFill>
              </a:rPr>
              <a:t> will convert and load the number into the numeric variable.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result is false, </a:t>
            </a:r>
            <a:r>
              <a:rPr lang="en-US" dirty="0" err="1" smtClean="0">
                <a:solidFill>
                  <a:schemeClr val="tx1"/>
                </a:solidFill>
              </a:rPr>
              <a:t>TryParse</a:t>
            </a:r>
            <a:r>
              <a:rPr lang="en-US" dirty="0" smtClean="0">
                <a:solidFill>
                  <a:schemeClr val="tx1"/>
                </a:solidFill>
              </a:rPr>
              <a:t> will load 0 into the numeric variable.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Dim </a:t>
            </a:r>
            <a:r>
              <a:rPr lang="en-US" dirty="0" err="1" smtClean="0">
                <a:solidFill>
                  <a:schemeClr val="tx1"/>
                </a:solidFill>
              </a:rPr>
              <a:t>strNum</a:t>
            </a:r>
            <a:r>
              <a:rPr lang="en-US" dirty="0" smtClean="0">
                <a:solidFill>
                  <a:schemeClr val="tx1"/>
                </a:solidFill>
              </a:rPr>
              <a:t> As String = “5”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Dim </a:t>
            </a:r>
            <a:r>
              <a:rPr lang="en-US" dirty="0" err="1" smtClean="0">
                <a:solidFill>
                  <a:schemeClr val="tx1"/>
                </a:solidFill>
              </a:rPr>
              <a:t>intNum</a:t>
            </a:r>
            <a:r>
              <a:rPr lang="en-US" dirty="0" smtClean="0">
                <a:solidFill>
                  <a:schemeClr val="tx1"/>
                </a:solidFill>
              </a:rPr>
              <a:t> As Integer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Dim </a:t>
            </a:r>
            <a:r>
              <a:rPr lang="en-US" dirty="0" err="1" smtClean="0">
                <a:solidFill>
                  <a:schemeClr val="tx1"/>
                </a:solidFill>
              </a:rPr>
              <a:t>blnResult</a:t>
            </a:r>
            <a:r>
              <a:rPr lang="en-US" dirty="0" smtClean="0">
                <a:solidFill>
                  <a:schemeClr val="tx1"/>
                </a:solidFill>
              </a:rPr>
              <a:t> As Boolean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blnResult</a:t>
            </a:r>
            <a:r>
              <a:rPr lang="en-US" dirty="0" smtClean="0"/>
              <a:t> = Int32.TryParse(</a:t>
            </a:r>
            <a:r>
              <a:rPr lang="en-US" dirty="0" err="1" smtClean="0"/>
              <a:t>strNum</a:t>
            </a:r>
            <a:r>
              <a:rPr lang="en-US" dirty="0" smtClean="0"/>
              <a:t>, </a:t>
            </a:r>
            <a:r>
              <a:rPr lang="en-US" dirty="0" err="1" smtClean="0"/>
              <a:t>intNum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blnResult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intNum</a:t>
            </a:r>
            <a:r>
              <a:rPr lang="en-US" dirty="0" smtClean="0">
                <a:sym typeface="Wingdings" pitchFamily="2" charset="2"/>
              </a:rPr>
              <a:t> =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Int32.TryParse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Dim </a:t>
            </a:r>
            <a:r>
              <a:rPr lang="en-US" dirty="0" err="1">
                <a:solidFill>
                  <a:schemeClr val="tx1"/>
                </a:solidFill>
              </a:rPr>
              <a:t>strNum</a:t>
            </a:r>
            <a:r>
              <a:rPr lang="en-US" dirty="0">
                <a:solidFill>
                  <a:schemeClr val="tx1"/>
                </a:solidFill>
              </a:rPr>
              <a:t> As String = </a:t>
            </a:r>
            <a:r>
              <a:rPr lang="en-US" dirty="0" smtClean="0">
                <a:solidFill>
                  <a:schemeClr val="tx1"/>
                </a:solidFill>
              </a:rPr>
              <a:t>“five”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Dim </a:t>
            </a:r>
            <a:r>
              <a:rPr lang="en-US" dirty="0" err="1">
                <a:solidFill>
                  <a:schemeClr val="tx1"/>
                </a:solidFill>
              </a:rPr>
              <a:t>intNum</a:t>
            </a:r>
            <a:r>
              <a:rPr lang="en-US" dirty="0">
                <a:solidFill>
                  <a:schemeClr val="tx1"/>
                </a:solidFill>
              </a:rPr>
              <a:t> As Integer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Dim </a:t>
            </a:r>
            <a:r>
              <a:rPr lang="en-US" dirty="0" err="1">
                <a:solidFill>
                  <a:schemeClr val="tx1"/>
                </a:solidFill>
              </a:rPr>
              <a:t>blnResult</a:t>
            </a:r>
            <a:r>
              <a:rPr lang="en-US" dirty="0">
                <a:solidFill>
                  <a:schemeClr val="tx1"/>
                </a:solidFill>
              </a:rPr>
              <a:t> As Boolean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blnResult</a:t>
            </a:r>
            <a:r>
              <a:rPr lang="en-US" dirty="0"/>
              <a:t> = Int32.TryParse(</a:t>
            </a:r>
            <a:r>
              <a:rPr lang="en-US" dirty="0" err="1"/>
              <a:t>strNum</a:t>
            </a:r>
            <a:r>
              <a:rPr lang="en-US" dirty="0"/>
              <a:t>, </a:t>
            </a:r>
            <a:r>
              <a:rPr lang="en-US" dirty="0" err="1"/>
              <a:t>intNum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blnResult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false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intNum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105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Double.TryParse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TryParse</a:t>
            </a:r>
            <a:r>
              <a:rPr lang="en-US" dirty="0" smtClean="0"/>
              <a:t> (String, Double) converts the string and returns true/false indicating success/failure.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Dim </a:t>
            </a:r>
            <a:r>
              <a:rPr lang="en-US" dirty="0" err="1" smtClean="0"/>
              <a:t>strNum</a:t>
            </a:r>
            <a:r>
              <a:rPr lang="en-US" dirty="0" smtClean="0"/>
              <a:t> As String = “5.0”</a:t>
            </a:r>
            <a:br>
              <a:rPr lang="en-US" dirty="0" smtClean="0"/>
            </a:br>
            <a:r>
              <a:rPr lang="en-US" dirty="0" smtClean="0"/>
              <a:t>	Dim </a:t>
            </a:r>
            <a:r>
              <a:rPr lang="en-US" dirty="0" err="1" smtClean="0"/>
              <a:t>dblNum</a:t>
            </a:r>
            <a:r>
              <a:rPr lang="en-US" dirty="0" smtClean="0"/>
              <a:t> As Double</a:t>
            </a:r>
            <a:br>
              <a:rPr lang="en-US" dirty="0" smtClean="0"/>
            </a:br>
            <a:r>
              <a:rPr lang="en-US" dirty="0" smtClean="0"/>
              <a:t>	Dim </a:t>
            </a:r>
            <a:r>
              <a:rPr lang="en-US" dirty="0" err="1" smtClean="0"/>
              <a:t>blnResult</a:t>
            </a:r>
            <a:r>
              <a:rPr lang="en-US" dirty="0" smtClean="0"/>
              <a:t> As Boolean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blnResult</a:t>
            </a:r>
            <a:r>
              <a:rPr lang="en-US" dirty="0" smtClean="0"/>
              <a:t> = </a:t>
            </a:r>
            <a:r>
              <a:rPr lang="en-US" dirty="0" err="1" smtClean="0"/>
              <a:t>Double.TryParse</a:t>
            </a:r>
            <a:r>
              <a:rPr lang="en-US" dirty="0" smtClean="0"/>
              <a:t>(</a:t>
            </a:r>
            <a:r>
              <a:rPr lang="en-US" dirty="0" err="1" smtClean="0"/>
              <a:t>strNum</a:t>
            </a:r>
            <a:r>
              <a:rPr lang="en-US" dirty="0" smtClean="0"/>
              <a:t>, </a:t>
            </a:r>
            <a:r>
              <a:rPr lang="en-US" dirty="0" err="1" smtClean="0"/>
              <a:t>dblNum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blnResult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dblnum</a:t>
            </a:r>
            <a:r>
              <a:rPr lang="en-US" dirty="0" smtClean="0">
                <a:sym typeface="Wingdings" pitchFamily="2" charset="2"/>
              </a:rPr>
              <a:t>  5.0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Double.TryParse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Dim </a:t>
            </a:r>
            <a:r>
              <a:rPr lang="en-US" dirty="0" err="1"/>
              <a:t>strNum</a:t>
            </a:r>
            <a:r>
              <a:rPr lang="en-US" dirty="0"/>
              <a:t> As String = </a:t>
            </a:r>
            <a:r>
              <a:rPr lang="en-US" dirty="0" smtClean="0"/>
              <a:t>“five”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Dim </a:t>
            </a:r>
            <a:r>
              <a:rPr lang="en-US" dirty="0" err="1"/>
              <a:t>dblNum</a:t>
            </a:r>
            <a:r>
              <a:rPr lang="en-US" dirty="0"/>
              <a:t> As Double</a:t>
            </a:r>
            <a:br>
              <a:rPr lang="en-US" dirty="0"/>
            </a:br>
            <a:r>
              <a:rPr lang="en-US" dirty="0"/>
              <a:t>	Dim </a:t>
            </a:r>
            <a:r>
              <a:rPr lang="en-US" dirty="0" err="1"/>
              <a:t>blnResult</a:t>
            </a:r>
            <a:r>
              <a:rPr lang="en-US" dirty="0"/>
              <a:t> As Boolean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blnResult</a:t>
            </a:r>
            <a:r>
              <a:rPr lang="en-US" dirty="0"/>
              <a:t> = </a:t>
            </a:r>
            <a:r>
              <a:rPr lang="en-US" dirty="0" err="1"/>
              <a:t>Double.TryParse</a:t>
            </a:r>
            <a:r>
              <a:rPr lang="en-US" dirty="0"/>
              <a:t>(</a:t>
            </a:r>
            <a:r>
              <a:rPr lang="en-US" dirty="0" err="1"/>
              <a:t>strNum</a:t>
            </a:r>
            <a:r>
              <a:rPr lang="en-US" dirty="0"/>
              <a:t>, </a:t>
            </a:r>
            <a:r>
              <a:rPr lang="en-US" dirty="0" err="1"/>
              <a:t>dblNum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blnResult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false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dblnum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smtClean="0">
                <a:sym typeface="Wingdings" pitchFamily="2" charset="2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Convert Class Methods with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you learned how to write a try/catch block of code to check for user input.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Convert class methods will throw a runtime error if the string is not numeric.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We can use the </a:t>
            </a:r>
            <a:r>
              <a:rPr lang="en-US" dirty="0" err="1" smtClean="0"/>
              <a:t>tryParse</a:t>
            </a:r>
            <a:r>
              <a:rPr lang="en-US" dirty="0" smtClean="0"/>
              <a:t> to validate numeric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17980</TotalTime>
  <Words>534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  Use TryParse to Validate User Input </vt:lpstr>
      <vt:lpstr>Objective/Essential  Standard</vt:lpstr>
      <vt:lpstr>Validating Numeric Input</vt:lpstr>
      <vt:lpstr>TryParse Methods</vt:lpstr>
      <vt:lpstr>Int32.TryParse</vt:lpstr>
      <vt:lpstr>Int32.TryParse</vt:lpstr>
      <vt:lpstr>Double.TryParse</vt:lpstr>
      <vt:lpstr>Double.TryParse</vt:lpstr>
      <vt:lpstr>Using the Convert Class Methods with Try/Catch</vt:lpstr>
      <vt:lpstr>Using TryParse with Convert Methods</vt:lpstr>
      <vt:lpstr>Try It!</vt:lpstr>
      <vt:lpstr>Try It! Solution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8.01   Apply Procedures  to Develop Menus</dc:title>
  <dc:creator>Leslie</dc:creator>
  <cp:lastModifiedBy>csmith2</cp:lastModifiedBy>
  <cp:revision>406</cp:revision>
  <dcterms:created xsi:type="dcterms:W3CDTF">2011-06-30T23:14:04Z</dcterms:created>
  <dcterms:modified xsi:type="dcterms:W3CDTF">2012-03-21T16:55:23Z</dcterms:modified>
</cp:coreProperties>
</file>