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65" r:id="rId4"/>
    <p:sldId id="279" r:id="rId5"/>
    <p:sldId id="280" r:id="rId6"/>
    <p:sldId id="281" r:id="rId7"/>
    <p:sldId id="282" r:id="rId8"/>
    <p:sldId id="285" r:id="rId9"/>
    <p:sldId id="268" r:id="rId10"/>
    <p:sldId id="276" r:id="rId11"/>
    <p:sldId id="289" r:id="rId12"/>
    <p:sldId id="287" r:id="rId13"/>
    <p:sldId id="288" r:id="rId14"/>
    <p:sldId id="267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DC22-167C-476F-9A92-4BE605C4F1C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97A0-0018-4C12-B3FE-0130B7A38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0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math.aspx" TargetMode="External"/><Relationship Id="rId2" Type="http://schemas.openxmlformats.org/officeDocument/2006/relationships/hyperlink" Target="http://msdn.microsoft.com/en-us/library/32s6akha(v=VS.9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1534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Objective </a:t>
            </a:r>
            <a:r>
              <a:rPr lang="en-US" sz="3600" dirty="0" smtClean="0"/>
              <a:t>7.03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Apply Built-in Math Class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899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Sub </a:t>
            </a:r>
            <a:r>
              <a:rPr lang="en-US" dirty="0" err="1" smtClean="0"/>
              <a:t>btnAbs_Click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btnAbs.Click</a:t>
            </a:r>
            <a:endParaRPr lang="en-US" dirty="0" smtClean="0"/>
          </a:p>
          <a:p>
            <a:r>
              <a:rPr lang="en-US" dirty="0" smtClean="0"/>
              <a:t>        Dim </a:t>
            </a:r>
            <a:r>
              <a:rPr lang="en-US" dirty="0" err="1" smtClean="0"/>
              <a:t>dblNum</a:t>
            </a:r>
            <a:r>
              <a:rPr lang="en-US" dirty="0" smtClean="0"/>
              <a:t> As Double</a:t>
            </a:r>
          </a:p>
          <a:p>
            <a:r>
              <a:rPr lang="en-US" dirty="0" smtClean="0"/>
              <a:t>        Dim input As String</a:t>
            </a:r>
          </a:p>
          <a:p>
            <a:endParaRPr lang="en-US" dirty="0"/>
          </a:p>
          <a:p>
            <a:r>
              <a:rPr lang="en-US" dirty="0" smtClean="0"/>
              <a:t>      Try</a:t>
            </a:r>
          </a:p>
          <a:p>
            <a:r>
              <a:rPr lang="en-US" dirty="0" smtClean="0"/>
              <a:t>        input = </a:t>
            </a:r>
            <a:r>
              <a:rPr lang="en-US" dirty="0" err="1" smtClean="0"/>
              <a:t>txtInput.Text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dblNum</a:t>
            </a:r>
            <a:r>
              <a:rPr lang="en-US" dirty="0" smtClean="0"/>
              <a:t> = </a:t>
            </a:r>
            <a:r>
              <a:rPr lang="en-US" dirty="0" err="1" smtClean="0"/>
              <a:t>Convert.ToDouble</a:t>
            </a:r>
            <a:r>
              <a:rPr lang="en-US" dirty="0" smtClean="0"/>
              <a:t>(input)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lblAnswer.Text</a:t>
            </a:r>
            <a:r>
              <a:rPr lang="en-US" dirty="0" smtClean="0"/>
              <a:t> = "The Absolute Value is " &amp;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dblNum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Catch Ex As Exception</a:t>
            </a:r>
          </a:p>
          <a:p>
            <a:r>
              <a:rPr lang="en-US" dirty="0"/>
              <a:t>             </a:t>
            </a:r>
            <a:r>
              <a:rPr lang="en-US" dirty="0" err="1"/>
              <a:t>MessageBox.Show</a:t>
            </a:r>
            <a:r>
              <a:rPr lang="en-US" dirty="0"/>
              <a:t>(“Enter numeric values”)</a:t>
            </a:r>
          </a:p>
          <a:p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End Try</a:t>
            </a:r>
          </a:p>
          <a:p>
            <a:endParaRPr lang="en-US" dirty="0" smtClean="0"/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Sub </a:t>
            </a:r>
            <a:r>
              <a:rPr lang="en-US" dirty="0" err="1" smtClean="0"/>
              <a:t>btnSqrt_Click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btnSqrt.Click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Dim </a:t>
            </a:r>
            <a:r>
              <a:rPr lang="en-US" dirty="0" err="1" smtClean="0"/>
              <a:t>dblNum</a:t>
            </a:r>
            <a:r>
              <a:rPr lang="en-US" dirty="0" smtClean="0"/>
              <a:t> As Double</a:t>
            </a:r>
          </a:p>
          <a:p>
            <a:r>
              <a:rPr lang="en-US" dirty="0" smtClean="0"/>
              <a:t>        Dim input As String</a:t>
            </a:r>
          </a:p>
          <a:p>
            <a:endParaRPr lang="en-US" dirty="0" smtClean="0"/>
          </a:p>
          <a:p>
            <a:r>
              <a:rPr lang="en-US" dirty="0" smtClean="0"/>
              <a:t>         Try</a:t>
            </a:r>
          </a:p>
          <a:p>
            <a:r>
              <a:rPr lang="en-US" dirty="0" smtClean="0"/>
              <a:t>             input = </a:t>
            </a:r>
            <a:r>
              <a:rPr lang="en-US" dirty="0" err="1" smtClean="0"/>
              <a:t>txtInput.Text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dblNum</a:t>
            </a:r>
            <a:r>
              <a:rPr lang="en-US" dirty="0" smtClean="0"/>
              <a:t> = </a:t>
            </a:r>
            <a:r>
              <a:rPr lang="en-US" dirty="0" err="1" smtClean="0"/>
              <a:t>Convert.ToDouble</a:t>
            </a:r>
            <a:r>
              <a:rPr lang="en-US" dirty="0" smtClean="0"/>
              <a:t>(input)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lblAnswer.Text</a:t>
            </a:r>
            <a:r>
              <a:rPr lang="en-US" dirty="0" smtClean="0"/>
              <a:t> = "The Square Root Value is " &amp; 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dblNum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Catch Ex As Exception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 </a:t>
            </a:r>
            <a:r>
              <a:rPr lang="en-US" dirty="0" err="1"/>
              <a:t>MessageBox.Show</a:t>
            </a:r>
            <a:r>
              <a:rPr lang="en-US" dirty="0"/>
              <a:t>(“Enter numeric values”)</a:t>
            </a:r>
          </a:p>
          <a:p>
            <a:r>
              <a:rPr lang="en-US" dirty="0"/>
              <a:t>        End </a:t>
            </a:r>
            <a:r>
              <a:rPr lang="en-US" dirty="0" smtClean="0"/>
              <a:t>Try</a:t>
            </a:r>
          </a:p>
          <a:p>
            <a:endParaRPr lang="en-US" dirty="0" smtClean="0"/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981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18821"/>
            <a:ext cx="8991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Private Sub </a:t>
            </a:r>
            <a:r>
              <a:rPr lang="en-US" sz="1400" dirty="0" err="1" smtClean="0"/>
              <a:t>btnSign_Click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btnSign.Click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dblNum</a:t>
            </a:r>
            <a:r>
              <a:rPr lang="en-US" sz="1400" dirty="0" smtClean="0"/>
              <a:t> As Double</a:t>
            </a:r>
          </a:p>
          <a:p>
            <a:r>
              <a:rPr lang="en-US" sz="1400" dirty="0" smtClean="0"/>
              <a:t>        Dim input As String</a:t>
            </a:r>
          </a:p>
          <a:p>
            <a:endParaRPr lang="en-US" sz="1400" dirty="0"/>
          </a:p>
          <a:p>
            <a:r>
              <a:rPr lang="en-US" sz="1400" dirty="0" smtClean="0"/>
              <a:t>        Try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          input = </a:t>
            </a:r>
            <a:r>
              <a:rPr lang="en-US" sz="1400" dirty="0" err="1" smtClean="0"/>
              <a:t>txtInput.Text</a:t>
            </a:r>
            <a:endParaRPr lang="en-US" sz="1400" dirty="0" smtClean="0"/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dblNum</a:t>
            </a:r>
            <a:r>
              <a:rPr lang="en-US" sz="1400" dirty="0" smtClean="0"/>
              <a:t> = </a:t>
            </a:r>
            <a:r>
              <a:rPr lang="en-US" sz="1400" dirty="0" err="1" smtClean="0"/>
              <a:t>Convert.ToDouble</a:t>
            </a:r>
            <a:r>
              <a:rPr lang="en-US" sz="1400" dirty="0" smtClean="0"/>
              <a:t>(input)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          If (</a:t>
            </a:r>
            <a:r>
              <a:rPr lang="en-US" sz="1400" dirty="0" err="1" smtClean="0"/>
              <a:t>Math.Sign</a:t>
            </a:r>
            <a:r>
              <a:rPr lang="en-US" sz="1400" dirty="0" smtClean="0"/>
              <a:t>(</a:t>
            </a:r>
            <a:r>
              <a:rPr lang="en-US" sz="1400" dirty="0" err="1" smtClean="0"/>
              <a:t>dblNum</a:t>
            </a:r>
            <a:r>
              <a:rPr lang="en-US" sz="1400" dirty="0" smtClean="0"/>
              <a:t>) &gt; 0) Then</a:t>
            </a:r>
          </a:p>
          <a:p>
            <a:r>
              <a:rPr lang="en-US" sz="1400" dirty="0" smtClean="0"/>
              <a:t>   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dblNum</a:t>
            </a:r>
            <a:r>
              <a:rPr lang="en-US" sz="1400" dirty="0" smtClean="0"/>
              <a:t> &amp; " is a positive number"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(</a:t>
            </a:r>
            <a:r>
              <a:rPr lang="en-US" sz="1400" dirty="0" err="1" smtClean="0"/>
              <a:t>Math.Sign</a:t>
            </a:r>
            <a:r>
              <a:rPr lang="en-US" sz="1400" dirty="0" smtClean="0"/>
              <a:t>(</a:t>
            </a:r>
            <a:r>
              <a:rPr lang="en-US" sz="1400" dirty="0" err="1" smtClean="0"/>
              <a:t>dblNum</a:t>
            </a:r>
            <a:r>
              <a:rPr lang="en-US" sz="1400" dirty="0" smtClean="0"/>
              <a:t>) &lt; 0) Then</a:t>
            </a:r>
          </a:p>
          <a:p>
            <a:r>
              <a:rPr lang="en-US" sz="1400" dirty="0" smtClean="0"/>
              <a:t>   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dblNum</a:t>
            </a:r>
            <a:r>
              <a:rPr lang="en-US" sz="1400" dirty="0" smtClean="0"/>
              <a:t> &amp; " is a negative number."</a:t>
            </a:r>
          </a:p>
          <a:p>
            <a:r>
              <a:rPr lang="en-US" sz="1400" dirty="0" smtClean="0"/>
              <a:t>           Else</a:t>
            </a:r>
            <a:br>
              <a:rPr lang="en-US" sz="1400" dirty="0" smtClean="0"/>
            </a:br>
            <a:r>
              <a:rPr lang="en-US" sz="1400" dirty="0" smtClean="0"/>
              <a:t>   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dblNum</a:t>
            </a:r>
            <a:r>
              <a:rPr lang="en-US" sz="1400" dirty="0" smtClean="0"/>
              <a:t> &amp; " is a zero."</a:t>
            </a:r>
          </a:p>
          <a:p>
            <a:r>
              <a:rPr lang="en-US" sz="1400" dirty="0" smtClean="0"/>
              <a:t>           End If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Catch </a:t>
            </a:r>
            <a:r>
              <a:rPr lang="en-US" sz="1400" dirty="0"/>
              <a:t>Ex As </a:t>
            </a:r>
            <a:r>
              <a:rPr lang="en-US" sz="1400" dirty="0" smtClean="0"/>
              <a:t>Exception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MessageBox.Show</a:t>
            </a:r>
            <a:r>
              <a:rPr lang="en-US" sz="1400" dirty="0"/>
              <a:t>(“Enter numeric values”)</a:t>
            </a:r>
          </a:p>
          <a:p>
            <a:r>
              <a:rPr lang="en-US" sz="1400" dirty="0" smtClean="0"/>
              <a:t>        End Try</a:t>
            </a:r>
          </a:p>
          <a:p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Private Sub </a:t>
            </a:r>
            <a:r>
              <a:rPr lang="en-US" sz="1400" dirty="0" err="1"/>
              <a:t>btnRound_Click</a:t>
            </a:r>
            <a:r>
              <a:rPr lang="en-US" sz="1400" dirty="0"/>
              <a:t>(</a:t>
            </a:r>
            <a:r>
              <a:rPr lang="en-US" sz="1400" dirty="0" err="1"/>
              <a:t>ByVal</a:t>
            </a:r>
            <a:r>
              <a:rPr lang="en-US" sz="1400" dirty="0"/>
              <a:t> sender As </a:t>
            </a:r>
            <a:r>
              <a:rPr lang="en-US" sz="1400" dirty="0" err="1"/>
              <a:t>System.Object</a:t>
            </a:r>
            <a:r>
              <a:rPr lang="en-US" sz="1400" dirty="0"/>
              <a:t>, </a:t>
            </a:r>
            <a:r>
              <a:rPr lang="en-US" sz="1400" dirty="0" err="1"/>
              <a:t>ByVal</a:t>
            </a:r>
            <a:r>
              <a:rPr lang="en-US" sz="1400" dirty="0"/>
              <a:t> e As </a:t>
            </a:r>
            <a:r>
              <a:rPr lang="en-US" sz="1400" dirty="0" err="1"/>
              <a:t>System.EventArgs</a:t>
            </a:r>
            <a:r>
              <a:rPr lang="en-US" sz="1400" dirty="0"/>
              <a:t>) Handles </a:t>
            </a:r>
            <a:r>
              <a:rPr lang="en-US" sz="1400" dirty="0" err="1" smtClean="0"/>
              <a:t>btnRound.Click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/>
              <a:t>        Dim </a:t>
            </a:r>
            <a:r>
              <a:rPr lang="en-US" sz="1400" dirty="0" err="1"/>
              <a:t>dblNum</a:t>
            </a:r>
            <a:r>
              <a:rPr lang="en-US" sz="1400" dirty="0"/>
              <a:t> As Double</a:t>
            </a:r>
          </a:p>
          <a:p>
            <a:r>
              <a:rPr lang="en-US" sz="1400" dirty="0"/>
              <a:t>        Dim input As </a:t>
            </a:r>
            <a:r>
              <a:rPr lang="en-US" sz="1400" dirty="0" smtClean="0"/>
              <a:t>String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/>
              <a:t>Dim </a:t>
            </a:r>
            <a:r>
              <a:rPr lang="en-US" sz="1400" dirty="0" err="1" smtClean="0"/>
              <a:t>intPlaces</a:t>
            </a:r>
            <a:r>
              <a:rPr lang="en-US" sz="1400" dirty="0" smtClean="0"/>
              <a:t> </a:t>
            </a:r>
            <a:r>
              <a:rPr lang="en-US" sz="1400" dirty="0"/>
              <a:t>As Integer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Try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 </a:t>
            </a:r>
            <a:r>
              <a:rPr lang="en-US" sz="1400" dirty="0" smtClean="0"/>
              <a:t>           input </a:t>
            </a:r>
            <a:r>
              <a:rPr lang="en-US" sz="1400" dirty="0"/>
              <a:t>= </a:t>
            </a:r>
            <a:r>
              <a:rPr lang="en-US" sz="1400" dirty="0" err="1"/>
              <a:t>txtInput.Text</a:t>
            </a:r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dirty="0" smtClean="0"/>
              <a:t>     </a:t>
            </a:r>
            <a:r>
              <a:rPr lang="en-US" sz="1400" dirty="0" err="1"/>
              <a:t>dblNum</a:t>
            </a:r>
            <a:r>
              <a:rPr lang="en-US" sz="1400" dirty="0"/>
              <a:t> = </a:t>
            </a:r>
            <a:r>
              <a:rPr lang="en-US" sz="1400" dirty="0" err="1"/>
              <a:t>Convert.ToDouble</a:t>
            </a:r>
            <a:r>
              <a:rPr lang="en-US" sz="1400" dirty="0"/>
              <a:t>(input)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intPlaces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Convert.ToInt16(</a:t>
            </a:r>
            <a:r>
              <a:rPr lang="en-US" sz="1400" dirty="0" err="1" smtClean="0"/>
              <a:t>InputBox</a:t>
            </a:r>
            <a:r>
              <a:rPr lang="en-US" sz="1400" dirty="0"/>
              <a:t>("Enter the number of places", "Places to round"))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    </a:t>
            </a:r>
            <a:r>
              <a:rPr lang="en-US" sz="1400" dirty="0" err="1"/>
              <a:t>lblAnswer.Text</a:t>
            </a:r>
            <a:r>
              <a:rPr lang="en-US" sz="1400" dirty="0"/>
              <a:t> = "The Absolute Value is " &amp; </a:t>
            </a:r>
            <a:r>
              <a:rPr lang="en-US" sz="1400" dirty="0" err="1"/>
              <a:t>Math.Round</a:t>
            </a:r>
            <a:r>
              <a:rPr lang="en-US" sz="1400" dirty="0"/>
              <a:t>(</a:t>
            </a:r>
            <a:r>
              <a:rPr lang="en-US" sz="1400" dirty="0" err="1"/>
              <a:t>dblNum</a:t>
            </a:r>
            <a:r>
              <a:rPr lang="en-US" sz="1400" dirty="0"/>
              <a:t>, places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Catch </a:t>
            </a:r>
            <a:r>
              <a:rPr lang="en-US" sz="1400" dirty="0"/>
              <a:t>Ex As </a:t>
            </a:r>
            <a:r>
              <a:rPr lang="en-US" sz="1400" dirty="0" smtClean="0"/>
              <a:t>Exception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MessageBox.Show</a:t>
            </a:r>
            <a:r>
              <a:rPr lang="en-US" sz="1400" dirty="0" smtClean="0"/>
              <a:t>(“Enter numeric values”)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End Try</a:t>
            </a:r>
          </a:p>
          <a:p>
            <a:endParaRPr lang="en-US" sz="1400" dirty="0"/>
          </a:p>
          <a:p>
            <a:r>
              <a:rPr lang="en-US" sz="1400" dirty="0"/>
              <a:t>    End Sub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423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PowerPoint provided an overview of several methods in the Math class and the formatting method in the String class in Visual Studio.</a:t>
            </a:r>
          </a:p>
          <a:p>
            <a:endParaRPr lang="en-US" dirty="0"/>
          </a:p>
          <a:p>
            <a:r>
              <a:rPr lang="en-US" dirty="0" smtClean="0"/>
              <a:t>For more information on this topic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http://msdn.microsoft.com/en-us/library/32s6akha(v=VS.90).aspx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http://msdn.microsoft.com/en-us/library/system.math.aspx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Objective/Essential 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</a:t>
            </a:r>
            <a:br>
              <a:rPr lang="en-US" dirty="0" smtClean="0"/>
            </a:br>
            <a:r>
              <a:rPr lang="en-US" dirty="0" smtClean="0"/>
              <a:t>7.00 Apply Advanced Logic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 smtClean="0"/>
              <a:t>7.03 </a:t>
            </a:r>
            <a:r>
              <a:rPr lang="en-US" sz="2800" dirty="0" smtClean="0"/>
              <a:t>Apply Built-in Math Class Functions </a:t>
            </a:r>
            <a:r>
              <a:rPr lang="en-US" dirty="0" smtClean="0"/>
              <a:t>(3%)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provides the programmer with multiple built-in functions from the Math class, including the following: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Math Class Functions</a:t>
            </a:r>
          </a:p>
          <a:p>
            <a:pPr lvl="1"/>
            <a:r>
              <a:rPr lang="en-US" dirty="0" smtClean="0"/>
              <a:t>Absolute Value (Abs)</a:t>
            </a:r>
          </a:p>
          <a:p>
            <a:pPr lvl="1"/>
            <a:r>
              <a:rPr lang="en-US" dirty="0" smtClean="0"/>
              <a:t>Square Root (</a:t>
            </a:r>
            <a:r>
              <a:rPr lang="en-US" dirty="0" err="1" smtClean="0"/>
              <a:t>Sqrt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Sign (Sign)</a:t>
            </a:r>
          </a:p>
          <a:p>
            <a:pPr lvl="1"/>
            <a:r>
              <a:rPr lang="en-US" dirty="0" smtClean="0"/>
              <a:t>Rounding (Round)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Math class is not limited to just these four functions.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Math class provides programmers with numerous functions.</a:t>
            </a:r>
          </a:p>
          <a:p>
            <a:r>
              <a:rPr lang="en-US" dirty="0" smtClean="0"/>
              <a:t>We will only look at a few of these functions.</a:t>
            </a:r>
          </a:p>
          <a:p>
            <a:r>
              <a:rPr lang="en-US" dirty="0" smtClean="0"/>
              <a:t>Abs</a:t>
            </a:r>
            <a:r>
              <a:rPr lang="en-US" i="1" dirty="0" smtClean="0"/>
              <a:t>(num)</a:t>
            </a:r>
          </a:p>
          <a:p>
            <a:pPr lvl="1"/>
            <a:r>
              <a:rPr lang="en-US" dirty="0" smtClean="0"/>
              <a:t>Returns the absolute value of a positive or negative number</a:t>
            </a:r>
          </a:p>
          <a:p>
            <a:r>
              <a:rPr lang="en-US" dirty="0" err="1" smtClean="0"/>
              <a:t>Sqrt</a:t>
            </a:r>
            <a:r>
              <a:rPr lang="en-US" i="1" dirty="0" smtClean="0"/>
              <a:t>(num)</a:t>
            </a:r>
          </a:p>
          <a:p>
            <a:pPr lvl="1"/>
            <a:r>
              <a:rPr lang="en-US" dirty="0" smtClean="0"/>
              <a:t>Returns the square root of a number</a:t>
            </a:r>
          </a:p>
          <a:p>
            <a:r>
              <a:rPr lang="en-US" dirty="0" smtClean="0"/>
              <a:t>Sign</a:t>
            </a:r>
            <a:r>
              <a:rPr lang="en-US" i="1" dirty="0" smtClean="0"/>
              <a:t>(num)</a:t>
            </a:r>
            <a:endParaRPr lang="en-US" dirty="0" smtClean="0"/>
          </a:p>
          <a:p>
            <a:pPr lvl="1"/>
            <a:r>
              <a:rPr lang="en-US" dirty="0" smtClean="0"/>
              <a:t>Returns the sign of a number</a:t>
            </a:r>
          </a:p>
          <a:p>
            <a:r>
              <a:rPr lang="en-US" dirty="0" smtClean="0"/>
              <a:t>Round (num, places)</a:t>
            </a:r>
          </a:p>
          <a:p>
            <a:pPr lvl="1"/>
            <a:r>
              <a:rPr lang="en-US" dirty="0" smtClean="0"/>
              <a:t>Returns number nearest to the specified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Abs(</a:t>
            </a:r>
            <a:r>
              <a:rPr lang="en-US" i="1" dirty="0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Abs() function works with the following data types:</a:t>
            </a:r>
          </a:p>
          <a:p>
            <a:pPr lvl="1"/>
            <a:r>
              <a:rPr lang="en-US" dirty="0" smtClean="0"/>
              <a:t>Decimal, Double, Int16, Int32, Int64, </a:t>
            </a:r>
            <a:r>
              <a:rPr lang="en-US" dirty="0" err="1" smtClean="0"/>
              <a:t>SByte</a:t>
            </a:r>
            <a:r>
              <a:rPr lang="en-US" dirty="0" smtClean="0"/>
              <a:t>, Single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200400"/>
          <a:ext cx="601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92"/>
                <a:gridCol w="2521808"/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Abs()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Value after execution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Math.Abs</a:t>
                      </a:r>
                      <a:r>
                        <a:rPr lang="en-US" baseline="0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sngNum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Math.Abs</a:t>
                      </a:r>
                      <a:r>
                        <a:rPr lang="en-US" baseline="0" dirty="0" smtClean="0"/>
                        <a:t>(-4.123)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4.123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Math.Abs</a:t>
                      </a:r>
                      <a:r>
                        <a:rPr lang="en-US" baseline="0" dirty="0" smtClean="0"/>
                        <a:t>(0)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i="1" dirty="0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Returns the square root of a number as a double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38400"/>
          <a:ext cx="7239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343400"/>
              </a:tblGrid>
              <a:tr h="7013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()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Value after execution</a:t>
                      </a:r>
                      <a:endParaRPr lang="en-US" dirty="0"/>
                    </a:p>
                  </a:txBody>
                  <a:tcPr/>
                </a:tc>
              </a:tr>
              <a:tr h="7013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Math.Sqrt</a:t>
                      </a:r>
                      <a:r>
                        <a:rPr lang="en-US" baseline="0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7013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Math.Sqrt</a:t>
                      </a:r>
                      <a:r>
                        <a:rPr lang="en-US" baseline="0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102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Math.Sqrt</a:t>
                      </a:r>
                      <a:r>
                        <a:rPr lang="en-US" baseline="0" dirty="0" smtClean="0"/>
                        <a:t>(-4)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NaN</a:t>
                      </a:r>
                      <a:r>
                        <a:rPr lang="en-US" dirty="0" smtClean="0"/>
                        <a:t> represents</a:t>
                      </a:r>
                      <a:r>
                        <a:rPr lang="en-US" baseline="0" dirty="0" smtClean="0"/>
                        <a:t> a value that is not a number)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Sign(</a:t>
            </a:r>
            <a:r>
              <a:rPr lang="en-US" i="1" dirty="0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Sign() function works with the following data types:</a:t>
            </a:r>
          </a:p>
          <a:p>
            <a:pPr lvl="1"/>
            <a:r>
              <a:rPr lang="en-US" dirty="0" smtClean="0"/>
              <a:t>Decimal, Double, Int16, Int32, Int64, </a:t>
            </a:r>
            <a:r>
              <a:rPr lang="en-US" dirty="0" err="1" smtClean="0"/>
              <a:t>SByte</a:t>
            </a:r>
            <a:r>
              <a:rPr lang="en-US" dirty="0" smtClean="0"/>
              <a:t>, Single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276601"/>
          <a:ext cx="7239000" cy="205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343400"/>
              </a:tblGrid>
              <a:tr h="513875">
                <a:tc>
                  <a:txBody>
                    <a:bodyPr/>
                    <a:lstStyle/>
                    <a:p>
                      <a:r>
                        <a:rPr lang="en-US" dirty="0" smtClean="0"/>
                        <a:t>Sign()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Value after execution</a:t>
                      </a:r>
                      <a:endParaRPr lang="en-US" dirty="0"/>
                    </a:p>
                  </a:txBody>
                  <a:tcPr/>
                </a:tc>
              </a:tr>
              <a:tr h="5138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Math.Sign</a:t>
                      </a:r>
                      <a:r>
                        <a:rPr lang="en-US" baseline="0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Math.Sign</a:t>
                      </a:r>
                      <a:r>
                        <a:rPr lang="en-US" baseline="0" dirty="0" smtClean="0"/>
                        <a:t>(-4)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5157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Math.Sign</a:t>
                      </a:r>
                      <a:r>
                        <a:rPr lang="en-US" baseline="0" dirty="0" smtClean="0"/>
                        <a:t>(0)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Round() function works with either a decimal or a double. The variable/value that represents the number of places should be an Integer.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276601"/>
          <a:ext cx="7239000" cy="282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429000"/>
              </a:tblGrid>
              <a:tr h="513875">
                <a:tc>
                  <a:txBody>
                    <a:bodyPr/>
                    <a:lstStyle/>
                    <a:p>
                      <a:r>
                        <a:rPr lang="en-US" dirty="0" smtClean="0"/>
                        <a:t>Round()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Value after execution</a:t>
                      </a:r>
                      <a:endParaRPr lang="en-US" dirty="0"/>
                    </a:p>
                  </a:txBody>
                  <a:tcPr/>
                </a:tc>
              </a:tr>
              <a:tr h="5138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Math.Round</a:t>
                      </a:r>
                      <a:r>
                        <a:rPr lang="en-US" baseline="0" dirty="0" smtClean="0"/>
                        <a:t>(5.23651, 2)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5.24</a:t>
                      </a:r>
                      <a:endParaRPr lang="en-US" dirty="0"/>
                    </a:p>
                  </a:txBody>
                  <a:tcPr/>
                </a:tc>
              </a:tr>
              <a:tr h="5138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Math.Round</a:t>
                      </a:r>
                      <a:r>
                        <a:rPr lang="en-US" baseline="0" dirty="0" smtClean="0"/>
                        <a:t>(5.23651)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  <a:tr h="515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dblNum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Math.Round</a:t>
                      </a:r>
                      <a:r>
                        <a:rPr lang="en-US" baseline="0" dirty="0" smtClean="0"/>
                        <a:t>(5.5)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  <a:tr h="515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decNum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Math.Round</a:t>
                      </a:r>
                      <a:r>
                        <a:rPr lang="en-US" baseline="0" dirty="0" smtClean="0"/>
                        <a:t>(5.225, 2)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038600" y="5562600"/>
            <a:ext cx="228600" cy="228600"/>
          </a:xfrm>
          <a:prstGeom prst="ellipse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3800" y="5029200"/>
            <a:ext cx="228600" cy="228600"/>
          </a:xfrm>
          <a:prstGeom prst="ellipse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657600" y="5791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315494" y="5676900"/>
            <a:ext cx="837406" cy="153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6172200"/>
            <a:ext cx="40302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 that .5 does NOT round up 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4353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mathExample</a:t>
            </a:r>
            <a:endParaRPr lang="en-US" dirty="0" smtClean="0"/>
          </a:p>
          <a:p>
            <a:pPr lvl="1"/>
            <a:r>
              <a:rPr lang="en-US" dirty="0" smtClean="0"/>
              <a:t>Save it into the location as instructed by your teacher.</a:t>
            </a:r>
          </a:p>
          <a:p>
            <a:r>
              <a:rPr lang="en-US" dirty="0" smtClean="0"/>
              <a:t>Add the following controls.</a:t>
            </a:r>
          </a:p>
          <a:p>
            <a:r>
              <a:rPr lang="en-US" dirty="0" smtClean="0"/>
              <a:t>When the button is clicked, the appropriate answer should be displayed in the </a:t>
            </a:r>
            <a:r>
              <a:rPr lang="en-US" dirty="0" err="1" smtClean="0"/>
              <a:t>lblAnswer</a:t>
            </a:r>
            <a:r>
              <a:rPr lang="en-US" dirty="0" smtClean="0"/>
              <a:t> label.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btnRound</a:t>
            </a:r>
            <a:r>
              <a:rPr lang="en-US" dirty="0" smtClean="0"/>
              <a:t> is clicked, it should display an input box to ask for the number of decimal places.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81400" y="3886200"/>
          <a:ext cx="5105400" cy="248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2080868"/>
                <a:gridCol w="1881533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Text/Items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lblPrompt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 Number: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lblAnswer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Absolute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btnSqrt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Square</a:t>
                      </a:r>
                      <a:r>
                        <a:rPr lang="en-US" sz="1600" baseline="0" dirty="0" smtClean="0"/>
                        <a:t> Root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btnRound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Round It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2390775" cy="281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c37da6d8cf793ca9671c82538b8359ac8b2ec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23819</TotalTime>
  <Words>651</Words>
  <Application>Microsoft Office PowerPoint</Application>
  <PresentationFormat>On-screen Show (4:3)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Objective 7.03  Apply Built-in Math Class Functions</vt:lpstr>
      <vt:lpstr>Objective/Essential  Standard</vt:lpstr>
      <vt:lpstr>Math Class Functions</vt:lpstr>
      <vt:lpstr>Math Class Functions</vt:lpstr>
      <vt:lpstr>Using Abs(num)</vt:lpstr>
      <vt:lpstr>Using Sqrt(num)</vt:lpstr>
      <vt:lpstr>Using Sign(num)</vt:lpstr>
      <vt:lpstr>Round Function</vt:lpstr>
      <vt:lpstr>Try It!</vt:lpstr>
      <vt:lpstr>Try It! Solution</vt:lpstr>
      <vt:lpstr>Try It! Solution</vt:lpstr>
      <vt:lpstr>Try It! Solution</vt:lpstr>
      <vt:lpstr>Try It! Solution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8.01   Apply Procedures  to Develop Menus</dc:title>
  <dc:creator>Leslie</dc:creator>
  <cp:lastModifiedBy>Leslie</cp:lastModifiedBy>
  <cp:revision>248</cp:revision>
  <dcterms:created xsi:type="dcterms:W3CDTF">2011-06-30T23:14:04Z</dcterms:created>
  <dcterms:modified xsi:type="dcterms:W3CDTF">2012-04-03T21:12:24Z</dcterms:modified>
</cp:coreProperties>
</file>