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81071-3BC2-4F38-B414-F706CF26A346}" type="datetimeFigureOut">
              <a:rPr lang="zh-CN" altLang="en-US" smtClean="0"/>
              <a:t>2025/10/31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2EE4-D686-4D1D-8509-64679FA4B6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029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22EE4-D686-4D1D-8509-64679FA4B6E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85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DED2-9E41-456B-B898-B4C18C31AE98}" type="datetimeFigureOut">
              <a:rPr lang="zh-CN" altLang="en-US" smtClean="0"/>
              <a:t>2025/10/31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1D990-7BEC-48F1-A803-A34ADB4ED50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62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DED2-9E41-456B-B898-B4C18C31AE98}" type="datetimeFigureOut">
              <a:rPr lang="zh-CN" altLang="en-US" smtClean="0"/>
              <a:t>2025/10/31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D990-7BEC-48F1-A803-A34ADB4ED50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67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DED2-9E41-456B-B898-B4C18C31AE98}" type="datetimeFigureOut">
              <a:rPr lang="zh-CN" altLang="en-US" smtClean="0"/>
              <a:t>2025/10/31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D990-7BEC-48F1-A803-A34ADB4ED50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38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DED2-9E41-456B-B898-B4C18C31AE98}" type="datetimeFigureOut">
              <a:rPr lang="zh-CN" altLang="en-US" smtClean="0"/>
              <a:t>2025/10/31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D990-7BEC-48F1-A803-A34ADB4ED50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9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DED2-9E41-456B-B898-B4C18C31AE98}" type="datetimeFigureOut">
              <a:rPr lang="zh-CN" altLang="en-US" smtClean="0"/>
              <a:t>2025/10/31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D990-7BEC-48F1-A803-A34ADB4ED50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55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DED2-9E41-456B-B898-B4C18C31AE98}" type="datetimeFigureOut">
              <a:rPr lang="zh-CN" altLang="en-US" smtClean="0"/>
              <a:t>2025/10/31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D990-7BEC-48F1-A803-A34ADB4ED50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30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DED2-9E41-456B-B898-B4C18C31AE98}" type="datetimeFigureOut">
              <a:rPr lang="zh-CN" altLang="en-US" smtClean="0"/>
              <a:t>2025/10/31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D990-7BEC-48F1-A803-A34ADB4ED50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15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DED2-9E41-456B-B898-B4C18C31AE98}" type="datetimeFigureOut">
              <a:rPr lang="zh-CN" altLang="en-US" smtClean="0"/>
              <a:t>2025/10/31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D990-7BEC-48F1-A803-A34ADB4ED50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12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DED2-9E41-456B-B898-B4C18C31AE98}" type="datetimeFigureOut">
              <a:rPr lang="zh-CN" altLang="en-US" smtClean="0"/>
              <a:t>2025/10/31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D990-7BEC-48F1-A803-A34ADB4ED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37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DED2-9E41-456B-B898-B4C18C31AE98}" type="datetimeFigureOut">
              <a:rPr lang="zh-CN" altLang="en-US" smtClean="0"/>
              <a:t>2025/10/31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D990-7BEC-48F1-A803-A34ADB4ED50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2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930DED2-9E41-456B-B898-B4C18C31AE98}" type="datetimeFigureOut">
              <a:rPr lang="zh-CN" altLang="en-US" smtClean="0"/>
              <a:t>2025/10/31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1D990-7BEC-48F1-A803-A34ADB4ED50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6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0DED2-9E41-456B-B898-B4C18C31AE98}" type="datetimeFigureOut">
              <a:rPr lang="zh-CN" altLang="en-US" smtClean="0"/>
              <a:t>2025/10/31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1D990-7BEC-48F1-A803-A34ADB4ED50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6D12F-F4B6-0D77-2788-E16CFBE40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029" y="1859280"/>
            <a:ext cx="10835941" cy="782320"/>
          </a:xfrm>
        </p:spPr>
        <p:txBody>
          <a:bodyPr>
            <a:normAutofit/>
          </a:bodyPr>
          <a:lstStyle/>
          <a:p>
            <a:r>
              <a:rPr lang="ja-JP" altLang="en-US" sz="4400" dirty="0"/>
              <a:t>瞳孔径の個人差を利用した個人識別の提案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B8102A-191C-788C-0539-73C1A86FC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9043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664C7-4A2A-9DC2-0420-7040EF5B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330E891-3471-92DF-8635-69F51C955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既存研究</a:t>
            </a:r>
            <a:endParaRPr lang="en-US" altLang="ja-JP" dirty="0"/>
          </a:p>
          <a:p>
            <a:r>
              <a:rPr lang="ja-JP" altLang="en-US" dirty="0"/>
              <a:t>デバイス解除：指紋識別、虹彩、声紋（人の音色）などのロックはある</a:t>
            </a:r>
            <a:endParaRPr lang="en-US" altLang="ja-JP" dirty="0"/>
          </a:p>
          <a:p>
            <a:r>
              <a:rPr lang="ja-JP" altLang="en-US" dirty="0"/>
              <a:t>生物学の事実：赤と青の点滅は瞳孔径の変化を引き起こす。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566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50E00-AE72-0515-02F4-0208753B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提案手法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FAD79E7-AC00-6A81-4D48-CCC06D4D9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59" y="2094635"/>
            <a:ext cx="1954021" cy="1467206"/>
          </a:xfrm>
        </p:spPr>
      </p:pic>
      <p:sp>
        <p:nvSpPr>
          <p:cNvPr id="6" name="内容占位符 6">
            <a:extLst>
              <a:ext uri="{FF2B5EF4-FFF2-40B4-BE49-F238E27FC236}">
                <a16:creationId xmlns:a16="http://schemas.microsoft.com/office/drawing/2014/main" id="{10C7B9D7-1353-BB85-BBF2-63C2FFD75CEB}"/>
              </a:ext>
            </a:extLst>
          </p:cNvPr>
          <p:cNvSpPr txBox="1">
            <a:spLocks/>
          </p:cNvSpPr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</a:t>
            </a:r>
            <a:r>
              <a:rPr lang="ja-JP" altLang="en-US" dirty="0"/>
              <a:t>色点滅する画像を再生</a:t>
            </a:r>
            <a:endParaRPr lang="en-US" altLang="ja-JP" dirty="0"/>
          </a:p>
          <a:p>
            <a:r>
              <a:rPr lang="ja-JP" altLang="en-US" dirty="0"/>
              <a:t>アイトラッキングで見ている時の瞳孔径の変化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を取る</a:t>
            </a:r>
            <a:endParaRPr lang="en-US" altLang="ja-JP" dirty="0"/>
          </a:p>
          <a:p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DTW</a:t>
            </a:r>
            <a:r>
              <a:rPr lang="ja-JP" altLang="en-US" dirty="0"/>
              <a:t>距離、深層学習などの手法で個人識別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9258FA3-1CD2-73E0-64E4-694DA46A2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039" y="3741038"/>
            <a:ext cx="5104133" cy="217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63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190AD-C408-24BF-E11B-9CBD8946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DTW</a:t>
            </a:r>
            <a:r>
              <a:rPr lang="ja-JP" altLang="en-US" dirty="0"/>
              <a:t>距離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BA6DCB-DF2F-B5A7-E52F-217ADA85E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専ら時系列データを比較するアルゴリズム</a:t>
            </a:r>
            <a:endParaRPr lang="en-US" altLang="ja-JP" dirty="0"/>
          </a:p>
          <a:p>
            <a:r>
              <a:rPr lang="en-US" altLang="ja-JP" dirty="0"/>
              <a:t>A</a:t>
            </a:r>
            <a:r>
              <a:rPr lang="ja-JP" altLang="en-US" dirty="0"/>
              <a:t>さんの</a:t>
            </a:r>
            <a:r>
              <a:rPr lang="en-US" altLang="ja-JP" dirty="0"/>
              <a:t>DBA</a:t>
            </a:r>
            <a:r>
              <a:rPr lang="ja-JP" altLang="en-US" dirty="0"/>
              <a:t>（平均</a:t>
            </a:r>
            <a:r>
              <a:rPr lang="en-US" altLang="ja-JP" dirty="0"/>
              <a:t>DTW</a:t>
            </a:r>
            <a:r>
              <a:rPr lang="ja-JP" altLang="en-US" dirty="0"/>
              <a:t>）をその人の特徴量として、毎回</a:t>
            </a:r>
            <a:r>
              <a:rPr lang="en-US" altLang="ja-JP" dirty="0"/>
              <a:t>DTW</a:t>
            </a:r>
            <a:r>
              <a:rPr lang="ja-JP" altLang="en-US" dirty="0"/>
              <a:t>距離計算することで個人を特定。</a:t>
            </a:r>
            <a:endParaRPr lang="en-US" altLang="ja-JP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FFD011-B5F3-66C6-9BCF-DA518973A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98" y="3027680"/>
            <a:ext cx="3518321" cy="276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80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718DF-02AE-0F09-402D-2CC598BD8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評価方法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43F9C-6A6C-1217-B8FD-E2929BF5C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latin typeface="Yu Gothic (正文)"/>
              </a:rPr>
              <a:t>EER</a:t>
            </a:r>
            <a:r>
              <a:rPr lang="ja-JP" altLang="en-US" dirty="0">
                <a:latin typeface="Yu Gothic (正文)"/>
              </a:rPr>
              <a:t>値：</a:t>
            </a:r>
            <a:r>
              <a:rPr lang="en-US" altLang="ja-JP" dirty="0">
                <a:latin typeface="Yu Gothic (正文)"/>
              </a:rPr>
              <a:t>FRR</a:t>
            </a:r>
            <a:r>
              <a:rPr lang="ja-JP" altLang="en-US" dirty="0">
                <a:latin typeface="Yu Gothic (正文)"/>
              </a:rPr>
              <a:t>（本人拒否率）と</a:t>
            </a:r>
            <a:r>
              <a:rPr lang="en-US" altLang="ja-JP" dirty="0">
                <a:latin typeface="Yu Gothic (正文)"/>
              </a:rPr>
              <a:t>FAR</a:t>
            </a:r>
            <a:r>
              <a:rPr lang="ja-JP" altLang="en-US" dirty="0">
                <a:latin typeface="Yu Gothic (正文)"/>
              </a:rPr>
              <a:t>（他人受入率）の交差するところ</a:t>
            </a:r>
          </a:p>
          <a:p>
            <a:endParaRPr lang="zh-CN" altLang="en-US" dirty="0">
              <a:latin typeface="Yu Gothic (正文)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776851-8059-E7BE-54D2-27BD24EF3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521" y="2524760"/>
            <a:ext cx="5332957" cy="343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26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7D823-EE01-F043-40B0-19D7F319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現在の進捗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3E26B-CE21-BCE4-B9B0-E9F84C531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色の大きさ、形状、瞳孔径変化を引き起こす手法を変えて、どれが最も個人を特定できるか実験中。</a:t>
            </a:r>
            <a:endParaRPr lang="en-US" altLang="ja-JP" dirty="0"/>
          </a:p>
          <a:p>
            <a:r>
              <a:rPr lang="en-US" altLang="ja-JP" dirty="0"/>
              <a:t>DTW</a:t>
            </a:r>
            <a:r>
              <a:rPr lang="ja-JP" altLang="en-US" dirty="0"/>
              <a:t>距離以外にアルゴリズムがあるかどうか探す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91476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</TotalTime>
  <Words>173</Words>
  <Application>Microsoft Office PowerPoint</Application>
  <PresentationFormat>宽屏</PresentationFormat>
  <Paragraphs>19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Yu Gothic (正文)</vt:lpstr>
      <vt:lpstr>等线</vt:lpstr>
      <vt:lpstr>Arial</vt:lpstr>
      <vt:lpstr>Calibri</vt:lpstr>
      <vt:lpstr>Gill Sans MT</vt:lpstr>
      <vt:lpstr>画廊</vt:lpstr>
      <vt:lpstr>瞳孔径の個人差を利用した個人識別の提案</vt:lpstr>
      <vt:lpstr>研究背景</vt:lpstr>
      <vt:lpstr>提案手法</vt:lpstr>
      <vt:lpstr>DTW距離</vt:lpstr>
      <vt:lpstr>評価方法</vt:lpstr>
      <vt:lpstr>現在の進捗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520 Chino</cp:lastModifiedBy>
  <cp:revision>6</cp:revision>
  <dcterms:created xsi:type="dcterms:W3CDTF">2025-10-06T07:45:14Z</dcterms:created>
  <dcterms:modified xsi:type="dcterms:W3CDTF">2025-10-30T20:47:29Z</dcterms:modified>
</cp:coreProperties>
</file>