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media/image3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9"/>
  </p:notesMasterIdLst>
  <p:sldIdLst>
    <p:sldId id="256" r:id="rId2"/>
    <p:sldId id="393" r:id="rId3"/>
    <p:sldId id="394" r:id="rId4"/>
    <p:sldId id="395" r:id="rId5"/>
    <p:sldId id="396" r:id="rId6"/>
    <p:sldId id="397" r:id="rId7"/>
    <p:sldId id="398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BF4"/>
    <a:srgbClr val="FBFBFB"/>
    <a:srgbClr val="920000"/>
    <a:srgbClr val="CC0066"/>
    <a:srgbClr val="FFFF99"/>
    <a:srgbClr val="FF8181"/>
    <a:srgbClr val="2A2A2A"/>
    <a:srgbClr val="383838"/>
    <a:srgbClr val="FF9966"/>
    <a:srgbClr val="343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86410" autoAdjust="0"/>
  </p:normalViewPr>
  <p:slideViewPr>
    <p:cSldViewPr>
      <p:cViewPr varScale="1">
        <p:scale>
          <a:sx n="74" d="100"/>
          <a:sy n="74" d="100"/>
        </p:scale>
        <p:origin x="-528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4AAB7-35E7-48C3-86C0-BF7AA662637B}" type="datetimeFigureOut">
              <a:rPr lang="es-AR" smtClean="0"/>
              <a:t>22/08/2019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3CB6A-38D4-45DE-80F7-C506C767D3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185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cfbe34118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4cfbe3411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 userDrawn="1"/>
        </p:nvGrpSpPr>
        <p:grpSpPr>
          <a:xfrm>
            <a:off x="0" y="880"/>
            <a:ext cx="12192000" cy="6858000"/>
            <a:chOff x="0" y="0"/>
            <a:chExt cx="9144000" cy="6858000"/>
          </a:xfrm>
        </p:grpSpPr>
        <p:sp>
          <p:nvSpPr>
            <p:cNvPr id="7" name="1 Rectángulo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800"/>
            </a:p>
          </p:txBody>
        </p:sp>
        <p:sp>
          <p:nvSpPr>
            <p:cNvPr id="8" name="object 2"/>
            <p:cNvSpPr>
              <a:spLocks/>
            </p:cNvSpPr>
            <p:nvPr/>
          </p:nvSpPr>
          <p:spPr bwMode="auto">
            <a:xfrm>
              <a:off x="107504" y="1163092"/>
              <a:ext cx="7770214" cy="5693792"/>
            </a:xfrm>
            <a:custGeom>
              <a:avLst/>
              <a:gdLst>
                <a:gd name="T0" fmla="*/ 0 w 11237595"/>
                <a:gd name="T1" fmla="*/ 8094842 h 8098790"/>
                <a:gd name="T2" fmla="*/ 11238329 w 11237595"/>
                <a:gd name="T3" fmla="*/ 8094842 h 8098790"/>
                <a:gd name="T4" fmla="*/ 11238329 w 11237595"/>
                <a:gd name="T5" fmla="*/ 0 h 8098790"/>
                <a:gd name="T6" fmla="*/ 0 w 11237595"/>
                <a:gd name="T7" fmla="*/ 0 h 8098790"/>
                <a:gd name="T8" fmla="*/ 0 w 11237595"/>
                <a:gd name="T9" fmla="*/ 8094842 h 80987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37595"/>
                <a:gd name="T16" fmla="*/ 0 h 8098790"/>
                <a:gd name="T17" fmla="*/ 11237595 w 11237595"/>
                <a:gd name="T18" fmla="*/ 8098790 h 80987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37595" h="8098790">
                  <a:moveTo>
                    <a:pt x="0" y="8098650"/>
                  </a:moveTo>
                  <a:lnTo>
                    <a:pt x="11237061" y="8098650"/>
                  </a:lnTo>
                  <a:lnTo>
                    <a:pt x="11237061" y="0"/>
                  </a:lnTo>
                  <a:lnTo>
                    <a:pt x="0" y="0"/>
                  </a:lnTo>
                  <a:lnTo>
                    <a:pt x="0" y="8098650"/>
                  </a:lnTo>
                  <a:close/>
                </a:path>
              </a:pathLst>
            </a:custGeom>
            <a:solidFill>
              <a:srgbClr val="FCFBF4"/>
            </a:solidFill>
            <a:ln>
              <a:noFill/>
            </a:ln>
            <a:effectLst>
              <a:innerShdw blurRad="533400" dist="50800" dir="2700000">
                <a:schemeClr val="bg1">
                  <a:lumMod val="50000"/>
                  <a:alpha val="87000"/>
                </a:schemeClr>
              </a:innerShdw>
            </a:effectLst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endParaRPr lang="es-AR" altLang="es-AR" sz="1800"/>
            </a:p>
          </p:txBody>
        </p:sp>
        <p:sp>
          <p:nvSpPr>
            <p:cNvPr id="9" name="object 3"/>
            <p:cNvSpPr>
              <a:spLocks/>
            </p:cNvSpPr>
            <p:nvPr/>
          </p:nvSpPr>
          <p:spPr bwMode="auto">
            <a:xfrm>
              <a:off x="0" y="0"/>
              <a:ext cx="2916437" cy="2965773"/>
            </a:xfrm>
            <a:custGeom>
              <a:avLst/>
              <a:gdLst>
                <a:gd name="T0" fmla="*/ 4216704 w 4218305"/>
                <a:gd name="T1" fmla="*/ 0 h 4218305"/>
                <a:gd name="T2" fmla="*/ 0 w 4218305"/>
                <a:gd name="T3" fmla="*/ 0 h 4218305"/>
                <a:gd name="T4" fmla="*/ 0 w 4218305"/>
                <a:gd name="T5" fmla="*/ 4216720 h 4218305"/>
                <a:gd name="T6" fmla="*/ 4216704 w 4218305"/>
                <a:gd name="T7" fmla="*/ 0 h 42183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18305"/>
                <a:gd name="T13" fmla="*/ 0 h 4218305"/>
                <a:gd name="T14" fmla="*/ 4218305 w 4218305"/>
                <a:gd name="T15" fmla="*/ 4218305 h 42183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18305" h="4218305">
                  <a:moveTo>
                    <a:pt x="4217974" y="0"/>
                  </a:moveTo>
                  <a:lnTo>
                    <a:pt x="0" y="0"/>
                  </a:lnTo>
                  <a:lnTo>
                    <a:pt x="0" y="4217987"/>
                  </a:lnTo>
                  <a:lnTo>
                    <a:pt x="4217974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endParaRPr lang="es-AR" altLang="es-AR" sz="1800"/>
            </a:p>
          </p:txBody>
        </p:sp>
        <p:sp>
          <p:nvSpPr>
            <p:cNvPr id="10" name="object 4"/>
            <p:cNvSpPr>
              <a:spLocks/>
            </p:cNvSpPr>
            <p:nvPr/>
          </p:nvSpPr>
          <p:spPr bwMode="auto">
            <a:xfrm>
              <a:off x="0" y="0"/>
              <a:ext cx="6675863" cy="6858000"/>
            </a:xfrm>
            <a:custGeom>
              <a:avLst/>
              <a:gdLst>
                <a:gd name="T0" fmla="*/ 0 w 9655175"/>
                <a:gd name="T1" fmla="*/ 0 h 9752965"/>
                <a:gd name="T2" fmla="*/ 0 w 9655175"/>
                <a:gd name="T3" fmla="*/ 9755088 h 9752965"/>
                <a:gd name="T4" fmla="*/ 9654591 w 9655175"/>
                <a:gd name="T5" fmla="*/ 9755088 h 9752965"/>
                <a:gd name="T6" fmla="*/ 0 w 9655175"/>
                <a:gd name="T7" fmla="*/ 0 h 97529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55175"/>
                <a:gd name="T13" fmla="*/ 0 h 9752965"/>
                <a:gd name="T14" fmla="*/ 9655175 w 9655175"/>
                <a:gd name="T15" fmla="*/ 9752965 h 97529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55175" h="9752965">
                  <a:moveTo>
                    <a:pt x="0" y="0"/>
                  </a:moveTo>
                  <a:lnTo>
                    <a:pt x="0" y="9752545"/>
                  </a:lnTo>
                  <a:lnTo>
                    <a:pt x="9654590" y="97525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1BB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endParaRPr lang="es-AR" altLang="es-AR" sz="1800"/>
            </a:p>
          </p:txBody>
        </p:sp>
        <p:sp>
          <p:nvSpPr>
            <p:cNvPr id="11" name="object 5"/>
            <p:cNvSpPr>
              <a:spLocks/>
            </p:cNvSpPr>
            <p:nvPr/>
          </p:nvSpPr>
          <p:spPr bwMode="auto">
            <a:xfrm>
              <a:off x="1074593" y="3994919"/>
              <a:ext cx="5601271" cy="2861965"/>
            </a:xfrm>
            <a:custGeom>
              <a:avLst/>
              <a:gdLst>
                <a:gd name="T0" fmla="*/ 4070307 w 8101330"/>
                <a:gd name="T1" fmla="*/ 0 h 4070984"/>
                <a:gd name="T2" fmla="*/ 0 w 8101330"/>
                <a:gd name="T3" fmla="*/ 4068448 h 4070984"/>
                <a:gd name="T4" fmla="*/ 8099588 w 8101330"/>
                <a:gd name="T5" fmla="*/ 4068448 h 4070984"/>
                <a:gd name="T6" fmla="*/ 4070307 w 8101330"/>
                <a:gd name="T7" fmla="*/ 0 h 40709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01330"/>
                <a:gd name="T13" fmla="*/ 0 h 4070984"/>
                <a:gd name="T14" fmla="*/ 8101330 w 8101330"/>
                <a:gd name="T15" fmla="*/ 4070984 h 40709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01330" h="4070984">
                  <a:moveTo>
                    <a:pt x="4070946" y="0"/>
                  </a:moveTo>
                  <a:lnTo>
                    <a:pt x="0" y="4070985"/>
                  </a:lnTo>
                  <a:lnTo>
                    <a:pt x="8100860" y="4070985"/>
                  </a:lnTo>
                  <a:lnTo>
                    <a:pt x="4070946" y="0"/>
                  </a:lnTo>
                  <a:close/>
                </a:path>
              </a:pathLst>
            </a:custGeom>
            <a:solidFill>
              <a:srgbClr val="0091D1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endParaRPr lang="es-AR" altLang="es-AR" sz="1800"/>
            </a:p>
          </p:txBody>
        </p:sp>
        <p:sp>
          <p:nvSpPr>
            <p:cNvPr id="13" name="13 Rectángulo"/>
            <p:cNvSpPr/>
            <p:nvPr/>
          </p:nvSpPr>
          <p:spPr>
            <a:xfrm>
              <a:off x="2699792" y="1187460"/>
              <a:ext cx="52920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AR" altLang="en-US" sz="1800" dirty="0">
                  <a:latin typeface="+mj-lt"/>
                  <a:cs typeface="Arial" charset="0"/>
                </a:rPr>
                <a:t>Subsecretaría de Servicios Tecnológicos y Productivos</a:t>
              </a:r>
              <a:endParaRPr lang="es-AR" sz="1800" dirty="0">
                <a:latin typeface="+mj-lt"/>
              </a:endParaRPr>
            </a:p>
          </p:txBody>
        </p:sp>
        <p:pic>
          <p:nvPicPr>
            <p:cNvPr id="14" name="0 Imagen"/>
            <p:cNvPicPr/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46822" y="159664"/>
              <a:ext cx="2296150" cy="409230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99992" y="1844824"/>
              <a:ext cx="2736305" cy="25019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991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1_Imagen con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214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4761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3462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506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8" name="Holder 2"/>
          <p:cNvSpPr>
            <a:spLocks noGrp="1"/>
          </p:cNvSpPr>
          <p:nvPr>
            <p:ph type="title"/>
          </p:nvPr>
        </p:nvSpPr>
        <p:spPr bwMode="auto">
          <a:xfrm>
            <a:off x="91664" y="864612"/>
            <a:ext cx="12000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775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665" y="1577340"/>
            <a:ext cx="11999999" cy="502001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endParaRPr/>
          </a:p>
        </p:txBody>
      </p:sp>
      <p:sp>
        <p:nvSpPr>
          <p:cNvPr id="10" name="Holder 2"/>
          <p:cNvSpPr>
            <a:spLocks noGrp="1"/>
          </p:cNvSpPr>
          <p:nvPr>
            <p:ph type="title"/>
          </p:nvPr>
        </p:nvSpPr>
        <p:spPr bwMode="auto">
          <a:xfrm>
            <a:off x="91664" y="864612"/>
            <a:ext cx="12000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106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879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879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9" name="Holder 2"/>
          <p:cNvSpPr>
            <a:spLocks noGrp="1"/>
          </p:cNvSpPr>
          <p:nvPr>
            <p:ph type="title"/>
          </p:nvPr>
        </p:nvSpPr>
        <p:spPr bwMode="auto">
          <a:xfrm>
            <a:off x="610196" y="864612"/>
            <a:ext cx="1097161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62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title"/>
          </p:nvPr>
        </p:nvSpPr>
        <p:spPr bwMode="auto">
          <a:xfrm>
            <a:off x="610196" y="864612"/>
            <a:ext cx="1097161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048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400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pic>
        <p:nvPicPr>
          <p:cNvPr id="7" name="ministerio-eyd-logo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5375920" y="116632"/>
            <a:ext cx="2863987" cy="5470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931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s-AR" noProof="0"/>
          </a:p>
        </p:txBody>
      </p:sp>
    </p:spTree>
    <p:extLst>
      <p:ext uri="{BB962C8B-B14F-4D97-AF65-F5344CB8AC3E}">
        <p14:creationId xmlns:p14="http://schemas.microsoft.com/office/powerpoint/2010/main" val="234299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Holder 2"/>
          <p:cNvSpPr>
            <a:spLocks noGrp="1"/>
          </p:cNvSpPr>
          <p:nvPr>
            <p:ph type="title"/>
          </p:nvPr>
        </p:nvSpPr>
        <p:spPr bwMode="auto">
          <a:xfrm>
            <a:off x="91664" y="864613"/>
            <a:ext cx="12000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endParaRPr lang="en-US" altLang="en-US"/>
          </a:p>
        </p:txBody>
      </p:sp>
      <p:sp>
        <p:nvSpPr>
          <p:cNvPr id="1031" name="Holder 3"/>
          <p:cNvSpPr>
            <a:spLocks noGrp="1"/>
          </p:cNvSpPr>
          <p:nvPr>
            <p:ph type="body" idx="1"/>
          </p:nvPr>
        </p:nvSpPr>
        <p:spPr bwMode="auto">
          <a:xfrm>
            <a:off x="91664" y="1556792"/>
            <a:ext cx="12000000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alt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1996C02E-D5C8-4286-A509-F68987E9EE5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68" y="67540"/>
            <a:ext cx="891768" cy="891768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F5896263-F8FA-429E-A6B8-3F9DD64DE994}"/>
              </a:ext>
            </a:extLst>
          </p:cNvPr>
          <p:cNvSpPr/>
          <p:nvPr userDrawn="1"/>
        </p:nvSpPr>
        <p:spPr>
          <a:xfrm>
            <a:off x="5663952" y="6457992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D57F1E4F-1CFF-5643-939E-02111984F565}" type="slidenum">
              <a:rPr lang="en-US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2760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4" r:id="rId2"/>
    <p:sldLayoutId id="2147483675" r:id="rId3"/>
    <p:sldLayoutId id="2147483676" r:id="rId4"/>
    <p:sldLayoutId id="2147483682" r:id="rId5"/>
    <p:sldLayoutId id="2147483677" r:id="rId6"/>
    <p:sldLayoutId id="2147483678" r:id="rId7"/>
    <p:sldLayoutId id="2147483686" r:id="rId8"/>
    <p:sldLayoutId id="2147483688" r:id="rId9"/>
    <p:sldLayoutId id="2147483700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ＭＳ Ｐゴシック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94">
          <a:solidFill>
            <a:schemeClr val="tx2"/>
          </a:solidFill>
          <a:latin typeface="Calibri" charset="0"/>
          <a:ea typeface="ＭＳ Ｐゴシック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94">
          <a:solidFill>
            <a:schemeClr val="tx2"/>
          </a:solidFill>
          <a:latin typeface="Calibri" charset="0"/>
          <a:ea typeface="ＭＳ Ｐゴシック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94">
          <a:solidFill>
            <a:schemeClr val="tx2"/>
          </a:solidFill>
          <a:latin typeface="Calibri" charset="0"/>
          <a:ea typeface="ＭＳ Ｐゴシック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94">
          <a:solidFill>
            <a:schemeClr val="tx2"/>
          </a:solidFill>
          <a:latin typeface="Calibri" charset="0"/>
          <a:ea typeface="ＭＳ Ｐゴシック" pitchFamily="34" charset="-128"/>
          <a:cs typeface="ＭＳ Ｐゴシック" charset="0"/>
        </a:defRPr>
      </a:lvl5pPr>
      <a:lvl6pPr marL="321457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6pPr>
      <a:lvl7pPr marL="642915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7pPr>
      <a:lvl8pPr marL="964372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8pPr>
      <a:lvl9pPr marL="1285829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41093" indent="-241093" algn="l" rtl="0" eaLnBrk="0" fontAlgn="base" hangingPunct="0">
        <a:spcBef>
          <a:spcPct val="20000"/>
        </a:spcBef>
        <a:spcAft>
          <a:spcPct val="0"/>
        </a:spcAft>
        <a:buChar char="•"/>
        <a:defRPr sz="2250">
          <a:solidFill>
            <a:schemeClr val="tx1"/>
          </a:solidFill>
          <a:latin typeface="+mn-lt"/>
          <a:ea typeface="ＭＳ Ｐゴシック" pitchFamily="34" charset="-128"/>
          <a:cs typeface="ＭＳ Ｐゴシック" charset="0"/>
        </a:defRPr>
      </a:lvl1pPr>
      <a:lvl2pPr marL="321457" algn="l" rtl="0" eaLnBrk="0" fontAlgn="base" hangingPunct="0">
        <a:spcBef>
          <a:spcPct val="20000"/>
        </a:spcBef>
        <a:spcAft>
          <a:spcPct val="0"/>
        </a:spcAft>
        <a:buChar char="–"/>
        <a:defRPr sz="1969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642915" algn="l" rtl="0" eaLnBrk="0" fontAlgn="base" hangingPunct="0">
        <a:spcBef>
          <a:spcPct val="20000"/>
        </a:spcBef>
        <a:spcAft>
          <a:spcPct val="0"/>
        </a:spcAft>
        <a:buChar char="•"/>
        <a:defRPr sz="1687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964372" algn="l" rtl="0" eaLnBrk="0" fontAlgn="base" hangingPunct="0">
        <a:spcBef>
          <a:spcPct val="20000"/>
        </a:spcBef>
        <a:spcAft>
          <a:spcPct val="0"/>
        </a:spcAft>
        <a:buChar char="–"/>
        <a:defRPr sz="1406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1285829" algn="l" rtl="0" eaLnBrk="0" fontAlgn="base" hangingPunct="0">
        <a:spcBef>
          <a:spcPct val="20000"/>
        </a:spcBef>
        <a:spcAft>
          <a:spcPct val="0"/>
        </a:spcAft>
        <a:buChar char="»"/>
        <a:defRPr sz="1406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1607287">
        <a:defRPr>
          <a:latin typeface="+mn-lt"/>
          <a:ea typeface="+mn-ea"/>
          <a:cs typeface="+mn-cs"/>
        </a:defRPr>
      </a:lvl6pPr>
      <a:lvl7pPr marL="1928744">
        <a:defRPr>
          <a:latin typeface="+mn-lt"/>
          <a:ea typeface="+mn-ea"/>
          <a:cs typeface="+mn-cs"/>
        </a:defRPr>
      </a:lvl7pPr>
      <a:lvl8pPr marL="2250201">
        <a:defRPr>
          <a:latin typeface="+mn-lt"/>
          <a:ea typeface="+mn-ea"/>
          <a:cs typeface="+mn-cs"/>
        </a:defRPr>
      </a:lvl8pPr>
      <a:lvl9pPr marL="257165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21457">
        <a:defRPr>
          <a:latin typeface="+mn-lt"/>
          <a:ea typeface="+mn-ea"/>
          <a:cs typeface="+mn-cs"/>
        </a:defRPr>
      </a:lvl2pPr>
      <a:lvl3pPr marL="642915">
        <a:defRPr>
          <a:latin typeface="+mn-lt"/>
          <a:ea typeface="+mn-ea"/>
          <a:cs typeface="+mn-cs"/>
        </a:defRPr>
      </a:lvl3pPr>
      <a:lvl4pPr marL="964372">
        <a:defRPr>
          <a:latin typeface="+mn-lt"/>
          <a:ea typeface="+mn-ea"/>
          <a:cs typeface="+mn-cs"/>
        </a:defRPr>
      </a:lvl4pPr>
      <a:lvl5pPr marL="1285829">
        <a:defRPr>
          <a:latin typeface="+mn-lt"/>
          <a:ea typeface="+mn-ea"/>
          <a:cs typeface="+mn-cs"/>
        </a:defRPr>
      </a:lvl5pPr>
      <a:lvl6pPr marL="1607287">
        <a:defRPr>
          <a:latin typeface="+mn-lt"/>
          <a:ea typeface="+mn-ea"/>
          <a:cs typeface="+mn-cs"/>
        </a:defRPr>
      </a:lvl6pPr>
      <a:lvl7pPr marL="1928744">
        <a:defRPr>
          <a:latin typeface="+mn-lt"/>
          <a:ea typeface="+mn-ea"/>
          <a:cs typeface="+mn-cs"/>
        </a:defRPr>
      </a:lvl7pPr>
      <a:lvl8pPr marL="2250201">
        <a:defRPr>
          <a:latin typeface="+mn-lt"/>
          <a:ea typeface="+mn-ea"/>
          <a:cs typeface="+mn-cs"/>
        </a:defRPr>
      </a:lvl8pPr>
      <a:lvl9pPr marL="257165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 descr="Imágenes integradas 1"/>
          <p:cNvSpPr txBox="1"/>
          <p:nvPr/>
        </p:nvSpPr>
        <p:spPr>
          <a:xfrm>
            <a:off x="133333" y="-76173"/>
            <a:ext cx="2811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l="8634" b="25261"/>
          <a:stretch/>
        </p:blipFill>
        <p:spPr>
          <a:xfrm>
            <a:off x="0" y="0"/>
            <a:ext cx="12192000" cy="520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425" y="5435625"/>
            <a:ext cx="4402300" cy="110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108905" y="1340768"/>
            <a:ext cx="84969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AR" sz="3600" dirty="0" smtClean="0"/>
              <a:t>Las </a:t>
            </a:r>
            <a:r>
              <a:rPr lang="es-AR" sz="3600" dirty="0"/>
              <a:t>listas en Java son variables que permiten almacenar grandes cantidades de </a:t>
            </a:r>
            <a:r>
              <a:rPr lang="es-AR" sz="3600" dirty="0" smtClean="0"/>
              <a:t>datos.</a:t>
            </a:r>
          </a:p>
          <a:p>
            <a:pPr marL="285750" indent="-285750">
              <a:buFont typeface="Arial" charset="0"/>
              <a:buChar char="•"/>
            </a:pPr>
            <a:r>
              <a:rPr lang="es-AR" sz="3600" dirty="0" smtClean="0"/>
              <a:t>No </a:t>
            </a:r>
            <a:r>
              <a:rPr lang="es-AR" sz="3600" dirty="0"/>
              <a:t>es necesario establecer un tamaño específico para la variable, a diferencia de las tradicionales matrices o arreglos. 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417155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3" t="20423" r="35477" b="23239"/>
          <a:stretch/>
        </p:blipFill>
        <p:spPr bwMode="auto">
          <a:xfrm>
            <a:off x="479375" y="476672"/>
            <a:ext cx="9830663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7030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8" t="26760" r="35874" b="21479"/>
          <a:stretch/>
        </p:blipFill>
        <p:spPr bwMode="auto">
          <a:xfrm>
            <a:off x="1390918" y="980728"/>
            <a:ext cx="8700220" cy="4763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862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9" t="20775" r="35078" b="17254"/>
          <a:stretch/>
        </p:blipFill>
        <p:spPr bwMode="auto">
          <a:xfrm>
            <a:off x="1352281" y="404664"/>
            <a:ext cx="8793541" cy="564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48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8" t="32747" r="36371" b="25000"/>
          <a:stretch/>
        </p:blipFill>
        <p:spPr bwMode="auto">
          <a:xfrm>
            <a:off x="724290" y="692696"/>
            <a:ext cx="10665989" cy="4793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714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0" t="18310" r="37564" b="19014"/>
          <a:stretch/>
        </p:blipFill>
        <p:spPr bwMode="auto">
          <a:xfrm>
            <a:off x="1339402" y="442313"/>
            <a:ext cx="8068965" cy="548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1080388"/>
      </p:ext>
    </p:extLst>
  </p:cSld>
  <p:clrMapOvr>
    <a:masterClrMapping/>
  </p:clrMapOvr>
</p:sld>
</file>

<file path=ppt/theme/theme1.xml><?xml version="1.0" encoding="utf-8"?>
<a:theme xmlns:a="http://schemas.openxmlformats.org/drawingml/2006/main" name="Ministerio de Producció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75000"/>
          </a:schemeClr>
        </a:solidFill>
      </a:spPr>
      <a:bodyPr lIns="11431" tIns="333223" rIns="11430" bIns="333221" spcCol="1270" anchor="ctr"/>
      <a:lstStyle>
        <a:defPPr algn="ctr" defTabSz="800100">
          <a:lnSpc>
            <a:spcPct val="90000"/>
          </a:lnSpc>
          <a:spcAft>
            <a:spcPct val="35000"/>
          </a:spcAft>
          <a:defRPr sz="1800"/>
        </a:defPPr>
      </a:lstStyle>
      <a:style>
        <a:lnRef idx="2">
          <a:schemeClr val="accent1">
            <a:hueOff val="0"/>
            <a:satOff val="0"/>
            <a:lumOff val="0"/>
            <a:alphaOff val="0"/>
          </a:schemeClr>
        </a:lnRef>
        <a:fillRef idx="1">
          <a:scrgbClr r="0" g="0" b="0"/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14157</TotalTime>
  <Words>34</Words>
  <Application>Microsoft Office PowerPoint</Application>
  <PresentationFormat>Personalizado</PresentationFormat>
  <Paragraphs>2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Ministerio de Producción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Judith Meles</dc:creator>
  <cp:lastModifiedBy>Ing.Aracelli Mendoza</cp:lastModifiedBy>
  <cp:revision>845</cp:revision>
  <dcterms:created xsi:type="dcterms:W3CDTF">2016-03-29T13:37:48Z</dcterms:created>
  <dcterms:modified xsi:type="dcterms:W3CDTF">2019-08-22T16:24:17Z</dcterms:modified>
</cp:coreProperties>
</file>