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3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4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90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9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8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25C325-D29A-42CC-967A-F9A4305563E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05E22-671A-475D-BD54-440D7C39A0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7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2EDAB-9EAE-43B1-89D8-14CDE51F8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b="1" dirty="0"/>
              <a:t>111-2</a:t>
            </a:r>
            <a:r>
              <a:rPr lang="zh-TW" altLang="en-US" b="1" dirty="0"/>
              <a:t> 微算機系統實習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30BAD6-9388-4429-90B4-600E4AE1B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X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zh-TW" altLang="en-US" dirty="0"/>
              <a:t>組員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模板請自行決定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04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847E2-C050-48B4-93B5-615D3AF3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專案情境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3E270-6EF1-493C-A709-05682015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058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258C1-8A97-4377-B6B8-56500AF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B1D0A-42BA-4D59-BF6F-CF60D5BE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136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4C03C-6EDB-4B88-9F40-8099F2E8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方案構思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D2F40-2810-4BDF-B010-F38C24AF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2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0595-25D9-494E-8A78-55AD8EE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BEF64-3E82-46A1-8E57-6CC5273D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895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008D-1824-4B30-AD78-650AF9E7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F67829-7D0B-4CFF-91D7-3F6E19B7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人員一：無人車調整、行動程式撰寫    </a:t>
            </a:r>
            <a:r>
              <a:rPr lang="en-US" altLang="zh-TW" dirty="0"/>
              <a:t>50%</a:t>
            </a:r>
          </a:p>
          <a:p>
            <a:r>
              <a:rPr lang="zh-TW" altLang="en-US" dirty="0"/>
              <a:t>人員二：影像處理、狀況彙報    </a:t>
            </a:r>
            <a:r>
              <a:rPr lang="en-US" altLang="zh-TW" dirty="0"/>
              <a:t>50%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84408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46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Calibri</vt:lpstr>
      <vt:lpstr>Calibri Light</vt:lpstr>
      <vt:lpstr>回顧</vt:lpstr>
      <vt:lpstr>111-2 微算機系統實習</vt:lpstr>
      <vt:lpstr>專案情境</vt:lpstr>
      <vt:lpstr>定義問題</vt:lpstr>
      <vt:lpstr>方案構思</vt:lpstr>
      <vt:lpstr>解決方法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嵌入式智慧影像分析與實境界面</dc:title>
  <dc:creator>冠臻 陳</dc:creator>
  <cp:lastModifiedBy>賴俊霖</cp:lastModifiedBy>
  <cp:revision>17</cp:revision>
  <dcterms:created xsi:type="dcterms:W3CDTF">2021-10-07T12:09:44Z</dcterms:created>
  <dcterms:modified xsi:type="dcterms:W3CDTF">2023-02-24T03:40:18Z</dcterms:modified>
</cp:coreProperties>
</file>