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 id="2147483709" r:id="rId2"/>
    <p:sldMasterId id="2147483711" r:id="rId3"/>
    <p:sldMasterId id="2147483730" r:id="rId4"/>
    <p:sldMasterId id="2147483732" r:id="rId5"/>
  </p:sldMasterIdLst>
  <p:notesMasterIdLst>
    <p:notesMasterId r:id="rId42"/>
  </p:notesMasterIdLst>
  <p:sldIdLst>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12192000" cy="6858000"/>
  <p:notesSz cx="6858000" cy="90678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hOe8qh6epSLLLBsItxZ89SbJ89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A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51"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50" Type="http://customschemas.google.com/relationships/presentationmetadata" Target="meta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40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40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12188"/>
            <a:ext cx="2971800" cy="4540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12188"/>
            <a:ext cx="2971800" cy="4540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5: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8" name="Google Shape;98;p85: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99" name="Google Shape;99;p85:notes"/>
          <p:cNvSpPr txBox="1">
            <a:spLocks noGrp="1"/>
          </p:cNvSpPr>
          <p:nvPr>
            <p:ph type="sldNum" idx="12"/>
          </p:nvPr>
        </p:nvSpPr>
        <p:spPr>
          <a:xfrm>
            <a:off x="3884613" y="8612188"/>
            <a:ext cx="2971800" cy="454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5" name="Google Shape;165;p11: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4" name="Google Shape;174;p12: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3" name="Google Shape;183;p13: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3" name="Google Shape;193;p14: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4" name="Google Shape;204;p15: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2" name="Google Shape;212;p16: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0" name="Google Shape;220;p17: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8: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8" name="Google Shape;228;p18: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8" name="Google Shape;238;p19: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7" name="Google Shape;247;p20: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7" name="Google Shape;107;p3: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9" name="Google Shape;269;p21: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8" name="Google Shape;278;p22: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3: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1" name="Google Shape;301;p23: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9" name="Google Shape;309;p24: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5: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9" name="Google Shape;319;p25: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6: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8" name="Google Shape;338;p26: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7: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5" name="Google Shape;345;p27: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8: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5" name="Google Shape;355;p28: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9: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2" name="Google Shape;362;p29: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0: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9" name="Google Shape;369;p30: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6" name="Google Shape;116;p4: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1: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76" name="Google Shape;376;p31: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2: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93" name="Google Shape;393;p32: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3: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01" name="Google Shape;401;p33: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4: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08" name="Google Shape;408;p34: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5: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17" name="Google Shape;417;p35: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6: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27" name="Google Shape;427;p36: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7: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7" name="Google Shape;437;p37: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3" name="Google Shape;123;p5: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0" name="Google Shape;130;p6: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p7: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4" name="Google Shape;144;p8: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1" name="Google Shape;151;p9: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306888"/>
            <a:ext cx="5486400" cy="40814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8" name="Google Shape;158;p10:notes"/>
          <p:cNvSpPr>
            <a:spLocks noGrp="1" noRot="1" noChangeAspect="1"/>
          </p:cNvSpPr>
          <p:nvPr>
            <p:ph type="sldImg" idx="2"/>
          </p:nvPr>
        </p:nvSpPr>
        <p:spPr>
          <a:xfrm>
            <a:off x="406400" y="679450"/>
            <a:ext cx="6045200" cy="3400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5600" y="2372400"/>
            <a:ext cx="11360800" cy="1300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000"/>
              <a:buFont typeface="Montserrat ExtraBold"/>
              <a:buNone/>
              <a:defRPr sz="4000" b="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zh-TW" altLang="en-US"/>
              <a:t>按一下以編輯母片標題樣式</a:t>
            </a:r>
            <a:endParaRPr/>
          </a:p>
        </p:txBody>
      </p:sp>
      <p:sp>
        <p:nvSpPr>
          <p:cNvPr id="10" name="Google Shape;10;p2"/>
          <p:cNvSpPr txBox="1">
            <a:spLocks noGrp="1"/>
          </p:cNvSpPr>
          <p:nvPr>
            <p:ph type="subTitle" idx="1"/>
          </p:nvPr>
        </p:nvSpPr>
        <p:spPr>
          <a:xfrm>
            <a:off x="3657400" y="3851000"/>
            <a:ext cx="4877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zh-TW" altLang="en-US"/>
              <a:t>按一下以編輯母片子標題樣式</a:t>
            </a:r>
            <a:endParaRPr/>
          </a:p>
        </p:txBody>
      </p:sp>
    </p:spTree>
    <p:extLst>
      <p:ext uri="{BB962C8B-B14F-4D97-AF65-F5344CB8AC3E}">
        <p14:creationId xmlns:p14="http://schemas.microsoft.com/office/powerpoint/2010/main" val="34307649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mt="56000"/>
          </a:blip>
          <a:stretch>
            <a:fillRect/>
          </a:stretch>
        </p:blipFill>
        <p:spPr>
          <a:xfrm rot="-7199997">
            <a:off x="6042272" y="719726"/>
            <a:ext cx="7891667" cy="8720401"/>
          </a:xfrm>
          <a:prstGeom prst="rect">
            <a:avLst/>
          </a:prstGeom>
          <a:noFill/>
          <a:ln>
            <a:noFill/>
          </a:ln>
        </p:spPr>
      </p:pic>
      <p:pic>
        <p:nvPicPr>
          <p:cNvPr id="48" name="Google Shape;48;p11"/>
          <p:cNvPicPr preferRelativeResize="0"/>
          <p:nvPr/>
        </p:nvPicPr>
        <p:blipFill>
          <a:blip r:embed="rId2">
            <a:alphaModFix amt="56000"/>
          </a:blip>
          <a:stretch>
            <a:fillRect/>
          </a:stretch>
        </p:blipFill>
        <p:spPr>
          <a:xfrm rot="-1365984">
            <a:off x="-2613295" y="158264"/>
            <a:ext cx="7891664" cy="8720397"/>
          </a:xfrm>
          <a:prstGeom prst="rect">
            <a:avLst/>
          </a:prstGeom>
          <a:noFill/>
          <a:ln>
            <a:noFill/>
          </a:ln>
        </p:spPr>
      </p:pic>
      <p:sp>
        <p:nvSpPr>
          <p:cNvPr id="49" name="Google Shape;49;p11"/>
          <p:cNvSpPr txBox="1">
            <a:spLocks noGrp="1"/>
          </p:cNvSpPr>
          <p:nvPr>
            <p:ph type="title" hasCustomPrompt="1"/>
          </p:nvPr>
        </p:nvSpPr>
        <p:spPr>
          <a:xfrm>
            <a:off x="2704200" y="2130833"/>
            <a:ext cx="6783600" cy="1570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200"/>
              <a:buNone/>
              <a:defRPr sz="9600">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0" name="Google Shape;50;p11"/>
          <p:cNvSpPr txBox="1">
            <a:spLocks noGrp="1"/>
          </p:cNvSpPr>
          <p:nvPr>
            <p:ph type="subTitle" idx="1"/>
          </p:nvPr>
        </p:nvSpPr>
        <p:spPr>
          <a:xfrm>
            <a:off x="3491633" y="3786767"/>
            <a:ext cx="5208800" cy="109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Tree>
    <p:extLst>
      <p:ext uri="{BB962C8B-B14F-4D97-AF65-F5344CB8AC3E}">
        <p14:creationId xmlns:p14="http://schemas.microsoft.com/office/powerpoint/2010/main" val="31269438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1"/>
        <p:cNvGrpSpPr/>
        <p:nvPr/>
      </p:nvGrpSpPr>
      <p:grpSpPr>
        <a:xfrm>
          <a:off x="0" y="0"/>
          <a:ext cx="0" cy="0"/>
          <a:chOff x="0" y="0"/>
          <a:chExt cx="0" cy="0"/>
        </a:xfrm>
      </p:grpSpPr>
    </p:spTree>
    <p:extLst>
      <p:ext uri="{BB962C8B-B14F-4D97-AF65-F5344CB8AC3E}">
        <p14:creationId xmlns:p14="http://schemas.microsoft.com/office/powerpoint/2010/main" val="6934251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2"/>
        <p:cNvGrpSpPr/>
        <p:nvPr/>
      </p:nvGrpSpPr>
      <p:grpSpPr>
        <a:xfrm>
          <a:off x="0" y="0"/>
          <a:ext cx="0" cy="0"/>
          <a:chOff x="0" y="0"/>
          <a:chExt cx="0" cy="0"/>
        </a:xfrm>
      </p:grpSpPr>
      <p:pic>
        <p:nvPicPr>
          <p:cNvPr id="53" name="Google Shape;53;p13"/>
          <p:cNvPicPr preferRelativeResize="0"/>
          <p:nvPr/>
        </p:nvPicPr>
        <p:blipFill rotWithShape="1">
          <a:blip r:embed="rId2">
            <a:alphaModFix/>
          </a:blip>
          <a:srcRect r="8214"/>
          <a:stretch/>
        </p:blipFill>
        <p:spPr>
          <a:xfrm>
            <a:off x="878334" y="-1862800"/>
            <a:ext cx="10435335" cy="9916397"/>
          </a:xfrm>
          <a:prstGeom prst="rect">
            <a:avLst/>
          </a:prstGeom>
          <a:noFill/>
          <a:ln>
            <a:noFill/>
          </a:ln>
        </p:spPr>
      </p:pic>
      <p:sp>
        <p:nvSpPr>
          <p:cNvPr id="54" name="Google Shape;54;p13"/>
          <p:cNvSpPr txBox="1">
            <a:spLocks noGrp="1"/>
          </p:cNvSpPr>
          <p:nvPr>
            <p:ph type="title"/>
          </p:nvPr>
        </p:nvSpPr>
        <p:spPr>
          <a:xfrm>
            <a:off x="936600" y="2364300"/>
            <a:ext cx="2595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zh-TW" altLang="en-US"/>
              <a:t>按一下以編輯母片標題樣式</a:t>
            </a:r>
            <a:endParaRPr/>
          </a:p>
        </p:txBody>
      </p:sp>
      <p:sp>
        <p:nvSpPr>
          <p:cNvPr id="55" name="Google Shape;55;p13"/>
          <p:cNvSpPr txBox="1">
            <a:spLocks noGrp="1"/>
          </p:cNvSpPr>
          <p:nvPr>
            <p:ph type="subTitle" idx="1"/>
          </p:nvPr>
        </p:nvSpPr>
        <p:spPr>
          <a:xfrm>
            <a:off x="936600" y="2760400"/>
            <a:ext cx="25956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56" name="Google Shape;56;p13"/>
          <p:cNvSpPr txBox="1">
            <a:spLocks noGrp="1"/>
          </p:cNvSpPr>
          <p:nvPr>
            <p:ph type="title" idx="2"/>
          </p:nvPr>
        </p:nvSpPr>
        <p:spPr>
          <a:xfrm>
            <a:off x="4798200" y="2364300"/>
            <a:ext cx="2595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zh-TW" altLang="en-US"/>
              <a:t>按一下以編輯母片標題樣式</a:t>
            </a:r>
            <a:endParaRPr/>
          </a:p>
        </p:txBody>
      </p:sp>
      <p:sp>
        <p:nvSpPr>
          <p:cNvPr id="57" name="Google Shape;57;p13"/>
          <p:cNvSpPr txBox="1">
            <a:spLocks noGrp="1"/>
          </p:cNvSpPr>
          <p:nvPr>
            <p:ph type="subTitle" idx="3"/>
          </p:nvPr>
        </p:nvSpPr>
        <p:spPr>
          <a:xfrm>
            <a:off x="4798200" y="2760400"/>
            <a:ext cx="25956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58" name="Google Shape;58;p13"/>
          <p:cNvSpPr txBox="1">
            <a:spLocks noGrp="1"/>
          </p:cNvSpPr>
          <p:nvPr>
            <p:ph type="title" idx="4"/>
          </p:nvPr>
        </p:nvSpPr>
        <p:spPr>
          <a:xfrm>
            <a:off x="8659800" y="2364300"/>
            <a:ext cx="2595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zh-TW" altLang="en-US"/>
              <a:t>按一下以編輯母片標題樣式</a:t>
            </a:r>
            <a:endParaRPr/>
          </a:p>
        </p:txBody>
      </p:sp>
      <p:sp>
        <p:nvSpPr>
          <p:cNvPr id="59" name="Google Shape;59;p13"/>
          <p:cNvSpPr txBox="1">
            <a:spLocks noGrp="1"/>
          </p:cNvSpPr>
          <p:nvPr>
            <p:ph type="subTitle" idx="5"/>
          </p:nvPr>
        </p:nvSpPr>
        <p:spPr>
          <a:xfrm>
            <a:off x="8659800" y="2760400"/>
            <a:ext cx="25956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60" name="Google Shape;60;p13"/>
          <p:cNvSpPr txBox="1">
            <a:spLocks noGrp="1"/>
          </p:cNvSpPr>
          <p:nvPr>
            <p:ph type="title" idx="6"/>
          </p:nvPr>
        </p:nvSpPr>
        <p:spPr>
          <a:xfrm>
            <a:off x="6719867" y="4668373"/>
            <a:ext cx="2595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zh-TW" altLang="en-US"/>
              <a:t>按一下以編輯母片標題樣式</a:t>
            </a:r>
            <a:endParaRPr/>
          </a:p>
        </p:txBody>
      </p:sp>
      <p:sp>
        <p:nvSpPr>
          <p:cNvPr id="61" name="Google Shape;61;p13"/>
          <p:cNvSpPr txBox="1">
            <a:spLocks noGrp="1"/>
          </p:cNvSpPr>
          <p:nvPr>
            <p:ph type="subTitle" idx="7"/>
          </p:nvPr>
        </p:nvSpPr>
        <p:spPr>
          <a:xfrm>
            <a:off x="6719851" y="5064307"/>
            <a:ext cx="25956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62" name="Google Shape;62;p13"/>
          <p:cNvSpPr txBox="1">
            <a:spLocks noGrp="1"/>
          </p:cNvSpPr>
          <p:nvPr>
            <p:ph type="title" idx="8"/>
          </p:nvPr>
        </p:nvSpPr>
        <p:spPr>
          <a:xfrm>
            <a:off x="2876567" y="4668373"/>
            <a:ext cx="2595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zh-TW" altLang="en-US"/>
              <a:t>按一下以編輯母片標題樣式</a:t>
            </a:r>
            <a:endParaRPr/>
          </a:p>
        </p:txBody>
      </p:sp>
      <p:sp>
        <p:nvSpPr>
          <p:cNvPr id="63" name="Google Shape;63;p13"/>
          <p:cNvSpPr txBox="1">
            <a:spLocks noGrp="1"/>
          </p:cNvSpPr>
          <p:nvPr>
            <p:ph type="subTitle" idx="9"/>
          </p:nvPr>
        </p:nvSpPr>
        <p:spPr>
          <a:xfrm>
            <a:off x="2876551" y="5064307"/>
            <a:ext cx="25956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64" name="Google Shape;64;p13"/>
          <p:cNvSpPr txBox="1">
            <a:spLocks noGrp="1"/>
          </p:cNvSpPr>
          <p:nvPr>
            <p:ph type="title" idx="13" hasCustomPrompt="1"/>
          </p:nvPr>
        </p:nvSpPr>
        <p:spPr>
          <a:xfrm>
            <a:off x="1519200" y="1711100"/>
            <a:ext cx="1430400" cy="65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3200">
                <a:solidFill>
                  <a:schemeClr val="accent2"/>
                </a:solidFill>
              </a:defRPr>
            </a:lvl1pPr>
            <a:lvl2pPr lvl="1" algn="ctr" rtl="0">
              <a:spcBef>
                <a:spcPts val="0"/>
              </a:spcBef>
              <a:spcAft>
                <a:spcPts val="0"/>
              </a:spcAft>
              <a:buClr>
                <a:schemeClr val="accent2"/>
              </a:buClr>
              <a:buSzPts val="2400"/>
              <a:buNone/>
              <a:defRPr sz="3200">
                <a:solidFill>
                  <a:schemeClr val="accent2"/>
                </a:solidFill>
              </a:defRPr>
            </a:lvl2pPr>
            <a:lvl3pPr lvl="2" algn="ctr" rtl="0">
              <a:spcBef>
                <a:spcPts val="0"/>
              </a:spcBef>
              <a:spcAft>
                <a:spcPts val="0"/>
              </a:spcAft>
              <a:buClr>
                <a:schemeClr val="accent2"/>
              </a:buClr>
              <a:buSzPts val="2400"/>
              <a:buNone/>
              <a:defRPr sz="3200">
                <a:solidFill>
                  <a:schemeClr val="accent2"/>
                </a:solidFill>
              </a:defRPr>
            </a:lvl3pPr>
            <a:lvl4pPr lvl="3" algn="ctr" rtl="0">
              <a:spcBef>
                <a:spcPts val="0"/>
              </a:spcBef>
              <a:spcAft>
                <a:spcPts val="0"/>
              </a:spcAft>
              <a:buClr>
                <a:schemeClr val="accent2"/>
              </a:buClr>
              <a:buSzPts val="2400"/>
              <a:buNone/>
              <a:defRPr sz="3200">
                <a:solidFill>
                  <a:schemeClr val="accent2"/>
                </a:solidFill>
              </a:defRPr>
            </a:lvl4pPr>
            <a:lvl5pPr lvl="4" algn="ctr" rtl="0">
              <a:spcBef>
                <a:spcPts val="0"/>
              </a:spcBef>
              <a:spcAft>
                <a:spcPts val="0"/>
              </a:spcAft>
              <a:buClr>
                <a:schemeClr val="accent2"/>
              </a:buClr>
              <a:buSzPts val="2400"/>
              <a:buNone/>
              <a:defRPr sz="3200">
                <a:solidFill>
                  <a:schemeClr val="accent2"/>
                </a:solidFill>
              </a:defRPr>
            </a:lvl5pPr>
            <a:lvl6pPr lvl="5" algn="ctr" rtl="0">
              <a:spcBef>
                <a:spcPts val="0"/>
              </a:spcBef>
              <a:spcAft>
                <a:spcPts val="0"/>
              </a:spcAft>
              <a:buClr>
                <a:schemeClr val="accent2"/>
              </a:buClr>
              <a:buSzPts val="2400"/>
              <a:buNone/>
              <a:defRPr sz="3200">
                <a:solidFill>
                  <a:schemeClr val="accent2"/>
                </a:solidFill>
              </a:defRPr>
            </a:lvl6pPr>
            <a:lvl7pPr lvl="6" algn="ctr" rtl="0">
              <a:spcBef>
                <a:spcPts val="0"/>
              </a:spcBef>
              <a:spcAft>
                <a:spcPts val="0"/>
              </a:spcAft>
              <a:buClr>
                <a:schemeClr val="accent2"/>
              </a:buClr>
              <a:buSzPts val="2400"/>
              <a:buNone/>
              <a:defRPr sz="3200">
                <a:solidFill>
                  <a:schemeClr val="accent2"/>
                </a:solidFill>
              </a:defRPr>
            </a:lvl7pPr>
            <a:lvl8pPr lvl="7" algn="ctr" rtl="0">
              <a:spcBef>
                <a:spcPts val="0"/>
              </a:spcBef>
              <a:spcAft>
                <a:spcPts val="0"/>
              </a:spcAft>
              <a:buClr>
                <a:schemeClr val="accent2"/>
              </a:buClr>
              <a:buSzPts val="2400"/>
              <a:buNone/>
              <a:defRPr sz="3200">
                <a:solidFill>
                  <a:schemeClr val="accent2"/>
                </a:solidFill>
              </a:defRPr>
            </a:lvl8pPr>
            <a:lvl9pPr lvl="8" algn="ctr" rtl="0">
              <a:spcBef>
                <a:spcPts val="0"/>
              </a:spcBef>
              <a:spcAft>
                <a:spcPts val="0"/>
              </a:spcAft>
              <a:buClr>
                <a:schemeClr val="accent2"/>
              </a:buClr>
              <a:buSzPts val="2400"/>
              <a:buNone/>
              <a:defRPr sz="3200">
                <a:solidFill>
                  <a:schemeClr val="accent2"/>
                </a:solidFill>
              </a:defRPr>
            </a:lvl9pPr>
          </a:lstStyle>
          <a:p>
            <a:r>
              <a:t>xx%</a:t>
            </a:r>
          </a:p>
        </p:txBody>
      </p:sp>
      <p:sp>
        <p:nvSpPr>
          <p:cNvPr id="65" name="Google Shape;65;p13"/>
          <p:cNvSpPr txBox="1">
            <a:spLocks noGrp="1"/>
          </p:cNvSpPr>
          <p:nvPr>
            <p:ph type="title" idx="14" hasCustomPrompt="1"/>
          </p:nvPr>
        </p:nvSpPr>
        <p:spPr>
          <a:xfrm>
            <a:off x="5380800" y="1711100"/>
            <a:ext cx="1430400" cy="65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3200">
                <a:solidFill>
                  <a:schemeClr val="accent2"/>
                </a:solidFill>
              </a:defRPr>
            </a:lvl1pPr>
            <a:lvl2pPr lvl="1" algn="ctr" rtl="0">
              <a:spcBef>
                <a:spcPts val="0"/>
              </a:spcBef>
              <a:spcAft>
                <a:spcPts val="0"/>
              </a:spcAft>
              <a:buClr>
                <a:schemeClr val="accent2"/>
              </a:buClr>
              <a:buSzPts val="2400"/>
              <a:buNone/>
              <a:defRPr sz="3200">
                <a:solidFill>
                  <a:schemeClr val="accent2"/>
                </a:solidFill>
              </a:defRPr>
            </a:lvl2pPr>
            <a:lvl3pPr lvl="2" algn="ctr" rtl="0">
              <a:spcBef>
                <a:spcPts val="0"/>
              </a:spcBef>
              <a:spcAft>
                <a:spcPts val="0"/>
              </a:spcAft>
              <a:buClr>
                <a:schemeClr val="accent2"/>
              </a:buClr>
              <a:buSzPts val="2400"/>
              <a:buNone/>
              <a:defRPr sz="3200">
                <a:solidFill>
                  <a:schemeClr val="accent2"/>
                </a:solidFill>
              </a:defRPr>
            </a:lvl3pPr>
            <a:lvl4pPr lvl="3" algn="ctr" rtl="0">
              <a:spcBef>
                <a:spcPts val="0"/>
              </a:spcBef>
              <a:spcAft>
                <a:spcPts val="0"/>
              </a:spcAft>
              <a:buClr>
                <a:schemeClr val="accent2"/>
              </a:buClr>
              <a:buSzPts val="2400"/>
              <a:buNone/>
              <a:defRPr sz="3200">
                <a:solidFill>
                  <a:schemeClr val="accent2"/>
                </a:solidFill>
              </a:defRPr>
            </a:lvl4pPr>
            <a:lvl5pPr lvl="4" algn="ctr" rtl="0">
              <a:spcBef>
                <a:spcPts val="0"/>
              </a:spcBef>
              <a:spcAft>
                <a:spcPts val="0"/>
              </a:spcAft>
              <a:buClr>
                <a:schemeClr val="accent2"/>
              </a:buClr>
              <a:buSzPts val="2400"/>
              <a:buNone/>
              <a:defRPr sz="3200">
                <a:solidFill>
                  <a:schemeClr val="accent2"/>
                </a:solidFill>
              </a:defRPr>
            </a:lvl5pPr>
            <a:lvl6pPr lvl="5" algn="ctr" rtl="0">
              <a:spcBef>
                <a:spcPts val="0"/>
              </a:spcBef>
              <a:spcAft>
                <a:spcPts val="0"/>
              </a:spcAft>
              <a:buClr>
                <a:schemeClr val="accent2"/>
              </a:buClr>
              <a:buSzPts val="2400"/>
              <a:buNone/>
              <a:defRPr sz="3200">
                <a:solidFill>
                  <a:schemeClr val="accent2"/>
                </a:solidFill>
              </a:defRPr>
            </a:lvl6pPr>
            <a:lvl7pPr lvl="6" algn="ctr" rtl="0">
              <a:spcBef>
                <a:spcPts val="0"/>
              </a:spcBef>
              <a:spcAft>
                <a:spcPts val="0"/>
              </a:spcAft>
              <a:buClr>
                <a:schemeClr val="accent2"/>
              </a:buClr>
              <a:buSzPts val="2400"/>
              <a:buNone/>
              <a:defRPr sz="3200">
                <a:solidFill>
                  <a:schemeClr val="accent2"/>
                </a:solidFill>
              </a:defRPr>
            </a:lvl7pPr>
            <a:lvl8pPr lvl="7" algn="ctr" rtl="0">
              <a:spcBef>
                <a:spcPts val="0"/>
              </a:spcBef>
              <a:spcAft>
                <a:spcPts val="0"/>
              </a:spcAft>
              <a:buClr>
                <a:schemeClr val="accent2"/>
              </a:buClr>
              <a:buSzPts val="2400"/>
              <a:buNone/>
              <a:defRPr sz="3200">
                <a:solidFill>
                  <a:schemeClr val="accent2"/>
                </a:solidFill>
              </a:defRPr>
            </a:lvl8pPr>
            <a:lvl9pPr lvl="8" algn="ctr" rtl="0">
              <a:spcBef>
                <a:spcPts val="0"/>
              </a:spcBef>
              <a:spcAft>
                <a:spcPts val="0"/>
              </a:spcAft>
              <a:buClr>
                <a:schemeClr val="accent2"/>
              </a:buClr>
              <a:buSzPts val="2400"/>
              <a:buNone/>
              <a:defRPr sz="3200">
                <a:solidFill>
                  <a:schemeClr val="accent2"/>
                </a:solidFill>
              </a:defRPr>
            </a:lvl9pPr>
          </a:lstStyle>
          <a:p>
            <a:r>
              <a:t>xx%</a:t>
            </a:r>
          </a:p>
        </p:txBody>
      </p:sp>
      <p:sp>
        <p:nvSpPr>
          <p:cNvPr id="66" name="Google Shape;66;p13"/>
          <p:cNvSpPr txBox="1">
            <a:spLocks noGrp="1"/>
          </p:cNvSpPr>
          <p:nvPr>
            <p:ph type="title" idx="15" hasCustomPrompt="1"/>
          </p:nvPr>
        </p:nvSpPr>
        <p:spPr>
          <a:xfrm>
            <a:off x="9242400" y="1711100"/>
            <a:ext cx="1430400" cy="65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3200">
                <a:solidFill>
                  <a:schemeClr val="accent2"/>
                </a:solidFill>
              </a:defRPr>
            </a:lvl1pPr>
            <a:lvl2pPr lvl="1" algn="ctr" rtl="0">
              <a:spcBef>
                <a:spcPts val="0"/>
              </a:spcBef>
              <a:spcAft>
                <a:spcPts val="0"/>
              </a:spcAft>
              <a:buClr>
                <a:schemeClr val="accent2"/>
              </a:buClr>
              <a:buSzPts val="2400"/>
              <a:buNone/>
              <a:defRPr sz="3200">
                <a:solidFill>
                  <a:schemeClr val="accent2"/>
                </a:solidFill>
              </a:defRPr>
            </a:lvl2pPr>
            <a:lvl3pPr lvl="2" algn="ctr" rtl="0">
              <a:spcBef>
                <a:spcPts val="0"/>
              </a:spcBef>
              <a:spcAft>
                <a:spcPts val="0"/>
              </a:spcAft>
              <a:buClr>
                <a:schemeClr val="accent2"/>
              </a:buClr>
              <a:buSzPts val="2400"/>
              <a:buNone/>
              <a:defRPr sz="3200">
                <a:solidFill>
                  <a:schemeClr val="accent2"/>
                </a:solidFill>
              </a:defRPr>
            </a:lvl3pPr>
            <a:lvl4pPr lvl="3" algn="ctr" rtl="0">
              <a:spcBef>
                <a:spcPts val="0"/>
              </a:spcBef>
              <a:spcAft>
                <a:spcPts val="0"/>
              </a:spcAft>
              <a:buClr>
                <a:schemeClr val="accent2"/>
              </a:buClr>
              <a:buSzPts val="2400"/>
              <a:buNone/>
              <a:defRPr sz="3200">
                <a:solidFill>
                  <a:schemeClr val="accent2"/>
                </a:solidFill>
              </a:defRPr>
            </a:lvl4pPr>
            <a:lvl5pPr lvl="4" algn="ctr" rtl="0">
              <a:spcBef>
                <a:spcPts val="0"/>
              </a:spcBef>
              <a:spcAft>
                <a:spcPts val="0"/>
              </a:spcAft>
              <a:buClr>
                <a:schemeClr val="accent2"/>
              </a:buClr>
              <a:buSzPts val="2400"/>
              <a:buNone/>
              <a:defRPr sz="3200">
                <a:solidFill>
                  <a:schemeClr val="accent2"/>
                </a:solidFill>
              </a:defRPr>
            </a:lvl5pPr>
            <a:lvl6pPr lvl="5" algn="ctr" rtl="0">
              <a:spcBef>
                <a:spcPts val="0"/>
              </a:spcBef>
              <a:spcAft>
                <a:spcPts val="0"/>
              </a:spcAft>
              <a:buClr>
                <a:schemeClr val="accent2"/>
              </a:buClr>
              <a:buSzPts val="2400"/>
              <a:buNone/>
              <a:defRPr sz="3200">
                <a:solidFill>
                  <a:schemeClr val="accent2"/>
                </a:solidFill>
              </a:defRPr>
            </a:lvl6pPr>
            <a:lvl7pPr lvl="6" algn="ctr" rtl="0">
              <a:spcBef>
                <a:spcPts val="0"/>
              </a:spcBef>
              <a:spcAft>
                <a:spcPts val="0"/>
              </a:spcAft>
              <a:buClr>
                <a:schemeClr val="accent2"/>
              </a:buClr>
              <a:buSzPts val="2400"/>
              <a:buNone/>
              <a:defRPr sz="3200">
                <a:solidFill>
                  <a:schemeClr val="accent2"/>
                </a:solidFill>
              </a:defRPr>
            </a:lvl7pPr>
            <a:lvl8pPr lvl="7" algn="ctr" rtl="0">
              <a:spcBef>
                <a:spcPts val="0"/>
              </a:spcBef>
              <a:spcAft>
                <a:spcPts val="0"/>
              </a:spcAft>
              <a:buClr>
                <a:schemeClr val="accent2"/>
              </a:buClr>
              <a:buSzPts val="2400"/>
              <a:buNone/>
              <a:defRPr sz="3200">
                <a:solidFill>
                  <a:schemeClr val="accent2"/>
                </a:solidFill>
              </a:defRPr>
            </a:lvl8pPr>
            <a:lvl9pPr lvl="8" algn="ctr" rtl="0">
              <a:spcBef>
                <a:spcPts val="0"/>
              </a:spcBef>
              <a:spcAft>
                <a:spcPts val="0"/>
              </a:spcAft>
              <a:buClr>
                <a:schemeClr val="accent2"/>
              </a:buClr>
              <a:buSzPts val="2400"/>
              <a:buNone/>
              <a:defRPr sz="3200">
                <a:solidFill>
                  <a:schemeClr val="accent2"/>
                </a:solidFill>
              </a:defRPr>
            </a:lvl9pPr>
          </a:lstStyle>
          <a:p>
            <a:r>
              <a:t>xx%</a:t>
            </a:r>
          </a:p>
        </p:txBody>
      </p:sp>
      <p:sp>
        <p:nvSpPr>
          <p:cNvPr id="67" name="Google Shape;67;p13"/>
          <p:cNvSpPr txBox="1">
            <a:spLocks noGrp="1"/>
          </p:cNvSpPr>
          <p:nvPr>
            <p:ph type="title" idx="16" hasCustomPrompt="1"/>
          </p:nvPr>
        </p:nvSpPr>
        <p:spPr>
          <a:xfrm>
            <a:off x="7302467" y="4010371"/>
            <a:ext cx="1430400" cy="65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3200">
                <a:solidFill>
                  <a:schemeClr val="accent2"/>
                </a:solidFill>
              </a:defRPr>
            </a:lvl1pPr>
            <a:lvl2pPr lvl="1" algn="ctr" rtl="0">
              <a:spcBef>
                <a:spcPts val="0"/>
              </a:spcBef>
              <a:spcAft>
                <a:spcPts val="0"/>
              </a:spcAft>
              <a:buClr>
                <a:schemeClr val="accent2"/>
              </a:buClr>
              <a:buSzPts val="2400"/>
              <a:buNone/>
              <a:defRPr sz="3200">
                <a:solidFill>
                  <a:schemeClr val="accent2"/>
                </a:solidFill>
              </a:defRPr>
            </a:lvl2pPr>
            <a:lvl3pPr lvl="2" algn="ctr" rtl="0">
              <a:spcBef>
                <a:spcPts val="0"/>
              </a:spcBef>
              <a:spcAft>
                <a:spcPts val="0"/>
              </a:spcAft>
              <a:buClr>
                <a:schemeClr val="accent2"/>
              </a:buClr>
              <a:buSzPts val="2400"/>
              <a:buNone/>
              <a:defRPr sz="3200">
                <a:solidFill>
                  <a:schemeClr val="accent2"/>
                </a:solidFill>
              </a:defRPr>
            </a:lvl3pPr>
            <a:lvl4pPr lvl="3" algn="ctr" rtl="0">
              <a:spcBef>
                <a:spcPts val="0"/>
              </a:spcBef>
              <a:spcAft>
                <a:spcPts val="0"/>
              </a:spcAft>
              <a:buClr>
                <a:schemeClr val="accent2"/>
              </a:buClr>
              <a:buSzPts val="2400"/>
              <a:buNone/>
              <a:defRPr sz="3200">
                <a:solidFill>
                  <a:schemeClr val="accent2"/>
                </a:solidFill>
              </a:defRPr>
            </a:lvl4pPr>
            <a:lvl5pPr lvl="4" algn="ctr" rtl="0">
              <a:spcBef>
                <a:spcPts val="0"/>
              </a:spcBef>
              <a:spcAft>
                <a:spcPts val="0"/>
              </a:spcAft>
              <a:buClr>
                <a:schemeClr val="accent2"/>
              </a:buClr>
              <a:buSzPts val="2400"/>
              <a:buNone/>
              <a:defRPr sz="3200">
                <a:solidFill>
                  <a:schemeClr val="accent2"/>
                </a:solidFill>
              </a:defRPr>
            </a:lvl5pPr>
            <a:lvl6pPr lvl="5" algn="ctr" rtl="0">
              <a:spcBef>
                <a:spcPts val="0"/>
              </a:spcBef>
              <a:spcAft>
                <a:spcPts val="0"/>
              </a:spcAft>
              <a:buClr>
                <a:schemeClr val="accent2"/>
              </a:buClr>
              <a:buSzPts val="2400"/>
              <a:buNone/>
              <a:defRPr sz="3200">
                <a:solidFill>
                  <a:schemeClr val="accent2"/>
                </a:solidFill>
              </a:defRPr>
            </a:lvl6pPr>
            <a:lvl7pPr lvl="6" algn="ctr" rtl="0">
              <a:spcBef>
                <a:spcPts val="0"/>
              </a:spcBef>
              <a:spcAft>
                <a:spcPts val="0"/>
              </a:spcAft>
              <a:buClr>
                <a:schemeClr val="accent2"/>
              </a:buClr>
              <a:buSzPts val="2400"/>
              <a:buNone/>
              <a:defRPr sz="3200">
                <a:solidFill>
                  <a:schemeClr val="accent2"/>
                </a:solidFill>
              </a:defRPr>
            </a:lvl7pPr>
            <a:lvl8pPr lvl="7" algn="ctr" rtl="0">
              <a:spcBef>
                <a:spcPts val="0"/>
              </a:spcBef>
              <a:spcAft>
                <a:spcPts val="0"/>
              </a:spcAft>
              <a:buClr>
                <a:schemeClr val="accent2"/>
              </a:buClr>
              <a:buSzPts val="2400"/>
              <a:buNone/>
              <a:defRPr sz="3200">
                <a:solidFill>
                  <a:schemeClr val="accent2"/>
                </a:solidFill>
              </a:defRPr>
            </a:lvl8pPr>
            <a:lvl9pPr lvl="8" algn="ctr" rtl="0">
              <a:spcBef>
                <a:spcPts val="0"/>
              </a:spcBef>
              <a:spcAft>
                <a:spcPts val="0"/>
              </a:spcAft>
              <a:buClr>
                <a:schemeClr val="accent2"/>
              </a:buClr>
              <a:buSzPts val="2400"/>
              <a:buNone/>
              <a:defRPr sz="3200">
                <a:solidFill>
                  <a:schemeClr val="accent2"/>
                </a:solidFill>
              </a:defRPr>
            </a:lvl9pPr>
          </a:lstStyle>
          <a:p>
            <a:r>
              <a:t>xx%</a:t>
            </a:r>
          </a:p>
        </p:txBody>
      </p:sp>
      <p:sp>
        <p:nvSpPr>
          <p:cNvPr id="68" name="Google Shape;68;p13"/>
          <p:cNvSpPr txBox="1">
            <a:spLocks noGrp="1"/>
          </p:cNvSpPr>
          <p:nvPr>
            <p:ph type="title" idx="17" hasCustomPrompt="1"/>
          </p:nvPr>
        </p:nvSpPr>
        <p:spPr>
          <a:xfrm>
            <a:off x="3459167" y="4020687"/>
            <a:ext cx="1430400" cy="65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400"/>
              <a:buNone/>
              <a:defRPr sz="3200">
                <a:solidFill>
                  <a:schemeClr val="accent2"/>
                </a:solidFill>
              </a:defRPr>
            </a:lvl1pPr>
            <a:lvl2pPr lvl="1" algn="ctr" rtl="0">
              <a:spcBef>
                <a:spcPts val="0"/>
              </a:spcBef>
              <a:spcAft>
                <a:spcPts val="0"/>
              </a:spcAft>
              <a:buClr>
                <a:schemeClr val="accent2"/>
              </a:buClr>
              <a:buSzPts val="2400"/>
              <a:buNone/>
              <a:defRPr sz="3200">
                <a:solidFill>
                  <a:schemeClr val="accent2"/>
                </a:solidFill>
              </a:defRPr>
            </a:lvl2pPr>
            <a:lvl3pPr lvl="2" algn="ctr" rtl="0">
              <a:spcBef>
                <a:spcPts val="0"/>
              </a:spcBef>
              <a:spcAft>
                <a:spcPts val="0"/>
              </a:spcAft>
              <a:buClr>
                <a:schemeClr val="accent2"/>
              </a:buClr>
              <a:buSzPts val="2400"/>
              <a:buNone/>
              <a:defRPr sz="3200">
                <a:solidFill>
                  <a:schemeClr val="accent2"/>
                </a:solidFill>
              </a:defRPr>
            </a:lvl3pPr>
            <a:lvl4pPr lvl="3" algn="ctr" rtl="0">
              <a:spcBef>
                <a:spcPts val="0"/>
              </a:spcBef>
              <a:spcAft>
                <a:spcPts val="0"/>
              </a:spcAft>
              <a:buClr>
                <a:schemeClr val="accent2"/>
              </a:buClr>
              <a:buSzPts val="2400"/>
              <a:buNone/>
              <a:defRPr sz="3200">
                <a:solidFill>
                  <a:schemeClr val="accent2"/>
                </a:solidFill>
              </a:defRPr>
            </a:lvl4pPr>
            <a:lvl5pPr lvl="4" algn="ctr" rtl="0">
              <a:spcBef>
                <a:spcPts val="0"/>
              </a:spcBef>
              <a:spcAft>
                <a:spcPts val="0"/>
              </a:spcAft>
              <a:buClr>
                <a:schemeClr val="accent2"/>
              </a:buClr>
              <a:buSzPts val="2400"/>
              <a:buNone/>
              <a:defRPr sz="3200">
                <a:solidFill>
                  <a:schemeClr val="accent2"/>
                </a:solidFill>
              </a:defRPr>
            </a:lvl5pPr>
            <a:lvl6pPr lvl="5" algn="ctr" rtl="0">
              <a:spcBef>
                <a:spcPts val="0"/>
              </a:spcBef>
              <a:spcAft>
                <a:spcPts val="0"/>
              </a:spcAft>
              <a:buClr>
                <a:schemeClr val="accent2"/>
              </a:buClr>
              <a:buSzPts val="2400"/>
              <a:buNone/>
              <a:defRPr sz="3200">
                <a:solidFill>
                  <a:schemeClr val="accent2"/>
                </a:solidFill>
              </a:defRPr>
            </a:lvl6pPr>
            <a:lvl7pPr lvl="6" algn="ctr" rtl="0">
              <a:spcBef>
                <a:spcPts val="0"/>
              </a:spcBef>
              <a:spcAft>
                <a:spcPts val="0"/>
              </a:spcAft>
              <a:buClr>
                <a:schemeClr val="accent2"/>
              </a:buClr>
              <a:buSzPts val="2400"/>
              <a:buNone/>
              <a:defRPr sz="3200">
                <a:solidFill>
                  <a:schemeClr val="accent2"/>
                </a:solidFill>
              </a:defRPr>
            </a:lvl7pPr>
            <a:lvl8pPr lvl="7" algn="ctr" rtl="0">
              <a:spcBef>
                <a:spcPts val="0"/>
              </a:spcBef>
              <a:spcAft>
                <a:spcPts val="0"/>
              </a:spcAft>
              <a:buClr>
                <a:schemeClr val="accent2"/>
              </a:buClr>
              <a:buSzPts val="2400"/>
              <a:buNone/>
              <a:defRPr sz="3200">
                <a:solidFill>
                  <a:schemeClr val="accent2"/>
                </a:solidFill>
              </a:defRPr>
            </a:lvl8pPr>
            <a:lvl9pPr lvl="8" algn="ctr" rtl="0">
              <a:spcBef>
                <a:spcPts val="0"/>
              </a:spcBef>
              <a:spcAft>
                <a:spcPts val="0"/>
              </a:spcAft>
              <a:buClr>
                <a:schemeClr val="accent2"/>
              </a:buClr>
              <a:buSzPts val="2400"/>
              <a:buNone/>
              <a:defRPr sz="3200">
                <a:solidFill>
                  <a:schemeClr val="accent2"/>
                </a:solidFill>
              </a:defRPr>
            </a:lvl9pPr>
          </a:lstStyle>
          <a:p>
            <a:r>
              <a:t>xx%</a:t>
            </a:r>
          </a:p>
        </p:txBody>
      </p:sp>
    </p:spTree>
    <p:extLst>
      <p:ext uri="{BB962C8B-B14F-4D97-AF65-F5344CB8AC3E}">
        <p14:creationId xmlns:p14="http://schemas.microsoft.com/office/powerpoint/2010/main" val="38248387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201133" y="504300"/>
            <a:ext cx="79604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71" name="Google Shape;71;p14"/>
          <p:cNvSpPr txBox="1">
            <a:spLocks noGrp="1"/>
          </p:cNvSpPr>
          <p:nvPr>
            <p:ph type="title" idx="2" hasCustomPrompt="1"/>
          </p:nvPr>
        </p:nvSpPr>
        <p:spPr>
          <a:xfrm>
            <a:off x="3302800" y="1363700"/>
            <a:ext cx="876000" cy="100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3200" b="1">
                <a:solidFill>
                  <a:schemeClr val="accent2"/>
                </a:solidFill>
              </a:defRPr>
            </a:lvl1pPr>
            <a:lvl2pPr lvl="1"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9pPr>
          </a:lstStyle>
          <a:p>
            <a:r>
              <a:t>xx%</a:t>
            </a:r>
          </a:p>
        </p:txBody>
      </p:sp>
      <p:sp>
        <p:nvSpPr>
          <p:cNvPr id="72" name="Google Shape;72;p14"/>
          <p:cNvSpPr txBox="1">
            <a:spLocks noGrp="1"/>
          </p:cNvSpPr>
          <p:nvPr>
            <p:ph type="subTitle" idx="1"/>
          </p:nvPr>
        </p:nvSpPr>
        <p:spPr>
          <a:xfrm flipH="1">
            <a:off x="4186008" y="1678700"/>
            <a:ext cx="2372400" cy="3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667"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r>
              <a:rPr lang="zh-TW" altLang="en-US"/>
              <a:t>按一下以編輯母片子標題樣式</a:t>
            </a:r>
            <a:endParaRPr/>
          </a:p>
        </p:txBody>
      </p:sp>
      <p:sp>
        <p:nvSpPr>
          <p:cNvPr id="73" name="Google Shape;73;p14"/>
          <p:cNvSpPr txBox="1">
            <a:spLocks noGrp="1"/>
          </p:cNvSpPr>
          <p:nvPr>
            <p:ph type="subTitle" idx="3"/>
          </p:nvPr>
        </p:nvSpPr>
        <p:spPr>
          <a:xfrm>
            <a:off x="6870408" y="1627867"/>
            <a:ext cx="4268400" cy="48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867">
                <a:solidFill>
                  <a:schemeClr val="lt1"/>
                </a:solidFill>
              </a:defRPr>
            </a:lvl1pPr>
            <a:lvl2pPr lvl="1" rtl="0">
              <a:lnSpc>
                <a:spcPct val="100000"/>
              </a:lnSpc>
              <a:spcBef>
                <a:spcPts val="0"/>
              </a:spcBef>
              <a:spcAft>
                <a:spcPts val="0"/>
              </a:spcAft>
              <a:buClr>
                <a:schemeClr val="lt1"/>
              </a:buClr>
              <a:buSzPts val="1200"/>
              <a:buNone/>
              <a:defRPr sz="1600">
                <a:solidFill>
                  <a:schemeClr val="lt1"/>
                </a:solidFill>
              </a:defRPr>
            </a:lvl2pPr>
            <a:lvl3pPr lvl="2" rtl="0">
              <a:lnSpc>
                <a:spcPct val="100000"/>
              </a:lnSpc>
              <a:spcBef>
                <a:spcPts val="0"/>
              </a:spcBef>
              <a:spcAft>
                <a:spcPts val="0"/>
              </a:spcAft>
              <a:buClr>
                <a:schemeClr val="lt1"/>
              </a:buClr>
              <a:buSzPts val="1200"/>
              <a:buNone/>
              <a:defRPr sz="1600">
                <a:solidFill>
                  <a:schemeClr val="lt1"/>
                </a:solidFill>
              </a:defRPr>
            </a:lvl3pPr>
            <a:lvl4pPr lvl="3" rtl="0">
              <a:lnSpc>
                <a:spcPct val="100000"/>
              </a:lnSpc>
              <a:spcBef>
                <a:spcPts val="0"/>
              </a:spcBef>
              <a:spcAft>
                <a:spcPts val="0"/>
              </a:spcAft>
              <a:buClr>
                <a:schemeClr val="lt1"/>
              </a:buClr>
              <a:buSzPts val="1200"/>
              <a:buNone/>
              <a:defRPr sz="1600">
                <a:solidFill>
                  <a:schemeClr val="lt1"/>
                </a:solidFill>
              </a:defRPr>
            </a:lvl4pPr>
            <a:lvl5pPr lvl="4" rtl="0">
              <a:lnSpc>
                <a:spcPct val="100000"/>
              </a:lnSpc>
              <a:spcBef>
                <a:spcPts val="0"/>
              </a:spcBef>
              <a:spcAft>
                <a:spcPts val="0"/>
              </a:spcAft>
              <a:buClr>
                <a:schemeClr val="lt1"/>
              </a:buClr>
              <a:buSzPts val="1200"/>
              <a:buNone/>
              <a:defRPr sz="1600">
                <a:solidFill>
                  <a:schemeClr val="lt1"/>
                </a:solidFill>
              </a:defRPr>
            </a:lvl5pPr>
            <a:lvl6pPr lvl="5" rtl="0">
              <a:lnSpc>
                <a:spcPct val="100000"/>
              </a:lnSpc>
              <a:spcBef>
                <a:spcPts val="0"/>
              </a:spcBef>
              <a:spcAft>
                <a:spcPts val="0"/>
              </a:spcAft>
              <a:buClr>
                <a:schemeClr val="lt1"/>
              </a:buClr>
              <a:buSzPts val="1200"/>
              <a:buNone/>
              <a:defRPr sz="1600">
                <a:solidFill>
                  <a:schemeClr val="lt1"/>
                </a:solidFill>
              </a:defRPr>
            </a:lvl6pPr>
            <a:lvl7pPr lvl="6" rtl="0">
              <a:lnSpc>
                <a:spcPct val="100000"/>
              </a:lnSpc>
              <a:spcBef>
                <a:spcPts val="0"/>
              </a:spcBef>
              <a:spcAft>
                <a:spcPts val="0"/>
              </a:spcAft>
              <a:buClr>
                <a:schemeClr val="lt1"/>
              </a:buClr>
              <a:buSzPts val="1200"/>
              <a:buNone/>
              <a:defRPr sz="1600">
                <a:solidFill>
                  <a:schemeClr val="lt1"/>
                </a:solidFill>
              </a:defRPr>
            </a:lvl7pPr>
            <a:lvl8pPr lvl="7" rtl="0">
              <a:lnSpc>
                <a:spcPct val="100000"/>
              </a:lnSpc>
              <a:spcBef>
                <a:spcPts val="0"/>
              </a:spcBef>
              <a:spcAft>
                <a:spcPts val="0"/>
              </a:spcAft>
              <a:buClr>
                <a:schemeClr val="lt1"/>
              </a:buClr>
              <a:buSzPts val="1200"/>
              <a:buNone/>
              <a:defRPr sz="1600">
                <a:solidFill>
                  <a:schemeClr val="lt1"/>
                </a:solidFill>
              </a:defRPr>
            </a:lvl8pPr>
            <a:lvl9pPr lvl="8" rtl="0">
              <a:lnSpc>
                <a:spcPct val="100000"/>
              </a:lnSpc>
              <a:spcBef>
                <a:spcPts val="0"/>
              </a:spcBef>
              <a:spcAft>
                <a:spcPts val="0"/>
              </a:spcAft>
              <a:buClr>
                <a:schemeClr val="lt1"/>
              </a:buClr>
              <a:buSzPts val="1200"/>
              <a:buNone/>
              <a:defRPr sz="1600">
                <a:solidFill>
                  <a:schemeClr val="lt1"/>
                </a:solidFill>
              </a:defRPr>
            </a:lvl9pPr>
          </a:lstStyle>
          <a:p>
            <a:r>
              <a:rPr lang="zh-TW" altLang="en-US"/>
              <a:t>按一下以編輯母片子標題樣式</a:t>
            </a:r>
            <a:endParaRPr/>
          </a:p>
        </p:txBody>
      </p:sp>
      <p:sp>
        <p:nvSpPr>
          <p:cNvPr id="74" name="Google Shape;74;p14"/>
          <p:cNvSpPr txBox="1">
            <a:spLocks noGrp="1"/>
          </p:cNvSpPr>
          <p:nvPr>
            <p:ph type="title" idx="4" hasCustomPrompt="1"/>
          </p:nvPr>
        </p:nvSpPr>
        <p:spPr>
          <a:xfrm>
            <a:off x="3302800" y="2363263"/>
            <a:ext cx="876000" cy="100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3200" b="1">
                <a:solidFill>
                  <a:schemeClr val="accent2"/>
                </a:solidFill>
              </a:defRPr>
            </a:lvl1pPr>
            <a:lvl2pPr lvl="1"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9pPr>
          </a:lstStyle>
          <a:p>
            <a:r>
              <a:t>xx%</a:t>
            </a:r>
          </a:p>
        </p:txBody>
      </p:sp>
      <p:sp>
        <p:nvSpPr>
          <p:cNvPr id="75" name="Google Shape;75;p14"/>
          <p:cNvSpPr txBox="1">
            <a:spLocks noGrp="1"/>
          </p:cNvSpPr>
          <p:nvPr>
            <p:ph type="subTitle" idx="5"/>
          </p:nvPr>
        </p:nvSpPr>
        <p:spPr>
          <a:xfrm flipH="1">
            <a:off x="4186008" y="2678267"/>
            <a:ext cx="2369600" cy="3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667"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r>
              <a:rPr lang="zh-TW" altLang="en-US"/>
              <a:t>按一下以編輯母片子標題樣式</a:t>
            </a:r>
            <a:endParaRPr/>
          </a:p>
        </p:txBody>
      </p:sp>
      <p:sp>
        <p:nvSpPr>
          <p:cNvPr id="76" name="Google Shape;76;p14"/>
          <p:cNvSpPr txBox="1">
            <a:spLocks noGrp="1"/>
          </p:cNvSpPr>
          <p:nvPr>
            <p:ph type="subTitle" idx="6"/>
          </p:nvPr>
        </p:nvSpPr>
        <p:spPr>
          <a:xfrm>
            <a:off x="6862515" y="2627440"/>
            <a:ext cx="4275200" cy="48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867">
                <a:solidFill>
                  <a:schemeClr val="lt1"/>
                </a:solidFill>
              </a:defRPr>
            </a:lvl1pPr>
            <a:lvl2pPr lvl="1" rtl="0">
              <a:lnSpc>
                <a:spcPct val="100000"/>
              </a:lnSpc>
              <a:spcBef>
                <a:spcPts val="0"/>
              </a:spcBef>
              <a:spcAft>
                <a:spcPts val="0"/>
              </a:spcAft>
              <a:buClr>
                <a:schemeClr val="lt1"/>
              </a:buClr>
              <a:buSzPts val="1200"/>
              <a:buNone/>
              <a:defRPr sz="1600">
                <a:solidFill>
                  <a:schemeClr val="lt1"/>
                </a:solidFill>
              </a:defRPr>
            </a:lvl2pPr>
            <a:lvl3pPr lvl="2" rtl="0">
              <a:lnSpc>
                <a:spcPct val="100000"/>
              </a:lnSpc>
              <a:spcBef>
                <a:spcPts val="0"/>
              </a:spcBef>
              <a:spcAft>
                <a:spcPts val="0"/>
              </a:spcAft>
              <a:buClr>
                <a:schemeClr val="lt1"/>
              </a:buClr>
              <a:buSzPts val="1200"/>
              <a:buNone/>
              <a:defRPr sz="1600">
                <a:solidFill>
                  <a:schemeClr val="lt1"/>
                </a:solidFill>
              </a:defRPr>
            </a:lvl3pPr>
            <a:lvl4pPr lvl="3" rtl="0">
              <a:lnSpc>
                <a:spcPct val="100000"/>
              </a:lnSpc>
              <a:spcBef>
                <a:spcPts val="0"/>
              </a:spcBef>
              <a:spcAft>
                <a:spcPts val="0"/>
              </a:spcAft>
              <a:buClr>
                <a:schemeClr val="lt1"/>
              </a:buClr>
              <a:buSzPts val="1200"/>
              <a:buNone/>
              <a:defRPr sz="1600">
                <a:solidFill>
                  <a:schemeClr val="lt1"/>
                </a:solidFill>
              </a:defRPr>
            </a:lvl4pPr>
            <a:lvl5pPr lvl="4" rtl="0">
              <a:lnSpc>
                <a:spcPct val="100000"/>
              </a:lnSpc>
              <a:spcBef>
                <a:spcPts val="0"/>
              </a:spcBef>
              <a:spcAft>
                <a:spcPts val="0"/>
              </a:spcAft>
              <a:buClr>
                <a:schemeClr val="lt1"/>
              </a:buClr>
              <a:buSzPts val="1200"/>
              <a:buNone/>
              <a:defRPr sz="1600">
                <a:solidFill>
                  <a:schemeClr val="lt1"/>
                </a:solidFill>
              </a:defRPr>
            </a:lvl5pPr>
            <a:lvl6pPr lvl="5" rtl="0">
              <a:lnSpc>
                <a:spcPct val="100000"/>
              </a:lnSpc>
              <a:spcBef>
                <a:spcPts val="0"/>
              </a:spcBef>
              <a:spcAft>
                <a:spcPts val="0"/>
              </a:spcAft>
              <a:buClr>
                <a:schemeClr val="lt1"/>
              </a:buClr>
              <a:buSzPts val="1200"/>
              <a:buNone/>
              <a:defRPr sz="1600">
                <a:solidFill>
                  <a:schemeClr val="lt1"/>
                </a:solidFill>
              </a:defRPr>
            </a:lvl6pPr>
            <a:lvl7pPr lvl="6" rtl="0">
              <a:lnSpc>
                <a:spcPct val="100000"/>
              </a:lnSpc>
              <a:spcBef>
                <a:spcPts val="0"/>
              </a:spcBef>
              <a:spcAft>
                <a:spcPts val="0"/>
              </a:spcAft>
              <a:buClr>
                <a:schemeClr val="lt1"/>
              </a:buClr>
              <a:buSzPts val="1200"/>
              <a:buNone/>
              <a:defRPr sz="1600">
                <a:solidFill>
                  <a:schemeClr val="lt1"/>
                </a:solidFill>
              </a:defRPr>
            </a:lvl7pPr>
            <a:lvl8pPr lvl="7" rtl="0">
              <a:lnSpc>
                <a:spcPct val="100000"/>
              </a:lnSpc>
              <a:spcBef>
                <a:spcPts val="0"/>
              </a:spcBef>
              <a:spcAft>
                <a:spcPts val="0"/>
              </a:spcAft>
              <a:buClr>
                <a:schemeClr val="lt1"/>
              </a:buClr>
              <a:buSzPts val="1200"/>
              <a:buNone/>
              <a:defRPr sz="1600">
                <a:solidFill>
                  <a:schemeClr val="lt1"/>
                </a:solidFill>
              </a:defRPr>
            </a:lvl8pPr>
            <a:lvl9pPr lvl="8" rtl="0">
              <a:lnSpc>
                <a:spcPct val="100000"/>
              </a:lnSpc>
              <a:spcBef>
                <a:spcPts val="0"/>
              </a:spcBef>
              <a:spcAft>
                <a:spcPts val="0"/>
              </a:spcAft>
              <a:buClr>
                <a:schemeClr val="lt1"/>
              </a:buClr>
              <a:buSzPts val="1200"/>
              <a:buNone/>
              <a:defRPr sz="1600">
                <a:solidFill>
                  <a:schemeClr val="lt1"/>
                </a:solidFill>
              </a:defRPr>
            </a:lvl9pPr>
          </a:lstStyle>
          <a:p>
            <a:r>
              <a:rPr lang="zh-TW" altLang="en-US"/>
              <a:t>按一下以編輯母片子標題樣式</a:t>
            </a:r>
            <a:endParaRPr/>
          </a:p>
        </p:txBody>
      </p:sp>
      <p:sp>
        <p:nvSpPr>
          <p:cNvPr id="77" name="Google Shape;77;p14"/>
          <p:cNvSpPr txBox="1">
            <a:spLocks noGrp="1"/>
          </p:cNvSpPr>
          <p:nvPr>
            <p:ph type="title" idx="7" hasCustomPrompt="1"/>
          </p:nvPr>
        </p:nvSpPr>
        <p:spPr>
          <a:xfrm>
            <a:off x="3302800" y="3362829"/>
            <a:ext cx="876000" cy="100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3200" b="1">
                <a:solidFill>
                  <a:schemeClr val="accent2"/>
                </a:solidFill>
              </a:defRPr>
            </a:lvl1pPr>
            <a:lvl2pPr lvl="1"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9pPr>
          </a:lstStyle>
          <a:p>
            <a:r>
              <a:t>xx%</a:t>
            </a:r>
          </a:p>
        </p:txBody>
      </p:sp>
      <p:sp>
        <p:nvSpPr>
          <p:cNvPr id="78" name="Google Shape;78;p14"/>
          <p:cNvSpPr txBox="1">
            <a:spLocks noGrp="1"/>
          </p:cNvSpPr>
          <p:nvPr>
            <p:ph type="subTitle" idx="8"/>
          </p:nvPr>
        </p:nvSpPr>
        <p:spPr>
          <a:xfrm flipH="1">
            <a:off x="4186008" y="3679799"/>
            <a:ext cx="2372400" cy="3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667"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r>
              <a:rPr lang="zh-TW" altLang="en-US"/>
              <a:t>按一下以編輯母片子標題樣式</a:t>
            </a:r>
            <a:endParaRPr/>
          </a:p>
        </p:txBody>
      </p:sp>
      <p:sp>
        <p:nvSpPr>
          <p:cNvPr id="79" name="Google Shape;79;p14"/>
          <p:cNvSpPr txBox="1">
            <a:spLocks noGrp="1"/>
          </p:cNvSpPr>
          <p:nvPr>
            <p:ph type="subTitle" idx="9"/>
          </p:nvPr>
        </p:nvSpPr>
        <p:spPr>
          <a:xfrm>
            <a:off x="6857492" y="3628977"/>
            <a:ext cx="4268400" cy="48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867">
                <a:solidFill>
                  <a:schemeClr val="lt1"/>
                </a:solidFill>
              </a:defRPr>
            </a:lvl1pPr>
            <a:lvl2pPr lvl="1" rtl="0">
              <a:lnSpc>
                <a:spcPct val="100000"/>
              </a:lnSpc>
              <a:spcBef>
                <a:spcPts val="0"/>
              </a:spcBef>
              <a:spcAft>
                <a:spcPts val="0"/>
              </a:spcAft>
              <a:buClr>
                <a:schemeClr val="lt1"/>
              </a:buClr>
              <a:buSzPts val="1200"/>
              <a:buNone/>
              <a:defRPr sz="1600">
                <a:solidFill>
                  <a:schemeClr val="lt1"/>
                </a:solidFill>
              </a:defRPr>
            </a:lvl2pPr>
            <a:lvl3pPr lvl="2" rtl="0">
              <a:lnSpc>
                <a:spcPct val="100000"/>
              </a:lnSpc>
              <a:spcBef>
                <a:spcPts val="0"/>
              </a:spcBef>
              <a:spcAft>
                <a:spcPts val="0"/>
              </a:spcAft>
              <a:buClr>
                <a:schemeClr val="lt1"/>
              </a:buClr>
              <a:buSzPts val="1200"/>
              <a:buNone/>
              <a:defRPr sz="1600">
                <a:solidFill>
                  <a:schemeClr val="lt1"/>
                </a:solidFill>
              </a:defRPr>
            </a:lvl3pPr>
            <a:lvl4pPr lvl="3" rtl="0">
              <a:lnSpc>
                <a:spcPct val="100000"/>
              </a:lnSpc>
              <a:spcBef>
                <a:spcPts val="0"/>
              </a:spcBef>
              <a:spcAft>
                <a:spcPts val="0"/>
              </a:spcAft>
              <a:buClr>
                <a:schemeClr val="lt1"/>
              </a:buClr>
              <a:buSzPts val="1200"/>
              <a:buNone/>
              <a:defRPr sz="1600">
                <a:solidFill>
                  <a:schemeClr val="lt1"/>
                </a:solidFill>
              </a:defRPr>
            </a:lvl4pPr>
            <a:lvl5pPr lvl="4" rtl="0">
              <a:lnSpc>
                <a:spcPct val="100000"/>
              </a:lnSpc>
              <a:spcBef>
                <a:spcPts val="0"/>
              </a:spcBef>
              <a:spcAft>
                <a:spcPts val="0"/>
              </a:spcAft>
              <a:buClr>
                <a:schemeClr val="lt1"/>
              </a:buClr>
              <a:buSzPts val="1200"/>
              <a:buNone/>
              <a:defRPr sz="1600">
                <a:solidFill>
                  <a:schemeClr val="lt1"/>
                </a:solidFill>
              </a:defRPr>
            </a:lvl5pPr>
            <a:lvl6pPr lvl="5" rtl="0">
              <a:lnSpc>
                <a:spcPct val="100000"/>
              </a:lnSpc>
              <a:spcBef>
                <a:spcPts val="0"/>
              </a:spcBef>
              <a:spcAft>
                <a:spcPts val="0"/>
              </a:spcAft>
              <a:buClr>
                <a:schemeClr val="lt1"/>
              </a:buClr>
              <a:buSzPts val="1200"/>
              <a:buNone/>
              <a:defRPr sz="1600">
                <a:solidFill>
                  <a:schemeClr val="lt1"/>
                </a:solidFill>
              </a:defRPr>
            </a:lvl6pPr>
            <a:lvl7pPr lvl="6" rtl="0">
              <a:lnSpc>
                <a:spcPct val="100000"/>
              </a:lnSpc>
              <a:spcBef>
                <a:spcPts val="0"/>
              </a:spcBef>
              <a:spcAft>
                <a:spcPts val="0"/>
              </a:spcAft>
              <a:buClr>
                <a:schemeClr val="lt1"/>
              </a:buClr>
              <a:buSzPts val="1200"/>
              <a:buNone/>
              <a:defRPr sz="1600">
                <a:solidFill>
                  <a:schemeClr val="lt1"/>
                </a:solidFill>
              </a:defRPr>
            </a:lvl7pPr>
            <a:lvl8pPr lvl="7" rtl="0">
              <a:lnSpc>
                <a:spcPct val="100000"/>
              </a:lnSpc>
              <a:spcBef>
                <a:spcPts val="0"/>
              </a:spcBef>
              <a:spcAft>
                <a:spcPts val="0"/>
              </a:spcAft>
              <a:buClr>
                <a:schemeClr val="lt1"/>
              </a:buClr>
              <a:buSzPts val="1200"/>
              <a:buNone/>
              <a:defRPr sz="1600">
                <a:solidFill>
                  <a:schemeClr val="lt1"/>
                </a:solidFill>
              </a:defRPr>
            </a:lvl8pPr>
            <a:lvl9pPr lvl="8" rtl="0">
              <a:lnSpc>
                <a:spcPct val="100000"/>
              </a:lnSpc>
              <a:spcBef>
                <a:spcPts val="0"/>
              </a:spcBef>
              <a:spcAft>
                <a:spcPts val="0"/>
              </a:spcAft>
              <a:buClr>
                <a:schemeClr val="lt1"/>
              </a:buClr>
              <a:buSzPts val="1200"/>
              <a:buNone/>
              <a:defRPr sz="1600">
                <a:solidFill>
                  <a:schemeClr val="lt1"/>
                </a:solidFill>
              </a:defRPr>
            </a:lvl9pPr>
          </a:lstStyle>
          <a:p>
            <a:r>
              <a:rPr lang="zh-TW" altLang="en-US"/>
              <a:t>按一下以編輯母片子標題樣式</a:t>
            </a:r>
            <a:endParaRPr/>
          </a:p>
        </p:txBody>
      </p:sp>
      <p:sp>
        <p:nvSpPr>
          <p:cNvPr id="80" name="Google Shape;80;p14"/>
          <p:cNvSpPr txBox="1">
            <a:spLocks noGrp="1"/>
          </p:cNvSpPr>
          <p:nvPr>
            <p:ph type="title" idx="13" hasCustomPrompt="1"/>
          </p:nvPr>
        </p:nvSpPr>
        <p:spPr>
          <a:xfrm>
            <a:off x="3302800" y="4367036"/>
            <a:ext cx="876000" cy="100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3200" b="1">
                <a:solidFill>
                  <a:schemeClr val="accent2"/>
                </a:solidFill>
              </a:defRPr>
            </a:lvl1pPr>
            <a:lvl2pPr lvl="1"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9pPr>
          </a:lstStyle>
          <a:p>
            <a:r>
              <a:t>xx%</a:t>
            </a:r>
          </a:p>
        </p:txBody>
      </p:sp>
      <p:sp>
        <p:nvSpPr>
          <p:cNvPr id="81" name="Google Shape;81;p14"/>
          <p:cNvSpPr txBox="1">
            <a:spLocks noGrp="1"/>
          </p:cNvSpPr>
          <p:nvPr>
            <p:ph type="subTitle" idx="14"/>
          </p:nvPr>
        </p:nvSpPr>
        <p:spPr>
          <a:xfrm flipH="1">
            <a:off x="4186008" y="4682036"/>
            <a:ext cx="2369600" cy="3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667"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r>
              <a:rPr lang="zh-TW" altLang="en-US"/>
              <a:t>按一下以編輯母片子標題樣式</a:t>
            </a:r>
            <a:endParaRPr/>
          </a:p>
        </p:txBody>
      </p:sp>
      <p:sp>
        <p:nvSpPr>
          <p:cNvPr id="82" name="Google Shape;82;p14"/>
          <p:cNvSpPr txBox="1">
            <a:spLocks noGrp="1"/>
          </p:cNvSpPr>
          <p:nvPr>
            <p:ph type="subTitle" idx="15"/>
          </p:nvPr>
        </p:nvSpPr>
        <p:spPr>
          <a:xfrm>
            <a:off x="6856333" y="4631237"/>
            <a:ext cx="4275200" cy="48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867">
                <a:solidFill>
                  <a:schemeClr val="lt1"/>
                </a:solidFill>
              </a:defRPr>
            </a:lvl1pPr>
            <a:lvl2pPr lvl="1" rtl="0">
              <a:lnSpc>
                <a:spcPct val="100000"/>
              </a:lnSpc>
              <a:spcBef>
                <a:spcPts val="0"/>
              </a:spcBef>
              <a:spcAft>
                <a:spcPts val="0"/>
              </a:spcAft>
              <a:buClr>
                <a:schemeClr val="lt1"/>
              </a:buClr>
              <a:buSzPts val="1200"/>
              <a:buNone/>
              <a:defRPr sz="1600">
                <a:solidFill>
                  <a:schemeClr val="lt1"/>
                </a:solidFill>
              </a:defRPr>
            </a:lvl2pPr>
            <a:lvl3pPr lvl="2" rtl="0">
              <a:lnSpc>
                <a:spcPct val="100000"/>
              </a:lnSpc>
              <a:spcBef>
                <a:spcPts val="0"/>
              </a:spcBef>
              <a:spcAft>
                <a:spcPts val="0"/>
              </a:spcAft>
              <a:buClr>
                <a:schemeClr val="lt1"/>
              </a:buClr>
              <a:buSzPts val="1200"/>
              <a:buNone/>
              <a:defRPr sz="1600">
                <a:solidFill>
                  <a:schemeClr val="lt1"/>
                </a:solidFill>
              </a:defRPr>
            </a:lvl3pPr>
            <a:lvl4pPr lvl="3" rtl="0">
              <a:lnSpc>
                <a:spcPct val="100000"/>
              </a:lnSpc>
              <a:spcBef>
                <a:spcPts val="0"/>
              </a:spcBef>
              <a:spcAft>
                <a:spcPts val="0"/>
              </a:spcAft>
              <a:buClr>
                <a:schemeClr val="lt1"/>
              </a:buClr>
              <a:buSzPts val="1200"/>
              <a:buNone/>
              <a:defRPr sz="1600">
                <a:solidFill>
                  <a:schemeClr val="lt1"/>
                </a:solidFill>
              </a:defRPr>
            </a:lvl4pPr>
            <a:lvl5pPr lvl="4" rtl="0">
              <a:lnSpc>
                <a:spcPct val="100000"/>
              </a:lnSpc>
              <a:spcBef>
                <a:spcPts val="0"/>
              </a:spcBef>
              <a:spcAft>
                <a:spcPts val="0"/>
              </a:spcAft>
              <a:buClr>
                <a:schemeClr val="lt1"/>
              </a:buClr>
              <a:buSzPts val="1200"/>
              <a:buNone/>
              <a:defRPr sz="1600">
                <a:solidFill>
                  <a:schemeClr val="lt1"/>
                </a:solidFill>
              </a:defRPr>
            </a:lvl5pPr>
            <a:lvl6pPr lvl="5" rtl="0">
              <a:lnSpc>
                <a:spcPct val="100000"/>
              </a:lnSpc>
              <a:spcBef>
                <a:spcPts val="0"/>
              </a:spcBef>
              <a:spcAft>
                <a:spcPts val="0"/>
              </a:spcAft>
              <a:buClr>
                <a:schemeClr val="lt1"/>
              </a:buClr>
              <a:buSzPts val="1200"/>
              <a:buNone/>
              <a:defRPr sz="1600">
                <a:solidFill>
                  <a:schemeClr val="lt1"/>
                </a:solidFill>
              </a:defRPr>
            </a:lvl6pPr>
            <a:lvl7pPr lvl="6" rtl="0">
              <a:lnSpc>
                <a:spcPct val="100000"/>
              </a:lnSpc>
              <a:spcBef>
                <a:spcPts val="0"/>
              </a:spcBef>
              <a:spcAft>
                <a:spcPts val="0"/>
              </a:spcAft>
              <a:buClr>
                <a:schemeClr val="lt1"/>
              </a:buClr>
              <a:buSzPts val="1200"/>
              <a:buNone/>
              <a:defRPr sz="1600">
                <a:solidFill>
                  <a:schemeClr val="lt1"/>
                </a:solidFill>
              </a:defRPr>
            </a:lvl7pPr>
            <a:lvl8pPr lvl="7" rtl="0">
              <a:lnSpc>
                <a:spcPct val="100000"/>
              </a:lnSpc>
              <a:spcBef>
                <a:spcPts val="0"/>
              </a:spcBef>
              <a:spcAft>
                <a:spcPts val="0"/>
              </a:spcAft>
              <a:buClr>
                <a:schemeClr val="lt1"/>
              </a:buClr>
              <a:buSzPts val="1200"/>
              <a:buNone/>
              <a:defRPr sz="1600">
                <a:solidFill>
                  <a:schemeClr val="lt1"/>
                </a:solidFill>
              </a:defRPr>
            </a:lvl8pPr>
            <a:lvl9pPr lvl="8" rtl="0">
              <a:lnSpc>
                <a:spcPct val="100000"/>
              </a:lnSpc>
              <a:spcBef>
                <a:spcPts val="0"/>
              </a:spcBef>
              <a:spcAft>
                <a:spcPts val="0"/>
              </a:spcAft>
              <a:buClr>
                <a:schemeClr val="lt1"/>
              </a:buClr>
              <a:buSzPts val="1200"/>
              <a:buNone/>
              <a:defRPr sz="1600">
                <a:solidFill>
                  <a:schemeClr val="lt1"/>
                </a:solidFill>
              </a:defRPr>
            </a:lvl9pPr>
          </a:lstStyle>
          <a:p>
            <a:r>
              <a:rPr lang="zh-TW" altLang="en-US"/>
              <a:t>按一下以編輯母片子標題樣式</a:t>
            </a:r>
            <a:endParaRPr/>
          </a:p>
        </p:txBody>
      </p:sp>
      <p:sp>
        <p:nvSpPr>
          <p:cNvPr id="83" name="Google Shape;83;p14"/>
          <p:cNvSpPr txBox="1">
            <a:spLocks noGrp="1"/>
          </p:cNvSpPr>
          <p:nvPr>
            <p:ph type="title" idx="16" hasCustomPrompt="1"/>
          </p:nvPr>
        </p:nvSpPr>
        <p:spPr>
          <a:xfrm>
            <a:off x="3302800" y="5361967"/>
            <a:ext cx="876000" cy="100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10000"/>
              <a:buFont typeface="Barlow"/>
              <a:buNone/>
              <a:defRPr sz="3200" b="1">
                <a:solidFill>
                  <a:schemeClr val="accent2"/>
                </a:solidFill>
              </a:defRPr>
            </a:lvl1pPr>
            <a:lvl2pPr lvl="1"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2pPr>
            <a:lvl3pPr lvl="2"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3pPr>
            <a:lvl4pPr lvl="3"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4pPr>
            <a:lvl5pPr lvl="4"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5pPr>
            <a:lvl6pPr lvl="5"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6pPr>
            <a:lvl7pPr lvl="6"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7pPr>
            <a:lvl8pPr lvl="7"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8pPr>
            <a:lvl9pPr lvl="8" rtl="0">
              <a:spcBef>
                <a:spcPts val="0"/>
              </a:spcBef>
              <a:spcAft>
                <a:spcPts val="0"/>
              </a:spcAft>
              <a:buClr>
                <a:schemeClr val="accent2"/>
              </a:buClr>
              <a:buSzPts val="10000"/>
              <a:buFont typeface="Yanone Kaffeesatz"/>
              <a:buNone/>
              <a:defRPr sz="13333">
                <a:solidFill>
                  <a:schemeClr val="accent2"/>
                </a:solidFill>
                <a:latin typeface="Yanone Kaffeesatz"/>
                <a:ea typeface="Yanone Kaffeesatz"/>
                <a:cs typeface="Yanone Kaffeesatz"/>
                <a:sym typeface="Yanone Kaffeesatz"/>
              </a:defRPr>
            </a:lvl9pPr>
          </a:lstStyle>
          <a:p>
            <a:r>
              <a:t>xx%</a:t>
            </a:r>
          </a:p>
        </p:txBody>
      </p:sp>
      <p:sp>
        <p:nvSpPr>
          <p:cNvPr id="84" name="Google Shape;84;p14"/>
          <p:cNvSpPr txBox="1">
            <a:spLocks noGrp="1"/>
          </p:cNvSpPr>
          <p:nvPr>
            <p:ph type="subTitle" idx="17"/>
          </p:nvPr>
        </p:nvSpPr>
        <p:spPr>
          <a:xfrm flipH="1">
            <a:off x="4186008" y="5677000"/>
            <a:ext cx="2369600" cy="3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Caveat"/>
              <a:buNone/>
              <a:defRPr sz="2667" b="1">
                <a:solidFill>
                  <a:schemeClr val="lt1"/>
                </a:solidFill>
                <a:latin typeface="Ubuntu"/>
                <a:ea typeface="Ubuntu"/>
                <a:cs typeface="Ubuntu"/>
                <a:sym typeface="Ubuntu"/>
              </a:defRPr>
            </a:lvl1pPr>
            <a:lvl2pPr lvl="1"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lt1"/>
              </a:buClr>
              <a:buSzPts val="1400"/>
              <a:buFont typeface="Fira Sans Condensed"/>
              <a:buNone/>
              <a:defRPr>
                <a:solidFill>
                  <a:schemeClr val="lt1"/>
                </a:solidFill>
                <a:latin typeface="Fira Sans Condensed"/>
                <a:ea typeface="Fira Sans Condensed"/>
                <a:cs typeface="Fira Sans Condensed"/>
                <a:sym typeface="Fira Sans Condensed"/>
              </a:defRPr>
            </a:lvl9pPr>
          </a:lstStyle>
          <a:p>
            <a:r>
              <a:rPr lang="zh-TW" altLang="en-US"/>
              <a:t>按一下以編輯母片子標題樣式</a:t>
            </a:r>
            <a:endParaRPr/>
          </a:p>
        </p:txBody>
      </p:sp>
      <p:sp>
        <p:nvSpPr>
          <p:cNvPr id="85" name="Google Shape;85;p14"/>
          <p:cNvSpPr txBox="1">
            <a:spLocks noGrp="1"/>
          </p:cNvSpPr>
          <p:nvPr>
            <p:ph type="subTitle" idx="18"/>
          </p:nvPr>
        </p:nvSpPr>
        <p:spPr>
          <a:xfrm>
            <a:off x="6856333" y="5626200"/>
            <a:ext cx="4275200" cy="48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867">
                <a:solidFill>
                  <a:schemeClr val="lt1"/>
                </a:solidFill>
              </a:defRPr>
            </a:lvl1pPr>
            <a:lvl2pPr lvl="1" rtl="0">
              <a:lnSpc>
                <a:spcPct val="100000"/>
              </a:lnSpc>
              <a:spcBef>
                <a:spcPts val="0"/>
              </a:spcBef>
              <a:spcAft>
                <a:spcPts val="0"/>
              </a:spcAft>
              <a:buClr>
                <a:schemeClr val="lt1"/>
              </a:buClr>
              <a:buSzPts val="1200"/>
              <a:buNone/>
              <a:defRPr sz="1600">
                <a:solidFill>
                  <a:schemeClr val="lt1"/>
                </a:solidFill>
              </a:defRPr>
            </a:lvl2pPr>
            <a:lvl3pPr lvl="2" rtl="0">
              <a:lnSpc>
                <a:spcPct val="100000"/>
              </a:lnSpc>
              <a:spcBef>
                <a:spcPts val="0"/>
              </a:spcBef>
              <a:spcAft>
                <a:spcPts val="0"/>
              </a:spcAft>
              <a:buClr>
                <a:schemeClr val="lt1"/>
              </a:buClr>
              <a:buSzPts val="1200"/>
              <a:buNone/>
              <a:defRPr sz="1600">
                <a:solidFill>
                  <a:schemeClr val="lt1"/>
                </a:solidFill>
              </a:defRPr>
            </a:lvl3pPr>
            <a:lvl4pPr lvl="3" rtl="0">
              <a:lnSpc>
                <a:spcPct val="100000"/>
              </a:lnSpc>
              <a:spcBef>
                <a:spcPts val="0"/>
              </a:spcBef>
              <a:spcAft>
                <a:spcPts val="0"/>
              </a:spcAft>
              <a:buClr>
                <a:schemeClr val="lt1"/>
              </a:buClr>
              <a:buSzPts val="1200"/>
              <a:buNone/>
              <a:defRPr sz="1600">
                <a:solidFill>
                  <a:schemeClr val="lt1"/>
                </a:solidFill>
              </a:defRPr>
            </a:lvl4pPr>
            <a:lvl5pPr lvl="4" rtl="0">
              <a:lnSpc>
                <a:spcPct val="100000"/>
              </a:lnSpc>
              <a:spcBef>
                <a:spcPts val="0"/>
              </a:spcBef>
              <a:spcAft>
                <a:spcPts val="0"/>
              </a:spcAft>
              <a:buClr>
                <a:schemeClr val="lt1"/>
              </a:buClr>
              <a:buSzPts val="1200"/>
              <a:buNone/>
              <a:defRPr sz="1600">
                <a:solidFill>
                  <a:schemeClr val="lt1"/>
                </a:solidFill>
              </a:defRPr>
            </a:lvl5pPr>
            <a:lvl6pPr lvl="5" rtl="0">
              <a:lnSpc>
                <a:spcPct val="100000"/>
              </a:lnSpc>
              <a:spcBef>
                <a:spcPts val="0"/>
              </a:spcBef>
              <a:spcAft>
                <a:spcPts val="0"/>
              </a:spcAft>
              <a:buClr>
                <a:schemeClr val="lt1"/>
              </a:buClr>
              <a:buSzPts val="1200"/>
              <a:buNone/>
              <a:defRPr sz="1600">
                <a:solidFill>
                  <a:schemeClr val="lt1"/>
                </a:solidFill>
              </a:defRPr>
            </a:lvl6pPr>
            <a:lvl7pPr lvl="6" rtl="0">
              <a:lnSpc>
                <a:spcPct val="100000"/>
              </a:lnSpc>
              <a:spcBef>
                <a:spcPts val="0"/>
              </a:spcBef>
              <a:spcAft>
                <a:spcPts val="0"/>
              </a:spcAft>
              <a:buClr>
                <a:schemeClr val="lt1"/>
              </a:buClr>
              <a:buSzPts val="1200"/>
              <a:buNone/>
              <a:defRPr sz="1600">
                <a:solidFill>
                  <a:schemeClr val="lt1"/>
                </a:solidFill>
              </a:defRPr>
            </a:lvl7pPr>
            <a:lvl8pPr lvl="7" rtl="0">
              <a:lnSpc>
                <a:spcPct val="100000"/>
              </a:lnSpc>
              <a:spcBef>
                <a:spcPts val="0"/>
              </a:spcBef>
              <a:spcAft>
                <a:spcPts val="0"/>
              </a:spcAft>
              <a:buClr>
                <a:schemeClr val="lt1"/>
              </a:buClr>
              <a:buSzPts val="1200"/>
              <a:buNone/>
              <a:defRPr sz="1600">
                <a:solidFill>
                  <a:schemeClr val="lt1"/>
                </a:solidFill>
              </a:defRPr>
            </a:lvl8pPr>
            <a:lvl9pPr lvl="8" rtl="0">
              <a:lnSpc>
                <a:spcPct val="100000"/>
              </a:lnSpc>
              <a:spcBef>
                <a:spcPts val="0"/>
              </a:spcBef>
              <a:spcAft>
                <a:spcPts val="0"/>
              </a:spcAft>
              <a:buClr>
                <a:schemeClr val="lt1"/>
              </a:buClr>
              <a:buSzPts val="1200"/>
              <a:buNone/>
              <a:defRPr sz="1600">
                <a:solidFill>
                  <a:schemeClr val="lt1"/>
                </a:solidFill>
              </a:defRPr>
            </a:lvl9pPr>
          </a:lstStyle>
          <a:p>
            <a:r>
              <a:rPr lang="zh-TW" altLang="en-US"/>
              <a:t>按一下以編輯母片子標題樣式</a:t>
            </a:r>
            <a:endParaRPr/>
          </a:p>
        </p:txBody>
      </p:sp>
      <p:pic>
        <p:nvPicPr>
          <p:cNvPr id="86" name="Google Shape;86;p14"/>
          <p:cNvPicPr preferRelativeResize="0"/>
          <p:nvPr/>
        </p:nvPicPr>
        <p:blipFill rotWithShape="1">
          <a:blip r:embed="rId2">
            <a:alphaModFix/>
          </a:blip>
          <a:srcRect/>
          <a:stretch/>
        </p:blipFill>
        <p:spPr>
          <a:xfrm>
            <a:off x="-16985" y="2614301"/>
            <a:ext cx="2518303" cy="4219903"/>
          </a:xfrm>
          <a:prstGeom prst="rect">
            <a:avLst/>
          </a:prstGeom>
          <a:noFill/>
          <a:ln>
            <a:noFill/>
          </a:ln>
        </p:spPr>
      </p:pic>
    </p:spTree>
    <p:extLst>
      <p:ext uri="{BB962C8B-B14F-4D97-AF65-F5344CB8AC3E}">
        <p14:creationId xmlns:p14="http://schemas.microsoft.com/office/powerpoint/2010/main" val="18131998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itle 1">
  <p:cSld name="Big Title 1">
    <p:spTree>
      <p:nvGrpSpPr>
        <p:cNvPr id="1" name="Shape 87"/>
        <p:cNvGrpSpPr/>
        <p:nvPr/>
      </p:nvGrpSpPr>
      <p:grpSpPr>
        <a:xfrm>
          <a:off x="0" y="0"/>
          <a:ext cx="0" cy="0"/>
          <a:chOff x="0" y="0"/>
          <a:chExt cx="0" cy="0"/>
        </a:xfrm>
      </p:grpSpPr>
      <p:pic>
        <p:nvPicPr>
          <p:cNvPr id="88" name="Google Shape;88;p15"/>
          <p:cNvPicPr preferRelativeResize="0"/>
          <p:nvPr/>
        </p:nvPicPr>
        <p:blipFill rotWithShape="1">
          <a:blip r:embed="rId2">
            <a:alphaModFix/>
          </a:blip>
          <a:srcRect l="29" r="29"/>
          <a:stretch/>
        </p:blipFill>
        <p:spPr>
          <a:xfrm rot="10800000">
            <a:off x="1181336" y="183333"/>
            <a:ext cx="11602805" cy="6491331"/>
          </a:xfrm>
          <a:prstGeom prst="rect">
            <a:avLst/>
          </a:prstGeom>
          <a:noFill/>
          <a:ln>
            <a:noFill/>
          </a:ln>
        </p:spPr>
      </p:pic>
      <p:sp>
        <p:nvSpPr>
          <p:cNvPr id="89" name="Google Shape;89;p15"/>
          <p:cNvSpPr txBox="1">
            <a:spLocks noGrp="1"/>
          </p:cNvSpPr>
          <p:nvPr>
            <p:ph type="title"/>
          </p:nvPr>
        </p:nvSpPr>
        <p:spPr>
          <a:xfrm>
            <a:off x="1862600" y="2200417"/>
            <a:ext cx="8466800" cy="171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100"/>
              <a:buNone/>
              <a:defRPr sz="10666">
                <a:solidFill>
                  <a:schemeClr val="lt1"/>
                </a:solidFill>
              </a:defRPr>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90" name="Google Shape;90;p15"/>
          <p:cNvSpPr txBox="1">
            <a:spLocks noGrp="1"/>
          </p:cNvSpPr>
          <p:nvPr>
            <p:ph type="subTitle" idx="1"/>
          </p:nvPr>
        </p:nvSpPr>
        <p:spPr>
          <a:xfrm>
            <a:off x="2517000" y="3878384"/>
            <a:ext cx="7158000" cy="7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Tree>
    <p:extLst>
      <p:ext uri="{BB962C8B-B14F-4D97-AF65-F5344CB8AC3E}">
        <p14:creationId xmlns:p14="http://schemas.microsoft.com/office/powerpoint/2010/main" val="35352615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91"/>
        <p:cNvGrpSpPr/>
        <p:nvPr/>
      </p:nvGrpSpPr>
      <p:grpSpPr>
        <a:xfrm>
          <a:off x="0" y="0"/>
          <a:ext cx="0" cy="0"/>
          <a:chOff x="0" y="0"/>
          <a:chExt cx="0" cy="0"/>
        </a:xfrm>
      </p:grpSpPr>
      <p:pic>
        <p:nvPicPr>
          <p:cNvPr id="92" name="Google Shape;92;p16"/>
          <p:cNvPicPr preferRelativeResize="0"/>
          <p:nvPr/>
        </p:nvPicPr>
        <p:blipFill>
          <a:blip r:embed="rId2">
            <a:alphaModFix/>
          </a:blip>
          <a:stretch>
            <a:fillRect/>
          </a:stretch>
        </p:blipFill>
        <p:spPr>
          <a:xfrm flipH="1">
            <a:off x="7246571" y="-1103849"/>
            <a:ext cx="8204135" cy="9065695"/>
          </a:xfrm>
          <a:prstGeom prst="rect">
            <a:avLst/>
          </a:prstGeom>
          <a:noFill/>
          <a:ln>
            <a:noFill/>
          </a:ln>
        </p:spPr>
      </p:pic>
      <p:sp>
        <p:nvSpPr>
          <p:cNvPr id="93" name="Google Shape;93;p16"/>
          <p:cNvSpPr txBox="1">
            <a:spLocks noGrp="1"/>
          </p:cNvSpPr>
          <p:nvPr>
            <p:ph type="title"/>
          </p:nvPr>
        </p:nvSpPr>
        <p:spPr>
          <a:xfrm>
            <a:off x="3757200" y="2969400"/>
            <a:ext cx="46776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zh-TW" altLang="en-US"/>
              <a:t>按一下以編輯母片標題樣式</a:t>
            </a:r>
            <a:endParaRPr/>
          </a:p>
        </p:txBody>
      </p:sp>
      <p:sp>
        <p:nvSpPr>
          <p:cNvPr id="94" name="Google Shape;94;p16"/>
          <p:cNvSpPr txBox="1">
            <a:spLocks noGrp="1"/>
          </p:cNvSpPr>
          <p:nvPr>
            <p:ph type="subTitle" idx="1"/>
          </p:nvPr>
        </p:nvSpPr>
        <p:spPr>
          <a:xfrm>
            <a:off x="3757200" y="4259900"/>
            <a:ext cx="46776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2133"/>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zh-TW" altLang="en-US"/>
              <a:t>按一下以編輯母片子標題樣式</a:t>
            </a:r>
            <a:endParaRPr/>
          </a:p>
        </p:txBody>
      </p:sp>
      <p:pic>
        <p:nvPicPr>
          <p:cNvPr id="95" name="Google Shape;95;p16"/>
          <p:cNvPicPr preferRelativeResize="0"/>
          <p:nvPr/>
        </p:nvPicPr>
        <p:blipFill>
          <a:blip r:embed="rId2">
            <a:alphaModFix/>
          </a:blip>
          <a:stretch>
            <a:fillRect/>
          </a:stretch>
        </p:blipFill>
        <p:spPr>
          <a:xfrm rot="10800000" flipH="1">
            <a:off x="-3258696" y="-1103849"/>
            <a:ext cx="8204135" cy="9065695"/>
          </a:xfrm>
          <a:prstGeom prst="rect">
            <a:avLst/>
          </a:prstGeom>
          <a:noFill/>
          <a:ln>
            <a:noFill/>
          </a:ln>
        </p:spPr>
      </p:pic>
      <p:sp>
        <p:nvSpPr>
          <p:cNvPr id="96" name="Google Shape;96;p16"/>
          <p:cNvSpPr txBox="1">
            <a:spLocks noGrp="1"/>
          </p:cNvSpPr>
          <p:nvPr>
            <p:ph type="title" idx="2" hasCustomPrompt="1"/>
          </p:nvPr>
        </p:nvSpPr>
        <p:spPr>
          <a:xfrm>
            <a:off x="4466000" y="1369500"/>
            <a:ext cx="3260000" cy="112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4800"/>
              <a:buNone/>
              <a:defRPr sz="6400">
                <a:solidFill>
                  <a:schemeClr val="accen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97" name="Google Shape;97;p16"/>
          <p:cNvSpPr/>
          <p:nvPr/>
        </p:nvSpPr>
        <p:spPr>
          <a:xfrm>
            <a:off x="10017533" y="0"/>
            <a:ext cx="2225200" cy="6858000"/>
          </a:xfrm>
          <a:prstGeom prst="rect">
            <a:avLst/>
          </a:prstGeom>
          <a:gradFill>
            <a:gsLst>
              <a:gs pos="0">
                <a:schemeClr val="dk1"/>
              </a:gs>
              <a:gs pos="100000">
                <a:srgbClr val="FFFFFF">
                  <a:alpha val="0"/>
                </a:srgbClr>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0050560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98"/>
        <p:cNvGrpSpPr/>
        <p:nvPr/>
      </p:nvGrpSpPr>
      <p:grpSpPr>
        <a:xfrm>
          <a:off x="0" y="0"/>
          <a:ext cx="0" cy="0"/>
          <a:chOff x="0" y="0"/>
          <a:chExt cx="0" cy="0"/>
        </a:xfrm>
      </p:grpSpPr>
      <p:pic>
        <p:nvPicPr>
          <p:cNvPr id="99" name="Google Shape;99;p17"/>
          <p:cNvPicPr preferRelativeResize="0"/>
          <p:nvPr/>
        </p:nvPicPr>
        <p:blipFill>
          <a:blip r:embed="rId2">
            <a:alphaModFix/>
          </a:blip>
          <a:stretch>
            <a:fillRect/>
          </a:stretch>
        </p:blipFill>
        <p:spPr>
          <a:xfrm flipH="1">
            <a:off x="4144205" y="-1103849"/>
            <a:ext cx="8204135" cy="9065695"/>
          </a:xfrm>
          <a:prstGeom prst="rect">
            <a:avLst/>
          </a:prstGeom>
          <a:noFill/>
          <a:ln>
            <a:noFill/>
          </a:ln>
        </p:spPr>
      </p:pic>
      <p:sp>
        <p:nvSpPr>
          <p:cNvPr id="100" name="Google Shape;100;p17"/>
          <p:cNvSpPr/>
          <p:nvPr/>
        </p:nvSpPr>
        <p:spPr>
          <a:xfrm>
            <a:off x="10017533" y="0"/>
            <a:ext cx="2225200" cy="6858000"/>
          </a:xfrm>
          <a:prstGeom prst="rect">
            <a:avLst/>
          </a:prstGeom>
          <a:gradFill>
            <a:gsLst>
              <a:gs pos="0">
                <a:schemeClr val="dk1"/>
              </a:gs>
              <a:gs pos="100000">
                <a:srgbClr val="FFFFFF">
                  <a:alpha val="0"/>
                </a:srgbClr>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1" name="Google Shape;101;p17"/>
          <p:cNvSpPr txBox="1">
            <a:spLocks noGrp="1"/>
          </p:cNvSpPr>
          <p:nvPr>
            <p:ph type="title"/>
          </p:nvPr>
        </p:nvSpPr>
        <p:spPr>
          <a:xfrm>
            <a:off x="1616800" y="2969400"/>
            <a:ext cx="46776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zh-TW" altLang="en-US"/>
              <a:t>按一下以編輯母片標題樣式</a:t>
            </a:r>
            <a:endParaRPr/>
          </a:p>
        </p:txBody>
      </p:sp>
      <p:sp>
        <p:nvSpPr>
          <p:cNvPr id="102" name="Google Shape;102;p17"/>
          <p:cNvSpPr txBox="1">
            <a:spLocks noGrp="1"/>
          </p:cNvSpPr>
          <p:nvPr>
            <p:ph type="subTitle" idx="1"/>
          </p:nvPr>
        </p:nvSpPr>
        <p:spPr>
          <a:xfrm>
            <a:off x="1616800" y="4259900"/>
            <a:ext cx="46776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2133"/>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r>
              <a:rPr lang="zh-TW" altLang="en-US"/>
              <a:t>按一下以編輯母片子標題樣式</a:t>
            </a:r>
            <a:endParaRPr/>
          </a:p>
        </p:txBody>
      </p:sp>
      <p:sp>
        <p:nvSpPr>
          <p:cNvPr id="103" name="Google Shape;103;p17"/>
          <p:cNvSpPr txBox="1">
            <a:spLocks noGrp="1"/>
          </p:cNvSpPr>
          <p:nvPr>
            <p:ph type="title" idx="2" hasCustomPrompt="1"/>
          </p:nvPr>
        </p:nvSpPr>
        <p:spPr>
          <a:xfrm>
            <a:off x="1616800" y="1369500"/>
            <a:ext cx="3260000" cy="1122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6400">
                <a:solidFill>
                  <a:schemeClr val="accent2"/>
                </a:solidFill>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44142074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04"/>
        <p:cNvGrpSpPr/>
        <p:nvPr/>
      </p:nvGrpSpPr>
      <p:grpSpPr>
        <a:xfrm>
          <a:off x="0" y="0"/>
          <a:ext cx="0" cy="0"/>
          <a:chOff x="0" y="0"/>
          <a:chExt cx="0" cy="0"/>
        </a:xfrm>
      </p:grpSpPr>
      <p:sp>
        <p:nvSpPr>
          <p:cNvPr id="105" name="Google Shape;105;p18"/>
          <p:cNvSpPr/>
          <p:nvPr/>
        </p:nvSpPr>
        <p:spPr>
          <a:xfrm>
            <a:off x="10017533" y="0"/>
            <a:ext cx="2225200" cy="6858000"/>
          </a:xfrm>
          <a:prstGeom prst="rect">
            <a:avLst/>
          </a:prstGeom>
          <a:gradFill>
            <a:gsLst>
              <a:gs pos="0">
                <a:schemeClr val="dk1"/>
              </a:gs>
              <a:gs pos="100000">
                <a:srgbClr val="FFFFFF">
                  <a:alpha val="0"/>
                </a:srgbClr>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6" name="Google Shape;106;p18"/>
          <p:cNvSpPr txBox="1">
            <a:spLocks noGrp="1"/>
          </p:cNvSpPr>
          <p:nvPr>
            <p:ph type="title"/>
          </p:nvPr>
        </p:nvSpPr>
        <p:spPr>
          <a:xfrm>
            <a:off x="6816567" y="2969400"/>
            <a:ext cx="38356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zh-TW" altLang="en-US"/>
              <a:t>按一下以編輯母片標題樣式</a:t>
            </a:r>
            <a:endParaRPr/>
          </a:p>
        </p:txBody>
      </p:sp>
      <p:sp>
        <p:nvSpPr>
          <p:cNvPr id="107" name="Google Shape;107;p18"/>
          <p:cNvSpPr txBox="1">
            <a:spLocks noGrp="1"/>
          </p:cNvSpPr>
          <p:nvPr>
            <p:ph type="title" idx="2" hasCustomPrompt="1"/>
          </p:nvPr>
        </p:nvSpPr>
        <p:spPr>
          <a:xfrm>
            <a:off x="6816567" y="1369500"/>
            <a:ext cx="3260000" cy="1122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6400">
                <a:solidFill>
                  <a:schemeClr val="accent2"/>
                </a:solidFill>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08" name="Google Shape;108;p18"/>
          <p:cNvSpPr txBox="1">
            <a:spLocks noGrp="1"/>
          </p:cNvSpPr>
          <p:nvPr>
            <p:ph type="subTitle" idx="1"/>
          </p:nvPr>
        </p:nvSpPr>
        <p:spPr>
          <a:xfrm>
            <a:off x="6816567" y="4259900"/>
            <a:ext cx="4208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r>
              <a:rPr lang="zh-TW" altLang="en-US"/>
              <a:t>按一下以編輯母片子標題樣式</a:t>
            </a:r>
            <a:endParaRPr/>
          </a:p>
        </p:txBody>
      </p:sp>
      <p:pic>
        <p:nvPicPr>
          <p:cNvPr id="109" name="Google Shape;109;p18"/>
          <p:cNvPicPr preferRelativeResize="0"/>
          <p:nvPr/>
        </p:nvPicPr>
        <p:blipFill>
          <a:blip r:embed="rId2">
            <a:alphaModFix/>
          </a:blip>
          <a:stretch>
            <a:fillRect/>
          </a:stretch>
        </p:blipFill>
        <p:spPr>
          <a:xfrm rot="7199998" flipH="1">
            <a:off x="-1517880" y="-949417"/>
            <a:ext cx="8204133" cy="9065692"/>
          </a:xfrm>
          <a:prstGeom prst="rect">
            <a:avLst/>
          </a:prstGeom>
          <a:noFill/>
          <a:ln>
            <a:noFill/>
          </a:ln>
        </p:spPr>
      </p:pic>
    </p:spTree>
    <p:extLst>
      <p:ext uri="{BB962C8B-B14F-4D97-AF65-F5344CB8AC3E}">
        <p14:creationId xmlns:p14="http://schemas.microsoft.com/office/powerpoint/2010/main" val="221188452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110"/>
        <p:cNvGrpSpPr/>
        <p:nvPr/>
      </p:nvGrpSpPr>
      <p:grpSpPr>
        <a:xfrm>
          <a:off x="0" y="0"/>
          <a:ext cx="0" cy="0"/>
          <a:chOff x="0" y="0"/>
          <a:chExt cx="0" cy="0"/>
        </a:xfrm>
      </p:grpSpPr>
      <p:pic>
        <p:nvPicPr>
          <p:cNvPr id="111" name="Google Shape;111;p19"/>
          <p:cNvPicPr preferRelativeResize="0"/>
          <p:nvPr/>
        </p:nvPicPr>
        <p:blipFill>
          <a:blip r:embed="rId2">
            <a:alphaModFix/>
          </a:blip>
          <a:stretch>
            <a:fillRect/>
          </a:stretch>
        </p:blipFill>
        <p:spPr>
          <a:xfrm rot="3600002" flipH="1">
            <a:off x="5505758" y="-949418"/>
            <a:ext cx="8204133" cy="9065692"/>
          </a:xfrm>
          <a:prstGeom prst="rect">
            <a:avLst/>
          </a:prstGeom>
          <a:noFill/>
          <a:ln>
            <a:noFill/>
          </a:ln>
        </p:spPr>
      </p:pic>
      <p:sp>
        <p:nvSpPr>
          <p:cNvPr id="112" name="Google Shape;112;p19"/>
          <p:cNvSpPr txBox="1">
            <a:spLocks noGrp="1"/>
          </p:cNvSpPr>
          <p:nvPr>
            <p:ph type="title"/>
          </p:nvPr>
        </p:nvSpPr>
        <p:spPr>
          <a:xfrm>
            <a:off x="1616800" y="2969400"/>
            <a:ext cx="46776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zh-TW" altLang="en-US"/>
              <a:t>按一下以編輯母片標題樣式</a:t>
            </a:r>
            <a:endParaRPr/>
          </a:p>
        </p:txBody>
      </p:sp>
      <p:sp>
        <p:nvSpPr>
          <p:cNvPr id="113" name="Google Shape;113;p19"/>
          <p:cNvSpPr txBox="1">
            <a:spLocks noGrp="1"/>
          </p:cNvSpPr>
          <p:nvPr>
            <p:ph type="subTitle" idx="1"/>
          </p:nvPr>
        </p:nvSpPr>
        <p:spPr>
          <a:xfrm>
            <a:off x="1616800" y="4259900"/>
            <a:ext cx="46776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2133"/>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r>
              <a:rPr lang="zh-TW" altLang="en-US"/>
              <a:t>按一下以編輯母片子標題樣式</a:t>
            </a:r>
            <a:endParaRPr/>
          </a:p>
        </p:txBody>
      </p:sp>
      <p:sp>
        <p:nvSpPr>
          <p:cNvPr id="114" name="Google Shape;114;p19"/>
          <p:cNvSpPr txBox="1">
            <a:spLocks noGrp="1"/>
          </p:cNvSpPr>
          <p:nvPr>
            <p:ph type="title" idx="2" hasCustomPrompt="1"/>
          </p:nvPr>
        </p:nvSpPr>
        <p:spPr>
          <a:xfrm>
            <a:off x="1619333" y="1369500"/>
            <a:ext cx="3260000" cy="1122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6400">
                <a:solidFill>
                  <a:schemeClr val="accent2"/>
                </a:solidFill>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15" name="Google Shape;115;p19"/>
          <p:cNvSpPr/>
          <p:nvPr/>
        </p:nvSpPr>
        <p:spPr>
          <a:xfrm>
            <a:off x="10017533" y="0"/>
            <a:ext cx="2225200" cy="6858000"/>
          </a:xfrm>
          <a:prstGeom prst="rect">
            <a:avLst/>
          </a:prstGeom>
          <a:gradFill>
            <a:gsLst>
              <a:gs pos="0">
                <a:schemeClr val="dk1"/>
              </a:gs>
              <a:gs pos="100000">
                <a:srgbClr val="FFFFFF">
                  <a:alpha val="0"/>
                </a:srgbClr>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3057439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16"/>
        <p:cNvGrpSpPr/>
        <p:nvPr/>
      </p:nvGrpSpPr>
      <p:grpSpPr>
        <a:xfrm>
          <a:off x="0" y="0"/>
          <a:ext cx="0" cy="0"/>
          <a:chOff x="0" y="0"/>
          <a:chExt cx="0" cy="0"/>
        </a:xfrm>
      </p:grpSpPr>
      <p:sp>
        <p:nvSpPr>
          <p:cNvPr id="117" name="Google Shape;117;p20"/>
          <p:cNvSpPr txBox="1">
            <a:spLocks noGrp="1"/>
          </p:cNvSpPr>
          <p:nvPr>
            <p:ph type="subTitle" idx="1"/>
          </p:nvPr>
        </p:nvSpPr>
        <p:spPr>
          <a:xfrm>
            <a:off x="2654033" y="1763767"/>
            <a:ext cx="6854000" cy="5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zh-TW" altLang="en-US"/>
              <a:t>按一下以編輯母片子標題樣式</a:t>
            </a:r>
            <a:endParaRPr/>
          </a:p>
        </p:txBody>
      </p:sp>
      <p:sp>
        <p:nvSpPr>
          <p:cNvPr id="118" name="Google Shape;118;p20"/>
          <p:cNvSpPr txBox="1">
            <a:spLocks noGrp="1"/>
          </p:cNvSpPr>
          <p:nvPr>
            <p:ph type="title" hasCustomPrompt="1"/>
          </p:nvPr>
        </p:nvSpPr>
        <p:spPr>
          <a:xfrm>
            <a:off x="2909160" y="962100"/>
            <a:ext cx="63440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333" b="1">
                <a:solidFill>
                  <a:schemeClr val="lt1"/>
                </a:solidFill>
                <a:latin typeface="Montserrat"/>
                <a:ea typeface="Montserrat"/>
                <a:cs typeface="Montserrat"/>
                <a:sym typeface="Montserrat"/>
              </a:defRPr>
            </a:lvl1pPr>
            <a:lvl2pPr lvl="1"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19" name="Google Shape;119;p20"/>
          <p:cNvSpPr txBox="1">
            <a:spLocks noGrp="1"/>
          </p:cNvSpPr>
          <p:nvPr>
            <p:ph type="subTitle" idx="2"/>
          </p:nvPr>
        </p:nvSpPr>
        <p:spPr>
          <a:xfrm>
            <a:off x="2654033" y="3561033"/>
            <a:ext cx="6854000" cy="5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zh-TW" altLang="en-US"/>
              <a:t>按一下以編輯母片子標題樣式</a:t>
            </a:r>
            <a:endParaRPr/>
          </a:p>
        </p:txBody>
      </p:sp>
      <p:sp>
        <p:nvSpPr>
          <p:cNvPr id="120" name="Google Shape;120;p20"/>
          <p:cNvSpPr txBox="1">
            <a:spLocks noGrp="1"/>
          </p:cNvSpPr>
          <p:nvPr>
            <p:ph type="title" idx="3" hasCustomPrompt="1"/>
          </p:nvPr>
        </p:nvSpPr>
        <p:spPr>
          <a:xfrm>
            <a:off x="2909160" y="2759367"/>
            <a:ext cx="63440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333" b="1">
                <a:solidFill>
                  <a:schemeClr val="accent2"/>
                </a:solidFill>
                <a:latin typeface="Montserrat"/>
                <a:ea typeface="Montserrat"/>
                <a:cs typeface="Montserrat"/>
                <a:sym typeface="Montserrat"/>
              </a:defRPr>
            </a:lvl1pPr>
            <a:lvl2pPr lvl="1"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21" name="Google Shape;121;p20"/>
          <p:cNvSpPr txBox="1">
            <a:spLocks noGrp="1"/>
          </p:cNvSpPr>
          <p:nvPr>
            <p:ph type="subTitle" idx="4"/>
          </p:nvPr>
        </p:nvSpPr>
        <p:spPr>
          <a:xfrm>
            <a:off x="2654033" y="5358300"/>
            <a:ext cx="6854000" cy="5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zh-TW" altLang="en-US"/>
              <a:t>按一下以編輯母片子標題樣式</a:t>
            </a:r>
            <a:endParaRPr/>
          </a:p>
        </p:txBody>
      </p:sp>
      <p:sp>
        <p:nvSpPr>
          <p:cNvPr id="122" name="Google Shape;122;p20"/>
          <p:cNvSpPr txBox="1">
            <a:spLocks noGrp="1"/>
          </p:cNvSpPr>
          <p:nvPr>
            <p:ph type="title" idx="5" hasCustomPrompt="1"/>
          </p:nvPr>
        </p:nvSpPr>
        <p:spPr>
          <a:xfrm>
            <a:off x="2909160" y="4556633"/>
            <a:ext cx="63440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333" b="1">
                <a:solidFill>
                  <a:schemeClr val="lt1"/>
                </a:solidFill>
                <a:latin typeface="Montserrat"/>
                <a:ea typeface="Montserrat"/>
                <a:cs typeface="Montserrat"/>
                <a:sym typeface="Montserrat"/>
              </a:defRPr>
            </a:lvl1pPr>
            <a:lvl2pPr lvl="1"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pic>
        <p:nvPicPr>
          <p:cNvPr id="123" name="Google Shape;123;p20"/>
          <p:cNvPicPr preferRelativeResize="0"/>
          <p:nvPr/>
        </p:nvPicPr>
        <p:blipFill rotWithShape="1">
          <a:blip r:embed="rId2">
            <a:alphaModFix/>
          </a:blip>
          <a:srcRect l="29" r="29"/>
          <a:stretch/>
        </p:blipFill>
        <p:spPr>
          <a:xfrm rot="-5400000">
            <a:off x="7190222" y="3374959"/>
            <a:ext cx="10370721" cy="5802027"/>
          </a:xfrm>
          <a:prstGeom prst="rect">
            <a:avLst/>
          </a:prstGeom>
          <a:noFill/>
          <a:ln>
            <a:noFill/>
          </a:ln>
        </p:spPr>
      </p:pic>
      <p:pic>
        <p:nvPicPr>
          <p:cNvPr id="124" name="Google Shape;124;p20"/>
          <p:cNvPicPr preferRelativeResize="0"/>
          <p:nvPr/>
        </p:nvPicPr>
        <p:blipFill rotWithShape="1">
          <a:blip r:embed="rId2">
            <a:alphaModFix/>
          </a:blip>
          <a:srcRect l="29" r="29"/>
          <a:stretch/>
        </p:blipFill>
        <p:spPr>
          <a:xfrm rot="5400000">
            <a:off x="-5383843" y="-2318987"/>
            <a:ext cx="10370721" cy="5802027"/>
          </a:xfrm>
          <a:prstGeom prst="rect">
            <a:avLst/>
          </a:prstGeom>
          <a:noFill/>
          <a:ln>
            <a:noFill/>
          </a:ln>
        </p:spPr>
      </p:pic>
    </p:spTree>
    <p:extLst>
      <p:ext uri="{BB962C8B-B14F-4D97-AF65-F5344CB8AC3E}">
        <p14:creationId xmlns:p14="http://schemas.microsoft.com/office/powerpoint/2010/main" val="349802462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p:nvPr/>
        </p:nvSpPr>
        <p:spPr>
          <a:xfrm>
            <a:off x="10017533" y="0"/>
            <a:ext cx="2225200" cy="6858000"/>
          </a:xfrm>
          <a:prstGeom prst="rect">
            <a:avLst/>
          </a:prstGeom>
          <a:gradFill>
            <a:gsLst>
              <a:gs pos="0">
                <a:schemeClr val="dk1"/>
              </a:gs>
              <a:gs pos="100000">
                <a:srgbClr val="FFFFFF">
                  <a:alpha val="0"/>
                </a:srgbClr>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13" name="Google Shape;13;p3"/>
          <p:cNvPicPr preferRelativeResize="0"/>
          <p:nvPr/>
        </p:nvPicPr>
        <p:blipFill>
          <a:blip r:embed="rId2">
            <a:alphaModFix/>
          </a:blip>
          <a:stretch>
            <a:fillRect/>
          </a:stretch>
        </p:blipFill>
        <p:spPr>
          <a:xfrm>
            <a:off x="-102229" y="-1103849"/>
            <a:ext cx="8204135" cy="9065695"/>
          </a:xfrm>
          <a:prstGeom prst="rect">
            <a:avLst/>
          </a:prstGeom>
          <a:noFill/>
          <a:ln>
            <a:noFill/>
          </a:ln>
        </p:spPr>
      </p:pic>
      <p:sp>
        <p:nvSpPr>
          <p:cNvPr id="14" name="Google Shape;14;p3"/>
          <p:cNvSpPr txBox="1">
            <a:spLocks noGrp="1"/>
          </p:cNvSpPr>
          <p:nvPr>
            <p:ph type="title"/>
          </p:nvPr>
        </p:nvSpPr>
        <p:spPr>
          <a:xfrm>
            <a:off x="6816567" y="2969400"/>
            <a:ext cx="38356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4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zh-TW" altLang="en-US"/>
              <a:t>按一下以編輯母片標題樣式</a:t>
            </a:r>
            <a:endParaRPr/>
          </a:p>
        </p:txBody>
      </p:sp>
      <p:sp>
        <p:nvSpPr>
          <p:cNvPr id="15" name="Google Shape;15;p3"/>
          <p:cNvSpPr txBox="1">
            <a:spLocks noGrp="1"/>
          </p:cNvSpPr>
          <p:nvPr>
            <p:ph type="title" idx="2" hasCustomPrompt="1"/>
          </p:nvPr>
        </p:nvSpPr>
        <p:spPr>
          <a:xfrm>
            <a:off x="6816567" y="1369500"/>
            <a:ext cx="3260000" cy="1122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4800"/>
              <a:buNone/>
              <a:defRPr sz="6400">
                <a:solidFill>
                  <a:schemeClr val="accent2"/>
                </a:solidFill>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6" name="Google Shape;16;p3"/>
          <p:cNvSpPr txBox="1">
            <a:spLocks noGrp="1"/>
          </p:cNvSpPr>
          <p:nvPr>
            <p:ph type="subTitle" idx="1"/>
          </p:nvPr>
        </p:nvSpPr>
        <p:spPr>
          <a:xfrm>
            <a:off x="6816567" y="4259900"/>
            <a:ext cx="4208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r>
              <a:rPr lang="zh-TW" altLang="en-US"/>
              <a:t>按一下以編輯母片子標題樣式</a:t>
            </a:r>
            <a:endParaRPr/>
          </a:p>
        </p:txBody>
      </p:sp>
    </p:spTree>
    <p:extLst>
      <p:ext uri="{BB962C8B-B14F-4D97-AF65-F5344CB8AC3E}">
        <p14:creationId xmlns:p14="http://schemas.microsoft.com/office/powerpoint/2010/main" val="251156231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25"/>
        <p:cNvGrpSpPr/>
        <p:nvPr/>
      </p:nvGrpSpPr>
      <p:grpSpPr>
        <a:xfrm>
          <a:off x="0" y="0"/>
          <a:ext cx="0" cy="0"/>
          <a:chOff x="0" y="0"/>
          <a:chExt cx="0" cy="0"/>
        </a:xfrm>
      </p:grpSpPr>
      <p:pic>
        <p:nvPicPr>
          <p:cNvPr id="126" name="Google Shape;126;p21"/>
          <p:cNvPicPr preferRelativeResize="0"/>
          <p:nvPr/>
        </p:nvPicPr>
        <p:blipFill>
          <a:blip r:embed="rId2">
            <a:alphaModFix/>
          </a:blip>
          <a:stretch>
            <a:fillRect/>
          </a:stretch>
        </p:blipFill>
        <p:spPr>
          <a:xfrm rot="10800000">
            <a:off x="900131" y="-19539"/>
            <a:ext cx="2426203" cy="2834035"/>
          </a:xfrm>
          <a:prstGeom prst="rect">
            <a:avLst/>
          </a:prstGeom>
          <a:noFill/>
          <a:ln>
            <a:noFill/>
          </a:ln>
        </p:spPr>
      </p:pic>
      <p:pic>
        <p:nvPicPr>
          <p:cNvPr id="127" name="Google Shape;127;p21"/>
          <p:cNvPicPr preferRelativeResize="0"/>
          <p:nvPr/>
        </p:nvPicPr>
        <p:blipFill>
          <a:blip r:embed="rId3">
            <a:alphaModFix/>
          </a:blip>
          <a:stretch>
            <a:fillRect/>
          </a:stretch>
        </p:blipFill>
        <p:spPr>
          <a:xfrm rot="10800000">
            <a:off x="5184673" y="-1"/>
            <a:ext cx="1937432" cy="3986967"/>
          </a:xfrm>
          <a:prstGeom prst="rect">
            <a:avLst/>
          </a:prstGeom>
          <a:noFill/>
          <a:ln>
            <a:noFill/>
          </a:ln>
        </p:spPr>
      </p:pic>
      <p:sp>
        <p:nvSpPr>
          <p:cNvPr id="128" name="Google Shape;128;p21"/>
          <p:cNvSpPr txBox="1">
            <a:spLocks noGrp="1"/>
          </p:cNvSpPr>
          <p:nvPr>
            <p:ph type="subTitle" idx="1"/>
          </p:nvPr>
        </p:nvSpPr>
        <p:spPr>
          <a:xfrm>
            <a:off x="1053200" y="5186633"/>
            <a:ext cx="5032800" cy="5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zh-TW" altLang="en-US"/>
              <a:t>按一下以編輯母片子標題樣式</a:t>
            </a:r>
            <a:endParaRPr/>
          </a:p>
        </p:txBody>
      </p:sp>
      <p:sp>
        <p:nvSpPr>
          <p:cNvPr id="129" name="Google Shape;129;p21"/>
          <p:cNvSpPr txBox="1">
            <a:spLocks noGrp="1"/>
          </p:cNvSpPr>
          <p:nvPr>
            <p:ph type="title" hasCustomPrompt="1"/>
          </p:nvPr>
        </p:nvSpPr>
        <p:spPr>
          <a:xfrm>
            <a:off x="1053200" y="4384967"/>
            <a:ext cx="50328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667" b="1">
                <a:solidFill>
                  <a:schemeClr val="accent2"/>
                </a:solidFill>
                <a:latin typeface="Montserrat"/>
                <a:ea typeface="Montserrat"/>
                <a:cs typeface="Montserrat"/>
                <a:sym typeface="Montserrat"/>
              </a:defRPr>
            </a:lvl1pPr>
            <a:lvl2pPr lvl="1"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30" name="Google Shape;130;p21"/>
          <p:cNvSpPr txBox="1">
            <a:spLocks noGrp="1"/>
          </p:cNvSpPr>
          <p:nvPr>
            <p:ph type="subTitle" idx="2"/>
          </p:nvPr>
        </p:nvSpPr>
        <p:spPr>
          <a:xfrm>
            <a:off x="6106100" y="5186633"/>
            <a:ext cx="5032800" cy="537600"/>
          </a:xfrm>
          <a:prstGeom prst="rect">
            <a:avLst/>
          </a:prstGeom>
        </p:spPr>
        <p:txBody>
          <a:bodyPr spcFirstLastPara="1" wrap="square" lIns="91425" tIns="91425" rIns="91425" bIns="91425" anchor="t" anchorCtr="0">
            <a:noAutofit/>
          </a:bodyPr>
          <a:lstStyle>
            <a:lvl1pPr marR="243834" lvl="0" algn="ctr" rtl="0">
              <a:lnSpc>
                <a:spcPct val="100000"/>
              </a:lnSpc>
              <a:spcBef>
                <a:spcPts val="0"/>
              </a:spcBef>
              <a:spcAft>
                <a:spcPts val="0"/>
              </a:spcAft>
              <a:buSzPts val="1400"/>
              <a:buNone/>
              <a:defRPr sz="2133">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r>
              <a:rPr lang="zh-TW" altLang="en-US"/>
              <a:t>按一下以編輯母片子標題樣式</a:t>
            </a:r>
            <a:endParaRPr/>
          </a:p>
        </p:txBody>
      </p:sp>
      <p:sp>
        <p:nvSpPr>
          <p:cNvPr id="131" name="Google Shape;131;p21"/>
          <p:cNvSpPr txBox="1">
            <a:spLocks noGrp="1"/>
          </p:cNvSpPr>
          <p:nvPr>
            <p:ph type="title" idx="3" hasCustomPrompt="1"/>
          </p:nvPr>
        </p:nvSpPr>
        <p:spPr>
          <a:xfrm>
            <a:off x="6096004" y="4384967"/>
            <a:ext cx="50328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667" b="1">
                <a:solidFill>
                  <a:schemeClr val="accent2"/>
                </a:solidFill>
                <a:latin typeface="Montserrat"/>
                <a:ea typeface="Montserrat"/>
                <a:cs typeface="Montserrat"/>
                <a:sym typeface="Montserrat"/>
              </a:defRPr>
            </a:lvl1pPr>
            <a:lvl2pPr lvl="1"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7200"/>
              <a:buFont typeface="Fira Sans Extra Condensed Medium"/>
              <a:buNone/>
              <a:defRPr sz="96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21"/>
          <p:cNvSpPr txBox="1">
            <a:spLocks noGrp="1"/>
          </p:cNvSpPr>
          <p:nvPr>
            <p:ph type="title" idx="4"/>
          </p:nvPr>
        </p:nvSpPr>
        <p:spPr>
          <a:xfrm>
            <a:off x="6817600" y="504300"/>
            <a:ext cx="4344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Tree>
    <p:extLst>
      <p:ext uri="{BB962C8B-B14F-4D97-AF65-F5344CB8AC3E}">
        <p14:creationId xmlns:p14="http://schemas.microsoft.com/office/powerpoint/2010/main" val="320562805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3"/>
        <p:cNvGrpSpPr/>
        <p:nvPr/>
      </p:nvGrpSpPr>
      <p:grpSpPr>
        <a:xfrm>
          <a:off x="0" y="0"/>
          <a:ext cx="0" cy="0"/>
          <a:chOff x="0" y="0"/>
          <a:chExt cx="0" cy="0"/>
        </a:xfrm>
      </p:grpSpPr>
      <p:pic>
        <p:nvPicPr>
          <p:cNvPr id="134" name="Google Shape;134;p22"/>
          <p:cNvPicPr preferRelativeResize="0"/>
          <p:nvPr/>
        </p:nvPicPr>
        <p:blipFill>
          <a:blip r:embed="rId2">
            <a:alphaModFix/>
          </a:blip>
          <a:stretch>
            <a:fillRect/>
          </a:stretch>
        </p:blipFill>
        <p:spPr>
          <a:xfrm flipH="1">
            <a:off x="1" y="-523966"/>
            <a:ext cx="12529959" cy="4358836"/>
          </a:xfrm>
          <a:prstGeom prst="rect">
            <a:avLst/>
          </a:prstGeom>
          <a:noFill/>
          <a:ln>
            <a:noFill/>
          </a:ln>
        </p:spPr>
      </p:pic>
      <p:sp>
        <p:nvSpPr>
          <p:cNvPr id="135" name="Google Shape;135;p22"/>
          <p:cNvSpPr txBox="1">
            <a:spLocks noGrp="1"/>
          </p:cNvSpPr>
          <p:nvPr>
            <p:ph type="title"/>
          </p:nvPr>
        </p:nvSpPr>
        <p:spPr>
          <a:xfrm>
            <a:off x="6817600" y="504300"/>
            <a:ext cx="4344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136" name="Google Shape;136;p22"/>
          <p:cNvSpPr txBox="1">
            <a:spLocks noGrp="1"/>
          </p:cNvSpPr>
          <p:nvPr>
            <p:ph type="title" idx="2"/>
          </p:nvPr>
        </p:nvSpPr>
        <p:spPr>
          <a:xfrm>
            <a:off x="1079919" y="4138733"/>
            <a:ext cx="29560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137" name="Google Shape;137;p22"/>
          <p:cNvSpPr txBox="1">
            <a:spLocks noGrp="1"/>
          </p:cNvSpPr>
          <p:nvPr>
            <p:ph type="subTitle" idx="1"/>
          </p:nvPr>
        </p:nvSpPr>
        <p:spPr>
          <a:xfrm>
            <a:off x="1079900" y="4636267"/>
            <a:ext cx="29560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138" name="Google Shape;138;p22"/>
          <p:cNvSpPr txBox="1">
            <a:spLocks noGrp="1"/>
          </p:cNvSpPr>
          <p:nvPr>
            <p:ph type="title" idx="3"/>
          </p:nvPr>
        </p:nvSpPr>
        <p:spPr>
          <a:xfrm>
            <a:off x="4618003" y="4138733"/>
            <a:ext cx="29560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139" name="Google Shape;139;p22"/>
          <p:cNvSpPr txBox="1">
            <a:spLocks noGrp="1"/>
          </p:cNvSpPr>
          <p:nvPr>
            <p:ph type="subTitle" idx="4"/>
          </p:nvPr>
        </p:nvSpPr>
        <p:spPr>
          <a:xfrm>
            <a:off x="4617984" y="4636267"/>
            <a:ext cx="29560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140" name="Google Shape;140;p22"/>
          <p:cNvSpPr txBox="1">
            <a:spLocks noGrp="1"/>
          </p:cNvSpPr>
          <p:nvPr>
            <p:ph type="title" idx="5"/>
          </p:nvPr>
        </p:nvSpPr>
        <p:spPr>
          <a:xfrm>
            <a:off x="8156069" y="4138733"/>
            <a:ext cx="29560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141" name="Google Shape;141;p22"/>
          <p:cNvSpPr txBox="1">
            <a:spLocks noGrp="1"/>
          </p:cNvSpPr>
          <p:nvPr>
            <p:ph type="subTitle" idx="6"/>
          </p:nvPr>
        </p:nvSpPr>
        <p:spPr>
          <a:xfrm>
            <a:off x="8156051" y="4636267"/>
            <a:ext cx="29560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Tree>
    <p:extLst>
      <p:ext uri="{BB962C8B-B14F-4D97-AF65-F5344CB8AC3E}">
        <p14:creationId xmlns:p14="http://schemas.microsoft.com/office/powerpoint/2010/main" val="2896417774"/>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5010667" y="504300"/>
            <a:ext cx="61508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pic>
        <p:nvPicPr>
          <p:cNvPr id="144" name="Google Shape;144;p23"/>
          <p:cNvPicPr preferRelativeResize="0"/>
          <p:nvPr/>
        </p:nvPicPr>
        <p:blipFill>
          <a:blip r:embed="rId2">
            <a:alphaModFix amt="56000"/>
          </a:blip>
          <a:stretch>
            <a:fillRect/>
          </a:stretch>
        </p:blipFill>
        <p:spPr>
          <a:xfrm rot="-1365984">
            <a:off x="-2015695" y="-232336"/>
            <a:ext cx="7891664" cy="8720397"/>
          </a:xfrm>
          <a:prstGeom prst="rect">
            <a:avLst/>
          </a:prstGeom>
          <a:noFill/>
          <a:ln>
            <a:noFill/>
          </a:ln>
        </p:spPr>
      </p:pic>
    </p:spTree>
    <p:extLst>
      <p:ext uri="{BB962C8B-B14F-4D97-AF65-F5344CB8AC3E}">
        <p14:creationId xmlns:p14="http://schemas.microsoft.com/office/powerpoint/2010/main" val="264595146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4305567" y="504300"/>
            <a:ext cx="6856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pic>
        <p:nvPicPr>
          <p:cNvPr id="147" name="Google Shape;147;p24"/>
          <p:cNvPicPr preferRelativeResize="0"/>
          <p:nvPr/>
        </p:nvPicPr>
        <p:blipFill>
          <a:blip r:embed="rId2">
            <a:alphaModFix amt="50000"/>
          </a:blip>
          <a:stretch>
            <a:fillRect/>
          </a:stretch>
        </p:blipFill>
        <p:spPr>
          <a:xfrm>
            <a:off x="2" y="3735325"/>
            <a:ext cx="12192004" cy="4048209"/>
          </a:xfrm>
          <a:prstGeom prst="rect">
            <a:avLst/>
          </a:prstGeom>
          <a:noFill/>
          <a:ln>
            <a:noFill/>
          </a:ln>
        </p:spPr>
      </p:pic>
    </p:spTree>
    <p:extLst>
      <p:ext uri="{BB962C8B-B14F-4D97-AF65-F5344CB8AC3E}">
        <p14:creationId xmlns:p14="http://schemas.microsoft.com/office/powerpoint/2010/main" val="136704130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4305567" y="504300"/>
            <a:ext cx="6856000" cy="686800"/>
          </a:xfrm>
          <a:prstGeom prst="rect">
            <a:avLst/>
          </a:prstGeom>
          <a:effectLst>
            <a:outerShdw blurRad="57150" dist="19050" dir="5400000" algn="bl" rotWithShape="0">
              <a:schemeClr val="dk2">
                <a:alpha val="50000"/>
              </a:schemeClr>
            </a:outerShdw>
          </a:effectLst>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pic>
        <p:nvPicPr>
          <p:cNvPr id="150" name="Google Shape;150;p25"/>
          <p:cNvPicPr preferRelativeResize="0"/>
          <p:nvPr/>
        </p:nvPicPr>
        <p:blipFill>
          <a:blip r:embed="rId2">
            <a:alphaModFix/>
          </a:blip>
          <a:stretch>
            <a:fillRect/>
          </a:stretch>
        </p:blipFill>
        <p:spPr>
          <a:xfrm rot="5400000" flipH="1">
            <a:off x="-3006681" y="2043236"/>
            <a:ext cx="9002529" cy="2989168"/>
          </a:xfrm>
          <a:prstGeom prst="rect">
            <a:avLst/>
          </a:prstGeom>
          <a:noFill/>
          <a:ln>
            <a:noFill/>
          </a:ln>
        </p:spPr>
      </p:pic>
    </p:spTree>
    <p:extLst>
      <p:ext uri="{BB962C8B-B14F-4D97-AF65-F5344CB8AC3E}">
        <p14:creationId xmlns:p14="http://schemas.microsoft.com/office/powerpoint/2010/main" val="58232873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4214700" y="504300"/>
            <a:ext cx="69468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Tree>
    <p:extLst>
      <p:ext uri="{BB962C8B-B14F-4D97-AF65-F5344CB8AC3E}">
        <p14:creationId xmlns:p14="http://schemas.microsoft.com/office/powerpoint/2010/main" val="352963874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1053200" y="5534229"/>
            <a:ext cx="10085600" cy="7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zh-TW" altLang="en-US"/>
              <a:t>按一下以編輯母片標題樣式</a:t>
            </a:r>
            <a:endParaRPr/>
          </a:p>
        </p:txBody>
      </p:sp>
      <p:pic>
        <p:nvPicPr>
          <p:cNvPr id="155" name="Google Shape;155;p27"/>
          <p:cNvPicPr preferRelativeResize="0"/>
          <p:nvPr/>
        </p:nvPicPr>
        <p:blipFill>
          <a:blip r:embed="rId2">
            <a:alphaModFix/>
          </a:blip>
          <a:stretch>
            <a:fillRect/>
          </a:stretch>
        </p:blipFill>
        <p:spPr>
          <a:xfrm rot="10800000" flipH="1">
            <a:off x="-4854478" y="-2705073"/>
            <a:ext cx="8204135" cy="9065695"/>
          </a:xfrm>
          <a:prstGeom prst="rect">
            <a:avLst/>
          </a:prstGeom>
          <a:noFill/>
          <a:ln>
            <a:noFill/>
          </a:ln>
        </p:spPr>
      </p:pic>
      <p:pic>
        <p:nvPicPr>
          <p:cNvPr id="156" name="Google Shape;156;p27"/>
          <p:cNvPicPr preferRelativeResize="0"/>
          <p:nvPr/>
        </p:nvPicPr>
        <p:blipFill>
          <a:blip r:embed="rId2">
            <a:alphaModFix/>
          </a:blip>
          <a:stretch>
            <a:fillRect/>
          </a:stretch>
        </p:blipFill>
        <p:spPr>
          <a:xfrm rot="10800000">
            <a:off x="8842355" y="-2705073"/>
            <a:ext cx="8204135" cy="9065695"/>
          </a:xfrm>
          <a:prstGeom prst="rect">
            <a:avLst/>
          </a:prstGeom>
          <a:noFill/>
          <a:ln>
            <a:noFill/>
          </a:ln>
        </p:spPr>
      </p:pic>
    </p:spTree>
    <p:extLst>
      <p:ext uri="{BB962C8B-B14F-4D97-AF65-F5344CB8AC3E}">
        <p14:creationId xmlns:p14="http://schemas.microsoft.com/office/powerpoint/2010/main" val="187066049"/>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4305567" y="504300"/>
            <a:ext cx="6856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159" name="Google Shape;159;p28"/>
          <p:cNvSpPr txBox="1">
            <a:spLocks noGrp="1"/>
          </p:cNvSpPr>
          <p:nvPr>
            <p:ph type="subTitle" idx="1"/>
          </p:nvPr>
        </p:nvSpPr>
        <p:spPr>
          <a:xfrm>
            <a:off x="6494433" y="2356067"/>
            <a:ext cx="4364800" cy="310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algn="ctr" rtl="0">
              <a:lnSpc>
                <a:spcPct val="100000"/>
              </a:lnSpc>
              <a:spcBef>
                <a:spcPts val="1333"/>
              </a:spcBef>
              <a:spcAft>
                <a:spcPts val="0"/>
              </a:spcAft>
              <a:buSzPts val="2100"/>
              <a:buChar char="○"/>
              <a:defRPr sz="2800"/>
            </a:lvl2pPr>
            <a:lvl3pPr lvl="2" algn="ctr" rtl="0">
              <a:lnSpc>
                <a:spcPct val="100000"/>
              </a:lnSpc>
              <a:spcBef>
                <a:spcPts val="0"/>
              </a:spcBef>
              <a:spcAft>
                <a:spcPts val="0"/>
              </a:spcAft>
              <a:buSzPts val="2100"/>
              <a:buChar char="■"/>
              <a:defRPr sz="2800"/>
            </a:lvl3pPr>
            <a:lvl4pPr lvl="3" algn="ctr" rtl="0">
              <a:lnSpc>
                <a:spcPct val="100000"/>
              </a:lnSpc>
              <a:spcBef>
                <a:spcPts val="0"/>
              </a:spcBef>
              <a:spcAft>
                <a:spcPts val="0"/>
              </a:spcAft>
              <a:buSzPts val="2100"/>
              <a:buChar char="●"/>
              <a:defRPr sz="2800"/>
            </a:lvl4pPr>
            <a:lvl5pPr lvl="4" algn="ctr" rtl="0">
              <a:lnSpc>
                <a:spcPct val="100000"/>
              </a:lnSpc>
              <a:spcBef>
                <a:spcPts val="0"/>
              </a:spcBef>
              <a:spcAft>
                <a:spcPts val="0"/>
              </a:spcAft>
              <a:buSzPts val="2100"/>
              <a:buChar char="○"/>
              <a:defRPr sz="2800"/>
            </a:lvl5pPr>
            <a:lvl6pPr lvl="5" algn="ctr" rtl="0">
              <a:lnSpc>
                <a:spcPct val="100000"/>
              </a:lnSpc>
              <a:spcBef>
                <a:spcPts val="0"/>
              </a:spcBef>
              <a:spcAft>
                <a:spcPts val="0"/>
              </a:spcAft>
              <a:buSzPts val="2100"/>
              <a:buChar char="■"/>
              <a:defRPr sz="2800"/>
            </a:lvl6pPr>
            <a:lvl7pPr lvl="6" algn="ctr" rtl="0">
              <a:lnSpc>
                <a:spcPct val="100000"/>
              </a:lnSpc>
              <a:spcBef>
                <a:spcPts val="0"/>
              </a:spcBef>
              <a:spcAft>
                <a:spcPts val="0"/>
              </a:spcAft>
              <a:buSzPts val="2100"/>
              <a:buChar char="●"/>
              <a:defRPr sz="2800"/>
            </a:lvl7pPr>
            <a:lvl8pPr lvl="7" algn="ctr" rtl="0">
              <a:lnSpc>
                <a:spcPct val="100000"/>
              </a:lnSpc>
              <a:spcBef>
                <a:spcPts val="0"/>
              </a:spcBef>
              <a:spcAft>
                <a:spcPts val="0"/>
              </a:spcAft>
              <a:buSzPts val="2100"/>
              <a:buChar char="○"/>
              <a:defRPr sz="2800"/>
            </a:lvl8pPr>
            <a:lvl9pPr lvl="8" algn="ctr" rtl="0">
              <a:lnSpc>
                <a:spcPct val="100000"/>
              </a:lnSpc>
              <a:spcBef>
                <a:spcPts val="0"/>
              </a:spcBef>
              <a:spcAft>
                <a:spcPts val="0"/>
              </a:spcAft>
              <a:buSzPts val="2100"/>
              <a:buChar char="■"/>
              <a:defRPr sz="2800"/>
            </a:lvl9pPr>
          </a:lstStyle>
          <a:p>
            <a:r>
              <a:rPr lang="zh-TW" altLang="en-US"/>
              <a:t>按一下以編輯母片子標題樣式</a:t>
            </a:r>
            <a:endParaRPr/>
          </a:p>
        </p:txBody>
      </p:sp>
    </p:spTree>
    <p:extLst>
      <p:ext uri="{BB962C8B-B14F-4D97-AF65-F5344CB8AC3E}">
        <p14:creationId xmlns:p14="http://schemas.microsoft.com/office/powerpoint/2010/main" val="802551089"/>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60"/>
        <p:cNvGrpSpPr/>
        <p:nvPr/>
      </p:nvGrpSpPr>
      <p:grpSpPr>
        <a:xfrm>
          <a:off x="0" y="0"/>
          <a:ext cx="0" cy="0"/>
          <a:chOff x="0" y="0"/>
          <a:chExt cx="0" cy="0"/>
        </a:xfrm>
      </p:grpSpPr>
      <p:sp>
        <p:nvSpPr>
          <p:cNvPr id="161" name="Google Shape;161;p29"/>
          <p:cNvSpPr txBox="1">
            <a:spLocks noGrp="1"/>
          </p:cNvSpPr>
          <p:nvPr>
            <p:ph type="subTitle" idx="1"/>
          </p:nvPr>
        </p:nvSpPr>
        <p:spPr>
          <a:xfrm>
            <a:off x="1465233" y="708467"/>
            <a:ext cx="4364800" cy="164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Montserrat ExtraBold"/>
              <a:buNone/>
              <a:defRPr>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100"/>
              <a:buFont typeface="Montserrat SemiBold"/>
              <a:buNone/>
              <a:defRPr sz="28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100"/>
              <a:buFont typeface="Montserrat SemiBold"/>
              <a:buNone/>
              <a:defRPr sz="28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100"/>
              <a:buFont typeface="Montserrat SemiBold"/>
              <a:buNone/>
              <a:defRPr sz="28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100"/>
              <a:buFont typeface="Montserrat SemiBold"/>
              <a:buNone/>
              <a:defRPr sz="28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100"/>
              <a:buFont typeface="Montserrat SemiBold"/>
              <a:buNone/>
              <a:defRPr sz="28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100"/>
              <a:buFont typeface="Montserrat SemiBold"/>
              <a:buNone/>
              <a:defRPr sz="28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100"/>
              <a:buFont typeface="Montserrat SemiBold"/>
              <a:buNone/>
              <a:defRPr sz="28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100"/>
              <a:buFont typeface="Montserrat SemiBold"/>
              <a:buNone/>
              <a:defRPr sz="2800">
                <a:latin typeface="Montserrat SemiBold"/>
                <a:ea typeface="Montserrat SemiBold"/>
                <a:cs typeface="Montserrat SemiBold"/>
                <a:sym typeface="Montserrat SemiBold"/>
              </a:defRPr>
            </a:lvl9pPr>
          </a:lstStyle>
          <a:p>
            <a:r>
              <a:rPr lang="zh-TW" altLang="en-US"/>
              <a:t>按一下以編輯母片子標題樣式</a:t>
            </a:r>
            <a:endParaRPr/>
          </a:p>
        </p:txBody>
      </p:sp>
      <p:sp>
        <p:nvSpPr>
          <p:cNvPr id="162" name="Google Shape;162;p29"/>
          <p:cNvSpPr txBox="1">
            <a:spLocks noGrp="1"/>
          </p:cNvSpPr>
          <p:nvPr>
            <p:ph type="title"/>
          </p:nvPr>
        </p:nvSpPr>
        <p:spPr>
          <a:xfrm>
            <a:off x="4305567" y="504300"/>
            <a:ext cx="6856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163" name="Google Shape;163;p29"/>
          <p:cNvSpPr txBox="1">
            <a:spLocks noGrp="1"/>
          </p:cNvSpPr>
          <p:nvPr>
            <p:ph type="subTitle" idx="2"/>
          </p:nvPr>
        </p:nvSpPr>
        <p:spPr>
          <a:xfrm>
            <a:off x="1465233" y="2629100"/>
            <a:ext cx="4364800" cy="309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algn="ctr" rtl="0">
              <a:lnSpc>
                <a:spcPct val="100000"/>
              </a:lnSpc>
              <a:spcBef>
                <a:spcPts val="1333"/>
              </a:spcBef>
              <a:spcAft>
                <a:spcPts val="0"/>
              </a:spcAft>
              <a:buSzPts val="2100"/>
              <a:buChar char="○"/>
              <a:defRPr sz="2800"/>
            </a:lvl2pPr>
            <a:lvl3pPr lvl="2" algn="ctr" rtl="0">
              <a:lnSpc>
                <a:spcPct val="100000"/>
              </a:lnSpc>
              <a:spcBef>
                <a:spcPts val="0"/>
              </a:spcBef>
              <a:spcAft>
                <a:spcPts val="0"/>
              </a:spcAft>
              <a:buSzPts val="2100"/>
              <a:buChar char="■"/>
              <a:defRPr sz="2800"/>
            </a:lvl3pPr>
            <a:lvl4pPr lvl="3" algn="ctr" rtl="0">
              <a:lnSpc>
                <a:spcPct val="100000"/>
              </a:lnSpc>
              <a:spcBef>
                <a:spcPts val="0"/>
              </a:spcBef>
              <a:spcAft>
                <a:spcPts val="0"/>
              </a:spcAft>
              <a:buSzPts val="2100"/>
              <a:buChar char="●"/>
              <a:defRPr sz="2800"/>
            </a:lvl4pPr>
            <a:lvl5pPr lvl="4" algn="ctr" rtl="0">
              <a:lnSpc>
                <a:spcPct val="100000"/>
              </a:lnSpc>
              <a:spcBef>
                <a:spcPts val="0"/>
              </a:spcBef>
              <a:spcAft>
                <a:spcPts val="0"/>
              </a:spcAft>
              <a:buSzPts val="2100"/>
              <a:buChar char="○"/>
              <a:defRPr sz="2800"/>
            </a:lvl5pPr>
            <a:lvl6pPr lvl="5" algn="ctr" rtl="0">
              <a:lnSpc>
                <a:spcPct val="100000"/>
              </a:lnSpc>
              <a:spcBef>
                <a:spcPts val="0"/>
              </a:spcBef>
              <a:spcAft>
                <a:spcPts val="0"/>
              </a:spcAft>
              <a:buSzPts val="2100"/>
              <a:buChar char="■"/>
              <a:defRPr sz="2800"/>
            </a:lvl6pPr>
            <a:lvl7pPr lvl="6" algn="ctr" rtl="0">
              <a:lnSpc>
                <a:spcPct val="100000"/>
              </a:lnSpc>
              <a:spcBef>
                <a:spcPts val="0"/>
              </a:spcBef>
              <a:spcAft>
                <a:spcPts val="0"/>
              </a:spcAft>
              <a:buSzPts val="2100"/>
              <a:buChar char="●"/>
              <a:defRPr sz="2800"/>
            </a:lvl7pPr>
            <a:lvl8pPr lvl="7" algn="ctr" rtl="0">
              <a:lnSpc>
                <a:spcPct val="100000"/>
              </a:lnSpc>
              <a:spcBef>
                <a:spcPts val="0"/>
              </a:spcBef>
              <a:spcAft>
                <a:spcPts val="0"/>
              </a:spcAft>
              <a:buSzPts val="2100"/>
              <a:buChar char="○"/>
              <a:defRPr sz="2800"/>
            </a:lvl8pPr>
            <a:lvl9pPr lvl="8" algn="ctr" rtl="0">
              <a:lnSpc>
                <a:spcPct val="100000"/>
              </a:lnSpc>
              <a:spcBef>
                <a:spcPts val="0"/>
              </a:spcBef>
              <a:spcAft>
                <a:spcPts val="0"/>
              </a:spcAft>
              <a:buSzPts val="2100"/>
              <a:buChar char="■"/>
              <a:defRPr sz="2800"/>
            </a:lvl9pPr>
          </a:lstStyle>
          <a:p>
            <a:r>
              <a:rPr lang="zh-TW" altLang="en-US"/>
              <a:t>按一下以編輯母片子標題樣式</a:t>
            </a:r>
            <a:endParaRPr/>
          </a:p>
        </p:txBody>
      </p:sp>
    </p:spTree>
    <p:extLst>
      <p:ext uri="{BB962C8B-B14F-4D97-AF65-F5344CB8AC3E}">
        <p14:creationId xmlns:p14="http://schemas.microsoft.com/office/powerpoint/2010/main" val="959310958"/>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6312000" y="504300"/>
            <a:ext cx="48496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166" name="Google Shape;166;p30"/>
          <p:cNvSpPr txBox="1">
            <a:spLocks noGrp="1"/>
          </p:cNvSpPr>
          <p:nvPr>
            <p:ph type="subTitle" idx="1"/>
          </p:nvPr>
        </p:nvSpPr>
        <p:spPr>
          <a:xfrm>
            <a:off x="6616800" y="2302000"/>
            <a:ext cx="4849600" cy="282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algn="ctr" rtl="0">
              <a:lnSpc>
                <a:spcPct val="100000"/>
              </a:lnSpc>
              <a:spcBef>
                <a:spcPts val="2133"/>
              </a:spcBef>
              <a:spcAft>
                <a:spcPts val="0"/>
              </a:spcAft>
              <a:buSzPts val="2100"/>
              <a:buChar char="○"/>
              <a:defRPr sz="2800"/>
            </a:lvl2pPr>
            <a:lvl3pPr lvl="2" algn="ctr" rtl="0">
              <a:lnSpc>
                <a:spcPct val="100000"/>
              </a:lnSpc>
              <a:spcBef>
                <a:spcPts val="0"/>
              </a:spcBef>
              <a:spcAft>
                <a:spcPts val="0"/>
              </a:spcAft>
              <a:buSzPts val="2100"/>
              <a:buChar char="■"/>
              <a:defRPr sz="2800"/>
            </a:lvl3pPr>
            <a:lvl4pPr lvl="3" algn="ctr" rtl="0">
              <a:lnSpc>
                <a:spcPct val="100000"/>
              </a:lnSpc>
              <a:spcBef>
                <a:spcPts val="0"/>
              </a:spcBef>
              <a:spcAft>
                <a:spcPts val="0"/>
              </a:spcAft>
              <a:buSzPts val="2100"/>
              <a:buChar char="●"/>
              <a:defRPr sz="2800"/>
            </a:lvl4pPr>
            <a:lvl5pPr lvl="4" algn="ctr" rtl="0">
              <a:lnSpc>
                <a:spcPct val="100000"/>
              </a:lnSpc>
              <a:spcBef>
                <a:spcPts val="0"/>
              </a:spcBef>
              <a:spcAft>
                <a:spcPts val="0"/>
              </a:spcAft>
              <a:buSzPts val="2100"/>
              <a:buChar char="○"/>
              <a:defRPr sz="2800"/>
            </a:lvl5pPr>
            <a:lvl6pPr lvl="5" algn="ctr" rtl="0">
              <a:lnSpc>
                <a:spcPct val="100000"/>
              </a:lnSpc>
              <a:spcBef>
                <a:spcPts val="0"/>
              </a:spcBef>
              <a:spcAft>
                <a:spcPts val="0"/>
              </a:spcAft>
              <a:buSzPts val="2100"/>
              <a:buChar char="■"/>
              <a:defRPr sz="2800"/>
            </a:lvl6pPr>
            <a:lvl7pPr lvl="6" algn="ctr" rtl="0">
              <a:lnSpc>
                <a:spcPct val="100000"/>
              </a:lnSpc>
              <a:spcBef>
                <a:spcPts val="0"/>
              </a:spcBef>
              <a:spcAft>
                <a:spcPts val="0"/>
              </a:spcAft>
              <a:buSzPts val="2100"/>
              <a:buChar char="●"/>
              <a:defRPr sz="2800"/>
            </a:lvl7pPr>
            <a:lvl8pPr lvl="7" algn="ctr" rtl="0">
              <a:lnSpc>
                <a:spcPct val="100000"/>
              </a:lnSpc>
              <a:spcBef>
                <a:spcPts val="0"/>
              </a:spcBef>
              <a:spcAft>
                <a:spcPts val="0"/>
              </a:spcAft>
              <a:buSzPts val="2100"/>
              <a:buChar char="○"/>
              <a:defRPr sz="2800"/>
            </a:lvl8pPr>
            <a:lvl9pPr lvl="8" algn="ctr" rtl="0">
              <a:lnSpc>
                <a:spcPct val="100000"/>
              </a:lnSpc>
              <a:spcBef>
                <a:spcPts val="0"/>
              </a:spcBef>
              <a:spcAft>
                <a:spcPts val="0"/>
              </a:spcAft>
              <a:buSzPts val="2100"/>
              <a:buChar char="■"/>
              <a:defRPr sz="2800"/>
            </a:lvl9pPr>
          </a:lstStyle>
          <a:p>
            <a:r>
              <a:rPr lang="zh-TW" altLang="en-US"/>
              <a:t>按一下以編輯母片子標題樣式</a:t>
            </a:r>
            <a:endParaRPr/>
          </a:p>
        </p:txBody>
      </p:sp>
      <p:pic>
        <p:nvPicPr>
          <p:cNvPr id="167" name="Google Shape;167;p30"/>
          <p:cNvPicPr preferRelativeResize="0"/>
          <p:nvPr/>
        </p:nvPicPr>
        <p:blipFill>
          <a:blip r:embed="rId2">
            <a:alphaModFix/>
          </a:blip>
          <a:stretch>
            <a:fillRect/>
          </a:stretch>
        </p:blipFill>
        <p:spPr>
          <a:xfrm rot="10800000">
            <a:off x="590135" y="0"/>
            <a:ext cx="1984600" cy="4084003"/>
          </a:xfrm>
          <a:prstGeom prst="rect">
            <a:avLst/>
          </a:prstGeom>
          <a:noFill/>
          <a:ln>
            <a:noFill/>
          </a:ln>
        </p:spPr>
      </p:pic>
      <p:pic>
        <p:nvPicPr>
          <p:cNvPr id="168" name="Google Shape;168;p30"/>
          <p:cNvPicPr preferRelativeResize="0"/>
          <p:nvPr/>
        </p:nvPicPr>
        <p:blipFill>
          <a:blip r:embed="rId2">
            <a:alphaModFix/>
          </a:blip>
          <a:stretch>
            <a:fillRect/>
          </a:stretch>
        </p:blipFill>
        <p:spPr>
          <a:xfrm>
            <a:off x="11138800" y="3856133"/>
            <a:ext cx="1984600" cy="4084003"/>
          </a:xfrm>
          <a:prstGeom prst="rect">
            <a:avLst/>
          </a:prstGeom>
          <a:noFill/>
          <a:ln>
            <a:noFill/>
          </a:ln>
        </p:spPr>
      </p:pic>
    </p:spTree>
    <p:extLst>
      <p:ext uri="{BB962C8B-B14F-4D97-AF65-F5344CB8AC3E}">
        <p14:creationId xmlns:p14="http://schemas.microsoft.com/office/powerpoint/2010/main" val="30258219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mt="56000"/>
          </a:blip>
          <a:stretch>
            <a:fillRect/>
          </a:stretch>
        </p:blipFill>
        <p:spPr>
          <a:xfrm rot="-7199997">
            <a:off x="6042272" y="719726"/>
            <a:ext cx="7891667" cy="8720401"/>
          </a:xfrm>
          <a:prstGeom prst="rect">
            <a:avLst/>
          </a:prstGeom>
          <a:noFill/>
          <a:ln>
            <a:noFill/>
          </a:ln>
        </p:spPr>
      </p:pic>
      <p:sp>
        <p:nvSpPr>
          <p:cNvPr id="19" name="Google Shape;19;p4"/>
          <p:cNvSpPr txBox="1">
            <a:spLocks noGrp="1"/>
          </p:cNvSpPr>
          <p:nvPr>
            <p:ph type="body" idx="1"/>
          </p:nvPr>
        </p:nvSpPr>
        <p:spPr>
          <a:xfrm>
            <a:off x="915600" y="1435033"/>
            <a:ext cx="10246000" cy="4354400"/>
          </a:xfrm>
          <a:prstGeom prst="rect">
            <a:avLst/>
          </a:prstGeom>
        </p:spPr>
        <p:txBody>
          <a:bodyPr spcFirstLastPara="1" wrap="square" lIns="91425" tIns="91425" rIns="91425" bIns="91425" anchor="t" anchorCtr="0">
            <a:noAutofit/>
          </a:bodyPr>
          <a:lstStyle>
            <a:lvl1pPr marL="609585" lvl="0" indent="-397923">
              <a:spcBef>
                <a:spcPts val="0"/>
              </a:spcBef>
              <a:spcAft>
                <a:spcPts val="0"/>
              </a:spcAft>
              <a:buClr>
                <a:schemeClr val="accent2"/>
              </a:buClr>
              <a:buSzPts val="1100"/>
              <a:buAutoNum type="arabicPeriod"/>
              <a:defRPr sz="1667"/>
            </a:lvl1pPr>
            <a:lvl2pPr marL="1219170" lvl="1" indent="-397923">
              <a:spcBef>
                <a:spcPts val="2133"/>
              </a:spcBef>
              <a:spcAft>
                <a:spcPts val="0"/>
              </a:spcAft>
              <a:buClr>
                <a:schemeClr val="dk1"/>
              </a:buClr>
              <a:buSzPts val="1100"/>
              <a:buFont typeface="Muli"/>
              <a:buAutoNum type="alphaLcPeriod"/>
              <a:defRPr sz="1667"/>
            </a:lvl2pPr>
            <a:lvl3pPr marL="1828754" lvl="2" indent="-397923">
              <a:spcBef>
                <a:spcPts val="2133"/>
              </a:spcBef>
              <a:spcAft>
                <a:spcPts val="0"/>
              </a:spcAft>
              <a:buClr>
                <a:schemeClr val="dk1"/>
              </a:buClr>
              <a:buSzPts val="1100"/>
              <a:buFont typeface="Muli"/>
              <a:buAutoNum type="romanLcPeriod"/>
              <a:defRPr sz="1667"/>
            </a:lvl3pPr>
            <a:lvl4pPr marL="2438339" lvl="3" indent="-397923">
              <a:spcBef>
                <a:spcPts val="2133"/>
              </a:spcBef>
              <a:spcAft>
                <a:spcPts val="0"/>
              </a:spcAft>
              <a:buClr>
                <a:schemeClr val="dk1"/>
              </a:buClr>
              <a:buSzPts val="1100"/>
              <a:buFont typeface="Muli"/>
              <a:buAutoNum type="arabicPeriod"/>
              <a:defRPr sz="1667"/>
            </a:lvl4pPr>
            <a:lvl5pPr marL="3047924" lvl="4" indent="-397923">
              <a:spcBef>
                <a:spcPts val="2133"/>
              </a:spcBef>
              <a:spcAft>
                <a:spcPts val="0"/>
              </a:spcAft>
              <a:buClr>
                <a:schemeClr val="dk1"/>
              </a:buClr>
              <a:buSzPts val="1100"/>
              <a:buFont typeface="Muli"/>
              <a:buAutoNum type="alphaLcPeriod"/>
              <a:defRPr sz="1667"/>
            </a:lvl5pPr>
            <a:lvl6pPr marL="3657509" lvl="5" indent="-397923">
              <a:spcBef>
                <a:spcPts val="2133"/>
              </a:spcBef>
              <a:spcAft>
                <a:spcPts val="0"/>
              </a:spcAft>
              <a:buClr>
                <a:schemeClr val="dk1"/>
              </a:buClr>
              <a:buSzPts val="1100"/>
              <a:buFont typeface="Muli"/>
              <a:buAutoNum type="romanLcPeriod"/>
              <a:defRPr sz="1667"/>
            </a:lvl6pPr>
            <a:lvl7pPr marL="4267093" lvl="6" indent="-397923">
              <a:spcBef>
                <a:spcPts val="2133"/>
              </a:spcBef>
              <a:spcAft>
                <a:spcPts val="0"/>
              </a:spcAft>
              <a:buClr>
                <a:schemeClr val="dk1"/>
              </a:buClr>
              <a:buSzPts val="1100"/>
              <a:buFont typeface="Muli"/>
              <a:buAutoNum type="arabicPeriod"/>
              <a:defRPr sz="1667"/>
            </a:lvl7pPr>
            <a:lvl8pPr marL="4876678" lvl="7" indent="-397923">
              <a:spcBef>
                <a:spcPts val="2133"/>
              </a:spcBef>
              <a:spcAft>
                <a:spcPts val="0"/>
              </a:spcAft>
              <a:buClr>
                <a:schemeClr val="dk1"/>
              </a:buClr>
              <a:buSzPts val="1100"/>
              <a:buFont typeface="Muli"/>
              <a:buAutoNum type="alphaLcPeriod"/>
              <a:defRPr sz="1667"/>
            </a:lvl8pPr>
            <a:lvl9pPr marL="5486263" lvl="8" indent="-397923">
              <a:spcBef>
                <a:spcPts val="2133"/>
              </a:spcBef>
              <a:spcAft>
                <a:spcPts val="2133"/>
              </a:spcAft>
              <a:buClr>
                <a:schemeClr val="dk1"/>
              </a:buClr>
              <a:buSzPts val="1100"/>
              <a:buFont typeface="Muli"/>
              <a:buAutoNum type="romanLcPeriod"/>
              <a:defRPr sz="1667"/>
            </a:lvl9pPr>
          </a:lstStyle>
          <a:p>
            <a:pPr lvl="0"/>
            <a:r>
              <a:rPr lang="zh-TW" altLang="en-US"/>
              <a:t>編輯母片文字樣式</a:t>
            </a:r>
          </a:p>
        </p:txBody>
      </p:sp>
      <p:sp>
        <p:nvSpPr>
          <p:cNvPr id="20" name="Google Shape;20;p4"/>
          <p:cNvSpPr txBox="1">
            <a:spLocks noGrp="1"/>
          </p:cNvSpPr>
          <p:nvPr>
            <p:ph type="title"/>
          </p:nvPr>
        </p:nvSpPr>
        <p:spPr>
          <a:xfrm>
            <a:off x="2375233" y="504300"/>
            <a:ext cx="87864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Tree>
    <p:extLst>
      <p:ext uri="{BB962C8B-B14F-4D97-AF65-F5344CB8AC3E}">
        <p14:creationId xmlns:p14="http://schemas.microsoft.com/office/powerpoint/2010/main" val="1383731688"/>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69"/>
        <p:cNvGrpSpPr/>
        <p:nvPr/>
      </p:nvGrpSpPr>
      <p:grpSpPr>
        <a:xfrm>
          <a:off x="0" y="0"/>
          <a:ext cx="0" cy="0"/>
          <a:chOff x="0" y="0"/>
          <a:chExt cx="0" cy="0"/>
        </a:xfrm>
      </p:grpSpPr>
      <p:pic>
        <p:nvPicPr>
          <p:cNvPr id="170" name="Google Shape;170;p31"/>
          <p:cNvPicPr preferRelativeResize="0"/>
          <p:nvPr/>
        </p:nvPicPr>
        <p:blipFill>
          <a:blip r:embed="rId2">
            <a:alphaModFix/>
          </a:blip>
          <a:stretch>
            <a:fillRect/>
          </a:stretch>
        </p:blipFill>
        <p:spPr>
          <a:xfrm rot="5399995">
            <a:off x="-3157975" y="2547768"/>
            <a:ext cx="9002529" cy="2989168"/>
          </a:xfrm>
          <a:prstGeom prst="rect">
            <a:avLst/>
          </a:prstGeom>
          <a:noFill/>
          <a:ln>
            <a:noFill/>
          </a:ln>
        </p:spPr>
      </p:pic>
      <p:sp>
        <p:nvSpPr>
          <p:cNvPr id="171" name="Google Shape;171;p31"/>
          <p:cNvSpPr txBox="1">
            <a:spLocks noGrp="1"/>
          </p:cNvSpPr>
          <p:nvPr>
            <p:ph type="title"/>
          </p:nvPr>
        </p:nvSpPr>
        <p:spPr>
          <a:xfrm>
            <a:off x="6817600" y="504300"/>
            <a:ext cx="4344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172" name="Google Shape;172;p31"/>
          <p:cNvSpPr txBox="1">
            <a:spLocks noGrp="1"/>
          </p:cNvSpPr>
          <p:nvPr>
            <p:ph type="subTitle" idx="1"/>
          </p:nvPr>
        </p:nvSpPr>
        <p:spPr>
          <a:xfrm>
            <a:off x="2634667" y="3579820"/>
            <a:ext cx="2989200" cy="256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Tree>
    <p:extLst>
      <p:ext uri="{BB962C8B-B14F-4D97-AF65-F5344CB8AC3E}">
        <p14:creationId xmlns:p14="http://schemas.microsoft.com/office/powerpoint/2010/main" val="236431091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7045737" y="4419147"/>
            <a:ext cx="4093200" cy="620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1800"/>
              <a:buNone/>
              <a:defRPr sz="2667">
                <a:solidFill>
                  <a:schemeClr val="accent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zh-TW" altLang="en-US"/>
              <a:t>按一下以編輯母片標題樣式</a:t>
            </a:r>
            <a:endParaRPr/>
          </a:p>
        </p:txBody>
      </p:sp>
      <p:sp>
        <p:nvSpPr>
          <p:cNvPr id="175" name="Google Shape;175;p32"/>
          <p:cNvSpPr txBox="1">
            <a:spLocks noGrp="1"/>
          </p:cNvSpPr>
          <p:nvPr>
            <p:ph type="subTitle" idx="1"/>
          </p:nvPr>
        </p:nvSpPr>
        <p:spPr>
          <a:xfrm>
            <a:off x="3603733" y="1818451"/>
            <a:ext cx="7534800" cy="247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None/>
              <a:defRPr sz="37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pic>
        <p:nvPicPr>
          <p:cNvPr id="176" name="Google Shape;176;p32"/>
          <p:cNvPicPr preferRelativeResize="0"/>
          <p:nvPr/>
        </p:nvPicPr>
        <p:blipFill>
          <a:blip r:embed="rId2">
            <a:alphaModFix/>
          </a:blip>
          <a:stretch>
            <a:fillRect/>
          </a:stretch>
        </p:blipFill>
        <p:spPr>
          <a:xfrm rot="-5400000">
            <a:off x="-2498671" y="1946172"/>
            <a:ext cx="8363069" cy="2330565"/>
          </a:xfrm>
          <a:prstGeom prst="rect">
            <a:avLst/>
          </a:prstGeom>
          <a:noFill/>
          <a:ln>
            <a:noFill/>
          </a:ln>
        </p:spPr>
      </p:pic>
    </p:spTree>
    <p:extLst>
      <p:ext uri="{BB962C8B-B14F-4D97-AF65-F5344CB8AC3E}">
        <p14:creationId xmlns:p14="http://schemas.microsoft.com/office/powerpoint/2010/main" val="2978460112"/>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77"/>
        <p:cNvGrpSpPr/>
        <p:nvPr/>
      </p:nvGrpSpPr>
      <p:grpSpPr>
        <a:xfrm>
          <a:off x="0" y="0"/>
          <a:ext cx="0" cy="0"/>
          <a:chOff x="0" y="0"/>
          <a:chExt cx="0" cy="0"/>
        </a:xfrm>
      </p:grpSpPr>
      <p:sp>
        <p:nvSpPr>
          <p:cNvPr id="178" name="Google Shape;178;p33"/>
          <p:cNvSpPr txBox="1">
            <a:spLocks noGrp="1"/>
          </p:cNvSpPr>
          <p:nvPr>
            <p:ph type="subTitle" idx="1"/>
          </p:nvPr>
        </p:nvSpPr>
        <p:spPr>
          <a:xfrm>
            <a:off x="1053200" y="4521291"/>
            <a:ext cx="10085200" cy="130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None/>
              <a:defRPr sz="33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179" name="Google Shape;179;p33"/>
          <p:cNvSpPr txBox="1">
            <a:spLocks noGrp="1"/>
          </p:cNvSpPr>
          <p:nvPr>
            <p:ph type="title"/>
          </p:nvPr>
        </p:nvSpPr>
        <p:spPr>
          <a:xfrm>
            <a:off x="3201133" y="504300"/>
            <a:ext cx="79604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180" name="Google Shape;180;p33"/>
          <p:cNvSpPr txBox="1">
            <a:spLocks noGrp="1"/>
          </p:cNvSpPr>
          <p:nvPr>
            <p:ph type="title" idx="2"/>
          </p:nvPr>
        </p:nvSpPr>
        <p:spPr>
          <a:xfrm>
            <a:off x="3201133" y="5727291"/>
            <a:ext cx="7960400" cy="53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Char char="-"/>
              <a:defRPr sz="2133"/>
            </a:lvl1pPr>
            <a:lvl2pPr lvl="1" algn="r" rtl="0">
              <a:spcBef>
                <a:spcPts val="0"/>
              </a:spcBef>
              <a:spcAft>
                <a:spcPts val="0"/>
              </a:spcAft>
              <a:buSzPts val="2100"/>
              <a:buChar char="-"/>
              <a:defRPr sz="2800"/>
            </a:lvl2pPr>
            <a:lvl3pPr lvl="2" algn="r" rtl="0">
              <a:spcBef>
                <a:spcPts val="0"/>
              </a:spcBef>
              <a:spcAft>
                <a:spcPts val="0"/>
              </a:spcAft>
              <a:buSzPts val="2100"/>
              <a:buChar char="-"/>
              <a:defRPr sz="2800"/>
            </a:lvl3pPr>
            <a:lvl4pPr lvl="3" algn="r" rtl="0">
              <a:spcBef>
                <a:spcPts val="0"/>
              </a:spcBef>
              <a:spcAft>
                <a:spcPts val="0"/>
              </a:spcAft>
              <a:buSzPts val="2100"/>
              <a:buChar char="-"/>
              <a:defRPr sz="2800"/>
            </a:lvl4pPr>
            <a:lvl5pPr lvl="4" algn="r" rtl="0">
              <a:spcBef>
                <a:spcPts val="0"/>
              </a:spcBef>
              <a:spcAft>
                <a:spcPts val="0"/>
              </a:spcAft>
              <a:buSzPts val="2100"/>
              <a:buChar char="-"/>
              <a:defRPr sz="2800"/>
            </a:lvl5pPr>
            <a:lvl6pPr lvl="5" algn="r" rtl="0">
              <a:spcBef>
                <a:spcPts val="0"/>
              </a:spcBef>
              <a:spcAft>
                <a:spcPts val="0"/>
              </a:spcAft>
              <a:buSzPts val="2100"/>
              <a:buChar char="-"/>
              <a:defRPr sz="2800"/>
            </a:lvl6pPr>
            <a:lvl7pPr lvl="6" algn="r" rtl="0">
              <a:spcBef>
                <a:spcPts val="0"/>
              </a:spcBef>
              <a:spcAft>
                <a:spcPts val="0"/>
              </a:spcAft>
              <a:buSzPts val="2100"/>
              <a:buChar char="-"/>
              <a:defRPr sz="2800"/>
            </a:lvl7pPr>
            <a:lvl8pPr lvl="7" algn="r" rtl="0">
              <a:spcBef>
                <a:spcPts val="0"/>
              </a:spcBef>
              <a:spcAft>
                <a:spcPts val="0"/>
              </a:spcAft>
              <a:buSzPts val="2100"/>
              <a:buChar char="-"/>
              <a:defRPr sz="2800"/>
            </a:lvl8pPr>
            <a:lvl9pPr lvl="8" algn="r" rtl="0">
              <a:spcBef>
                <a:spcPts val="0"/>
              </a:spcBef>
              <a:spcAft>
                <a:spcPts val="0"/>
              </a:spcAft>
              <a:buSzPts val="2100"/>
              <a:buChar char="-"/>
              <a:defRPr sz="2800"/>
            </a:lvl9pPr>
          </a:lstStyle>
          <a:p>
            <a:r>
              <a:rPr lang="zh-TW" altLang="en-US"/>
              <a:t>按一下以編輯母片標題樣式</a:t>
            </a:r>
            <a:endParaRPr/>
          </a:p>
        </p:txBody>
      </p:sp>
      <p:pic>
        <p:nvPicPr>
          <p:cNvPr id="181" name="Google Shape;181;p33"/>
          <p:cNvPicPr preferRelativeResize="0"/>
          <p:nvPr/>
        </p:nvPicPr>
        <p:blipFill>
          <a:blip r:embed="rId2">
            <a:alphaModFix/>
          </a:blip>
          <a:stretch>
            <a:fillRect/>
          </a:stretch>
        </p:blipFill>
        <p:spPr>
          <a:xfrm rot="5400000">
            <a:off x="595200" y="-101199"/>
            <a:ext cx="2505168" cy="4197965"/>
          </a:xfrm>
          <a:prstGeom prst="rect">
            <a:avLst/>
          </a:prstGeom>
          <a:noFill/>
          <a:ln>
            <a:noFill/>
          </a:ln>
        </p:spPr>
      </p:pic>
      <p:pic>
        <p:nvPicPr>
          <p:cNvPr id="182" name="Google Shape;182;p33"/>
          <p:cNvPicPr preferRelativeResize="0"/>
          <p:nvPr/>
        </p:nvPicPr>
        <p:blipFill>
          <a:blip r:embed="rId3">
            <a:alphaModFix/>
          </a:blip>
          <a:stretch>
            <a:fillRect/>
          </a:stretch>
        </p:blipFill>
        <p:spPr>
          <a:xfrm rot="-5400000" flipH="1">
            <a:off x="9324833" y="234569"/>
            <a:ext cx="2026367" cy="4169964"/>
          </a:xfrm>
          <a:prstGeom prst="rect">
            <a:avLst/>
          </a:prstGeom>
          <a:noFill/>
          <a:ln>
            <a:noFill/>
          </a:ln>
        </p:spPr>
      </p:pic>
    </p:spTree>
    <p:extLst>
      <p:ext uri="{BB962C8B-B14F-4D97-AF65-F5344CB8AC3E}">
        <p14:creationId xmlns:p14="http://schemas.microsoft.com/office/powerpoint/2010/main" val="108966849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83"/>
        <p:cNvGrpSpPr/>
        <p:nvPr/>
      </p:nvGrpSpPr>
      <p:grpSpPr>
        <a:xfrm>
          <a:off x="0" y="0"/>
          <a:ext cx="0" cy="0"/>
          <a:chOff x="0" y="0"/>
          <a:chExt cx="0" cy="0"/>
        </a:xfrm>
      </p:grpSpPr>
      <p:pic>
        <p:nvPicPr>
          <p:cNvPr id="184" name="Google Shape;184;p34"/>
          <p:cNvPicPr preferRelativeResize="0"/>
          <p:nvPr/>
        </p:nvPicPr>
        <p:blipFill>
          <a:blip r:embed="rId2">
            <a:alphaModFix amt="50000"/>
          </a:blip>
          <a:stretch>
            <a:fillRect/>
          </a:stretch>
        </p:blipFill>
        <p:spPr>
          <a:xfrm>
            <a:off x="-4256565" y="1396467"/>
            <a:ext cx="16448568" cy="5461532"/>
          </a:xfrm>
          <a:prstGeom prst="rect">
            <a:avLst/>
          </a:prstGeom>
          <a:noFill/>
          <a:ln>
            <a:noFill/>
          </a:ln>
        </p:spPr>
      </p:pic>
      <p:sp>
        <p:nvSpPr>
          <p:cNvPr id="185" name="Google Shape;185;p34"/>
          <p:cNvSpPr txBox="1">
            <a:spLocks noGrp="1"/>
          </p:cNvSpPr>
          <p:nvPr>
            <p:ph type="title"/>
          </p:nvPr>
        </p:nvSpPr>
        <p:spPr>
          <a:xfrm>
            <a:off x="6710800" y="1997333"/>
            <a:ext cx="4224800" cy="712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800"/>
            </a:lvl1pPr>
            <a:lvl2pPr lvl="1" rtl="0">
              <a:spcBef>
                <a:spcPts val="0"/>
              </a:spcBef>
              <a:spcAft>
                <a:spcPts val="0"/>
              </a:spcAft>
              <a:buSzPts val="2100"/>
              <a:buNone/>
              <a:defRPr sz="2800"/>
            </a:lvl2pPr>
            <a:lvl3pPr lvl="2" rtl="0">
              <a:spcBef>
                <a:spcPts val="0"/>
              </a:spcBef>
              <a:spcAft>
                <a:spcPts val="0"/>
              </a:spcAft>
              <a:buSzPts val="2100"/>
              <a:buNone/>
              <a:defRPr sz="2800"/>
            </a:lvl3pPr>
            <a:lvl4pPr lvl="3" rtl="0">
              <a:spcBef>
                <a:spcPts val="0"/>
              </a:spcBef>
              <a:spcAft>
                <a:spcPts val="0"/>
              </a:spcAft>
              <a:buSzPts val="2100"/>
              <a:buNone/>
              <a:defRPr sz="2800"/>
            </a:lvl4pPr>
            <a:lvl5pPr lvl="4" rtl="0">
              <a:spcBef>
                <a:spcPts val="0"/>
              </a:spcBef>
              <a:spcAft>
                <a:spcPts val="0"/>
              </a:spcAft>
              <a:buSzPts val="2100"/>
              <a:buNone/>
              <a:defRPr sz="2800"/>
            </a:lvl5pPr>
            <a:lvl6pPr lvl="5" rtl="0">
              <a:spcBef>
                <a:spcPts val="0"/>
              </a:spcBef>
              <a:spcAft>
                <a:spcPts val="0"/>
              </a:spcAft>
              <a:buSzPts val="2100"/>
              <a:buNone/>
              <a:defRPr sz="2800"/>
            </a:lvl6pPr>
            <a:lvl7pPr lvl="6" rtl="0">
              <a:spcBef>
                <a:spcPts val="0"/>
              </a:spcBef>
              <a:spcAft>
                <a:spcPts val="0"/>
              </a:spcAft>
              <a:buSzPts val="2100"/>
              <a:buNone/>
              <a:defRPr sz="2800"/>
            </a:lvl7pPr>
            <a:lvl8pPr lvl="7" rtl="0">
              <a:spcBef>
                <a:spcPts val="0"/>
              </a:spcBef>
              <a:spcAft>
                <a:spcPts val="0"/>
              </a:spcAft>
              <a:buSzPts val="2100"/>
              <a:buNone/>
              <a:defRPr sz="2800"/>
            </a:lvl8pPr>
            <a:lvl9pPr lvl="8" rtl="0">
              <a:spcBef>
                <a:spcPts val="0"/>
              </a:spcBef>
              <a:spcAft>
                <a:spcPts val="0"/>
              </a:spcAft>
              <a:buSzPts val="2100"/>
              <a:buNone/>
              <a:defRPr sz="2800"/>
            </a:lvl9pPr>
          </a:lstStyle>
          <a:p>
            <a:r>
              <a:rPr lang="zh-TW" altLang="en-US"/>
              <a:t>按一下以編輯母片標題樣式</a:t>
            </a:r>
            <a:endParaRPr/>
          </a:p>
        </p:txBody>
      </p:sp>
      <p:sp>
        <p:nvSpPr>
          <p:cNvPr id="186" name="Google Shape;186;p34"/>
          <p:cNvSpPr txBox="1">
            <a:spLocks noGrp="1"/>
          </p:cNvSpPr>
          <p:nvPr>
            <p:ph type="subTitle" idx="1"/>
          </p:nvPr>
        </p:nvSpPr>
        <p:spPr>
          <a:xfrm>
            <a:off x="6710800" y="2814000"/>
            <a:ext cx="4224800" cy="208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2133"/>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zh-TW" altLang="en-US"/>
              <a:t>按一下以編輯母片子標題樣式</a:t>
            </a:r>
            <a:endParaRPr/>
          </a:p>
        </p:txBody>
      </p:sp>
    </p:spTree>
    <p:extLst>
      <p:ext uri="{BB962C8B-B14F-4D97-AF65-F5344CB8AC3E}">
        <p14:creationId xmlns:p14="http://schemas.microsoft.com/office/powerpoint/2010/main" val="3511076559"/>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87"/>
        <p:cNvGrpSpPr/>
        <p:nvPr/>
      </p:nvGrpSpPr>
      <p:grpSpPr>
        <a:xfrm>
          <a:off x="0" y="0"/>
          <a:ext cx="0" cy="0"/>
          <a:chOff x="0" y="0"/>
          <a:chExt cx="0" cy="0"/>
        </a:xfrm>
      </p:grpSpPr>
      <p:pic>
        <p:nvPicPr>
          <p:cNvPr id="188" name="Google Shape;188;p35"/>
          <p:cNvPicPr preferRelativeResize="0"/>
          <p:nvPr/>
        </p:nvPicPr>
        <p:blipFill>
          <a:blip r:embed="rId2">
            <a:alphaModFix amt="50000"/>
          </a:blip>
          <a:stretch>
            <a:fillRect/>
          </a:stretch>
        </p:blipFill>
        <p:spPr>
          <a:xfrm rot="10800000">
            <a:off x="-4256565" y="1"/>
            <a:ext cx="16448568" cy="5461532"/>
          </a:xfrm>
          <a:prstGeom prst="rect">
            <a:avLst/>
          </a:prstGeom>
          <a:noFill/>
          <a:ln>
            <a:noFill/>
          </a:ln>
        </p:spPr>
      </p:pic>
      <p:sp>
        <p:nvSpPr>
          <p:cNvPr id="189" name="Google Shape;189;p35"/>
          <p:cNvSpPr txBox="1">
            <a:spLocks noGrp="1"/>
          </p:cNvSpPr>
          <p:nvPr>
            <p:ph type="title"/>
          </p:nvPr>
        </p:nvSpPr>
        <p:spPr>
          <a:xfrm>
            <a:off x="1256400" y="1997333"/>
            <a:ext cx="4224800" cy="712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800"/>
            </a:lvl1pPr>
            <a:lvl2pPr lvl="1" rtl="0">
              <a:spcBef>
                <a:spcPts val="0"/>
              </a:spcBef>
              <a:spcAft>
                <a:spcPts val="0"/>
              </a:spcAft>
              <a:buSzPts val="2100"/>
              <a:buNone/>
              <a:defRPr sz="2800"/>
            </a:lvl2pPr>
            <a:lvl3pPr lvl="2" rtl="0">
              <a:spcBef>
                <a:spcPts val="0"/>
              </a:spcBef>
              <a:spcAft>
                <a:spcPts val="0"/>
              </a:spcAft>
              <a:buSzPts val="2100"/>
              <a:buNone/>
              <a:defRPr sz="2800"/>
            </a:lvl3pPr>
            <a:lvl4pPr lvl="3" rtl="0">
              <a:spcBef>
                <a:spcPts val="0"/>
              </a:spcBef>
              <a:spcAft>
                <a:spcPts val="0"/>
              </a:spcAft>
              <a:buSzPts val="2100"/>
              <a:buNone/>
              <a:defRPr sz="2800"/>
            </a:lvl4pPr>
            <a:lvl5pPr lvl="4" rtl="0">
              <a:spcBef>
                <a:spcPts val="0"/>
              </a:spcBef>
              <a:spcAft>
                <a:spcPts val="0"/>
              </a:spcAft>
              <a:buSzPts val="2100"/>
              <a:buNone/>
              <a:defRPr sz="2800"/>
            </a:lvl5pPr>
            <a:lvl6pPr lvl="5" rtl="0">
              <a:spcBef>
                <a:spcPts val="0"/>
              </a:spcBef>
              <a:spcAft>
                <a:spcPts val="0"/>
              </a:spcAft>
              <a:buSzPts val="2100"/>
              <a:buNone/>
              <a:defRPr sz="2800"/>
            </a:lvl6pPr>
            <a:lvl7pPr lvl="6" rtl="0">
              <a:spcBef>
                <a:spcPts val="0"/>
              </a:spcBef>
              <a:spcAft>
                <a:spcPts val="0"/>
              </a:spcAft>
              <a:buSzPts val="2100"/>
              <a:buNone/>
              <a:defRPr sz="2800"/>
            </a:lvl7pPr>
            <a:lvl8pPr lvl="7" rtl="0">
              <a:spcBef>
                <a:spcPts val="0"/>
              </a:spcBef>
              <a:spcAft>
                <a:spcPts val="0"/>
              </a:spcAft>
              <a:buSzPts val="2100"/>
              <a:buNone/>
              <a:defRPr sz="2800"/>
            </a:lvl8pPr>
            <a:lvl9pPr lvl="8" rtl="0">
              <a:spcBef>
                <a:spcPts val="0"/>
              </a:spcBef>
              <a:spcAft>
                <a:spcPts val="0"/>
              </a:spcAft>
              <a:buSzPts val="2100"/>
              <a:buNone/>
              <a:defRPr sz="2800"/>
            </a:lvl9pPr>
          </a:lstStyle>
          <a:p>
            <a:r>
              <a:rPr lang="zh-TW" altLang="en-US"/>
              <a:t>按一下以編輯母片標題樣式</a:t>
            </a:r>
            <a:endParaRPr/>
          </a:p>
        </p:txBody>
      </p:sp>
      <p:sp>
        <p:nvSpPr>
          <p:cNvPr id="190" name="Google Shape;190;p35"/>
          <p:cNvSpPr txBox="1">
            <a:spLocks noGrp="1"/>
          </p:cNvSpPr>
          <p:nvPr>
            <p:ph type="subTitle" idx="1"/>
          </p:nvPr>
        </p:nvSpPr>
        <p:spPr>
          <a:xfrm>
            <a:off x="1256400" y="2814000"/>
            <a:ext cx="4224800" cy="208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2133"/>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zh-TW" altLang="en-US"/>
              <a:t>按一下以編輯母片子標題樣式</a:t>
            </a:r>
            <a:endParaRPr/>
          </a:p>
        </p:txBody>
      </p:sp>
    </p:spTree>
    <p:extLst>
      <p:ext uri="{BB962C8B-B14F-4D97-AF65-F5344CB8AC3E}">
        <p14:creationId xmlns:p14="http://schemas.microsoft.com/office/powerpoint/2010/main" val="2634658066"/>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91"/>
        <p:cNvGrpSpPr/>
        <p:nvPr/>
      </p:nvGrpSpPr>
      <p:grpSpPr>
        <a:xfrm>
          <a:off x="0" y="0"/>
          <a:ext cx="0" cy="0"/>
          <a:chOff x="0" y="0"/>
          <a:chExt cx="0" cy="0"/>
        </a:xfrm>
      </p:grpSpPr>
      <p:pic>
        <p:nvPicPr>
          <p:cNvPr id="192" name="Google Shape;192;p36"/>
          <p:cNvPicPr preferRelativeResize="0"/>
          <p:nvPr/>
        </p:nvPicPr>
        <p:blipFill>
          <a:blip r:embed="rId2">
            <a:alphaModFix/>
          </a:blip>
          <a:stretch>
            <a:fillRect/>
          </a:stretch>
        </p:blipFill>
        <p:spPr>
          <a:xfrm flipH="1">
            <a:off x="1" y="-523966"/>
            <a:ext cx="12529959" cy="4358836"/>
          </a:xfrm>
          <a:prstGeom prst="rect">
            <a:avLst/>
          </a:prstGeom>
          <a:noFill/>
          <a:ln>
            <a:noFill/>
          </a:ln>
        </p:spPr>
      </p:pic>
      <p:sp>
        <p:nvSpPr>
          <p:cNvPr id="193" name="Google Shape;193;p36"/>
          <p:cNvSpPr txBox="1">
            <a:spLocks noGrp="1"/>
          </p:cNvSpPr>
          <p:nvPr>
            <p:ph type="title"/>
          </p:nvPr>
        </p:nvSpPr>
        <p:spPr>
          <a:xfrm>
            <a:off x="6817600" y="504300"/>
            <a:ext cx="4344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194" name="Google Shape;194;p36"/>
          <p:cNvSpPr txBox="1">
            <a:spLocks noGrp="1"/>
          </p:cNvSpPr>
          <p:nvPr>
            <p:ph type="title" idx="2"/>
          </p:nvPr>
        </p:nvSpPr>
        <p:spPr>
          <a:xfrm>
            <a:off x="1207631" y="4195900"/>
            <a:ext cx="2129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195" name="Google Shape;195;p36"/>
          <p:cNvSpPr txBox="1">
            <a:spLocks noGrp="1"/>
          </p:cNvSpPr>
          <p:nvPr>
            <p:ph type="subTitle" idx="1"/>
          </p:nvPr>
        </p:nvSpPr>
        <p:spPr>
          <a:xfrm>
            <a:off x="1207617" y="4693433"/>
            <a:ext cx="21296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zh-TW" altLang="en-US"/>
              <a:t>按一下以編輯母片子標題樣式</a:t>
            </a:r>
            <a:endParaRPr/>
          </a:p>
        </p:txBody>
      </p:sp>
      <p:sp>
        <p:nvSpPr>
          <p:cNvPr id="196" name="Google Shape;196;p36"/>
          <p:cNvSpPr txBox="1">
            <a:spLocks noGrp="1"/>
          </p:cNvSpPr>
          <p:nvPr>
            <p:ph type="title" idx="3"/>
          </p:nvPr>
        </p:nvSpPr>
        <p:spPr>
          <a:xfrm>
            <a:off x="3756680" y="4195900"/>
            <a:ext cx="2129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197" name="Google Shape;197;p36"/>
          <p:cNvSpPr txBox="1">
            <a:spLocks noGrp="1"/>
          </p:cNvSpPr>
          <p:nvPr>
            <p:ph type="subTitle" idx="4"/>
          </p:nvPr>
        </p:nvSpPr>
        <p:spPr>
          <a:xfrm>
            <a:off x="3756667" y="4693433"/>
            <a:ext cx="21296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zh-TW" altLang="en-US"/>
              <a:t>按一下以編輯母片子標題樣式</a:t>
            </a:r>
            <a:endParaRPr/>
          </a:p>
        </p:txBody>
      </p:sp>
      <p:sp>
        <p:nvSpPr>
          <p:cNvPr id="198" name="Google Shape;198;p36"/>
          <p:cNvSpPr txBox="1">
            <a:spLocks noGrp="1"/>
          </p:cNvSpPr>
          <p:nvPr>
            <p:ph type="title" idx="5"/>
          </p:nvPr>
        </p:nvSpPr>
        <p:spPr>
          <a:xfrm>
            <a:off x="6305717" y="4195900"/>
            <a:ext cx="2129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199" name="Google Shape;199;p36"/>
          <p:cNvSpPr txBox="1">
            <a:spLocks noGrp="1"/>
          </p:cNvSpPr>
          <p:nvPr>
            <p:ph type="subTitle" idx="6"/>
          </p:nvPr>
        </p:nvSpPr>
        <p:spPr>
          <a:xfrm>
            <a:off x="6305704" y="4693433"/>
            <a:ext cx="21296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zh-TW" altLang="en-US"/>
              <a:t>按一下以編輯母片子標題樣式</a:t>
            </a:r>
            <a:endParaRPr/>
          </a:p>
        </p:txBody>
      </p:sp>
      <p:sp>
        <p:nvSpPr>
          <p:cNvPr id="200" name="Google Shape;200;p36"/>
          <p:cNvSpPr txBox="1">
            <a:spLocks noGrp="1"/>
          </p:cNvSpPr>
          <p:nvPr>
            <p:ph type="title" idx="7"/>
          </p:nvPr>
        </p:nvSpPr>
        <p:spPr>
          <a:xfrm>
            <a:off x="8854767" y="4195900"/>
            <a:ext cx="2129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01" name="Google Shape;201;p36"/>
          <p:cNvSpPr txBox="1">
            <a:spLocks noGrp="1"/>
          </p:cNvSpPr>
          <p:nvPr>
            <p:ph type="subTitle" idx="8"/>
          </p:nvPr>
        </p:nvSpPr>
        <p:spPr>
          <a:xfrm>
            <a:off x="8854753" y="4693433"/>
            <a:ext cx="21296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zh-TW" altLang="en-US"/>
              <a:t>按一下以編輯母片子標題樣式</a:t>
            </a:r>
            <a:endParaRPr/>
          </a:p>
        </p:txBody>
      </p:sp>
    </p:spTree>
    <p:extLst>
      <p:ext uri="{BB962C8B-B14F-4D97-AF65-F5344CB8AC3E}">
        <p14:creationId xmlns:p14="http://schemas.microsoft.com/office/powerpoint/2010/main" val="2372506279"/>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4349767" y="504300"/>
            <a:ext cx="68116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204" name="Google Shape;204;p37"/>
          <p:cNvSpPr txBox="1">
            <a:spLocks noGrp="1"/>
          </p:cNvSpPr>
          <p:nvPr>
            <p:ph type="title" idx="2"/>
          </p:nvPr>
        </p:nvSpPr>
        <p:spPr>
          <a:xfrm>
            <a:off x="1053324" y="2006829"/>
            <a:ext cx="4639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05" name="Google Shape;205;p37"/>
          <p:cNvSpPr txBox="1">
            <a:spLocks noGrp="1"/>
          </p:cNvSpPr>
          <p:nvPr>
            <p:ph type="subTitle" idx="1"/>
          </p:nvPr>
        </p:nvSpPr>
        <p:spPr>
          <a:xfrm>
            <a:off x="1053284" y="2504363"/>
            <a:ext cx="4639600" cy="5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zh-TW" altLang="en-US"/>
              <a:t>按一下以編輯母片子標題樣式</a:t>
            </a:r>
            <a:endParaRPr/>
          </a:p>
        </p:txBody>
      </p:sp>
      <p:sp>
        <p:nvSpPr>
          <p:cNvPr id="206" name="Google Shape;206;p37"/>
          <p:cNvSpPr txBox="1">
            <a:spLocks noGrp="1"/>
          </p:cNvSpPr>
          <p:nvPr>
            <p:ph type="title" idx="3"/>
          </p:nvPr>
        </p:nvSpPr>
        <p:spPr>
          <a:xfrm>
            <a:off x="1053359" y="4418231"/>
            <a:ext cx="4639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2133">
                <a:solidFill>
                  <a:schemeClr val="lt1"/>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07" name="Google Shape;207;p37"/>
          <p:cNvSpPr txBox="1">
            <a:spLocks noGrp="1"/>
          </p:cNvSpPr>
          <p:nvPr>
            <p:ph type="subTitle" idx="4"/>
          </p:nvPr>
        </p:nvSpPr>
        <p:spPr>
          <a:xfrm>
            <a:off x="1053341" y="4915764"/>
            <a:ext cx="4639600" cy="5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zh-TW" altLang="en-US"/>
              <a:t>按一下以編輯母片子標題樣式</a:t>
            </a:r>
            <a:endParaRPr/>
          </a:p>
        </p:txBody>
      </p:sp>
      <p:sp>
        <p:nvSpPr>
          <p:cNvPr id="208" name="Google Shape;208;p37"/>
          <p:cNvSpPr txBox="1">
            <a:spLocks noGrp="1"/>
          </p:cNvSpPr>
          <p:nvPr>
            <p:ph type="title" idx="5"/>
          </p:nvPr>
        </p:nvSpPr>
        <p:spPr>
          <a:xfrm>
            <a:off x="6499169" y="4418231"/>
            <a:ext cx="4639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2133">
                <a:solidFill>
                  <a:schemeClr val="l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09" name="Google Shape;209;p37"/>
          <p:cNvSpPr txBox="1">
            <a:spLocks noGrp="1"/>
          </p:cNvSpPr>
          <p:nvPr>
            <p:ph type="subTitle" idx="6"/>
          </p:nvPr>
        </p:nvSpPr>
        <p:spPr>
          <a:xfrm>
            <a:off x="6499145" y="4915764"/>
            <a:ext cx="4639600" cy="5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zh-TW" altLang="en-US"/>
              <a:t>按一下以編輯母片子標題樣式</a:t>
            </a:r>
            <a:endParaRPr/>
          </a:p>
        </p:txBody>
      </p:sp>
      <p:sp>
        <p:nvSpPr>
          <p:cNvPr id="210" name="Google Shape;210;p37"/>
          <p:cNvSpPr txBox="1">
            <a:spLocks noGrp="1"/>
          </p:cNvSpPr>
          <p:nvPr>
            <p:ph type="title" idx="7"/>
          </p:nvPr>
        </p:nvSpPr>
        <p:spPr>
          <a:xfrm>
            <a:off x="6499203" y="2006829"/>
            <a:ext cx="4639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6BAD6"/>
              </a:buClr>
              <a:buSzPts val="1600"/>
              <a:buNone/>
              <a:defRPr sz="2133">
                <a:solidFill>
                  <a:schemeClr val="accent3"/>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11" name="Google Shape;211;p37"/>
          <p:cNvSpPr txBox="1">
            <a:spLocks noGrp="1"/>
          </p:cNvSpPr>
          <p:nvPr>
            <p:ph type="subTitle" idx="8"/>
          </p:nvPr>
        </p:nvSpPr>
        <p:spPr>
          <a:xfrm>
            <a:off x="6499167" y="2504363"/>
            <a:ext cx="4639600" cy="5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zh-TW" altLang="en-US"/>
              <a:t>按一下以編輯母片子標題樣式</a:t>
            </a:r>
            <a:endParaRPr/>
          </a:p>
        </p:txBody>
      </p:sp>
      <p:pic>
        <p:nvPicPr>
          <p:cNvPr id="212" name="Google Shape;212;p37"/>
          <p:cNvPicPr preferRelativeResize="0"/>
          <p:nvPr/>
        </p:nvPicPr>
        <p:blipFill>
          <a:blip r:embed="rId2">
            <a:alphaModFix/>
          </a:blip>
          <a:stretch>
            <a:fillRect/>
          </a:stretch>
        </p:blipFill>
        <p:spPr>
          <a:xfrm rot="10800000" flipH="1">
            <a:off x="-1008900" y="-173266"/>
            <a:ext cx="5216368" cy="1836967"/>
          </a:xfrm>
          <a:prstGeom prst="rect">
            <a:avLst/>
          </a:prstGeom>
          <a:noFill/>
          <a:ln>
            <a:noFill/>
          </a:ln>
        </p:spPr>
      </p:pic>
    </p:spTree>
    <p:extLst>
      <p:ext uri="{BB962C8B-B14F-4D97-AF65-F5344CB8AC3E}">
        <p14:creationId xmlns:p14="http://schemas.microsoft.com/office/powerpoint/2010/main" val="3599066781"/>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13"/>
        <p:cNvGrpSpPr/>
        <p:nvPr/>
      </p:nvGrpSpPr>
      <p:grpSpPr>
        <a:xfrm>
          <a:off x="0" y="0"/>
          <a:ext cx="0" cy="0"/>
          <a:chOff x="0" y="0"/>
          <a:chExt cx="0" cy="0"/>
        </a:xfrm>
      </p:grpSpPr>
      <p:pic>
        <p:nvPicPr>
          <p:cNvPr id="214" name="Google Shape;214;p38"/>
          <p:cNvPicPr preferRelativeResize="0"/>
          <p:nvPr/>
        </p:nvPicPr>
        <p:blipFill>
          <a:blip r:embed="rId2">
            <a:alphaModFix/>
          </a:blip>
          <a:stretch>
            <a:fillRect/>
          </a:stretch>
        </p:blipFill>
        <p:spPr>
          <a:xfrm flipH="1">
            <a:off x="1" y="-523966"/>
            <a:ext cx="12529959" cy="4358836"/>
          </a:xfrm>
          <a:prstGeom prst="rect">
            <a:avLst/>
          </a:prstGeom>
          <a:noFill/>
          <a:ln>
            <a:noFill/>
          </a:ln>
        </p:spPr>
      </p:pic>
      <p:sp>
        <p:nvSpPr>
          <p:cNvPr id="215" name="Google Shape;215;p38"/>
          <p:cNvSpPr txBox="1">
            <a:spLocks noGrp="1"/>
          </p:cNvSpPr>
          <p:nvPr>
            <p:ph type="title"/>
          </p:nvPr>
        </p:nvSpPr>
        <p:spPr>
          <a:xfrm>
            <a:off x="6817600" y="504300"/>
            <a:ext cx="4344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216" name="Google Shape;216;p38"/>
          <p:cNvSpPr txBox="1">
            <a:spLocks noGrp="1"/>
          </p:cNvSpPr>
          <p:nvPr>
            <p:ph type="title" idx="2"/>
          </p:nvPr>
        </p:nvSpPr>
        <p:spPr>
          <a:xfrm>
            <a:off x="1901592" y="3224333"/>
            <a:ext cx="3237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17" name="Google Shape;217;p38"/>
          <p:cNvSpPr txBox="1">
            <a:spLocks noGrp="1"/>
          </p:cNvSpPr>
          <p:nvPr>
            <p:ph type="subTitle" idx="1"/>
          </p:nvPr>
        </p:nvSpPr>
        <p:spPr>
          <a:xfrm>
            <a:off x="1901567" y="3721867"/>
            <a:ext cx="3237600" cy="19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18" name="Google Shape;218;p38"/>
          <p:cNvSpPr txBox="1">
            <a:spLocks noGrp="1"/>
          </p:cNvSpPr>
          <p:nvPr>
            <p:ph type="title" idx="3"/>
          </p:nvPr>
        </p:nvSpPr>
        <p:spPr>
          <a:xfrm>
            <a:off x="7052829" y="3224333"/>
            <a:ext cx="3237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lternates ExtraBold"/>
              <a:buNone/>
              <a:defRPr sz="2133">
                <a:solidFill>
                  <a:schemeClr val="accent2"/>
                </a:solidFill>
                <a:latin typeface="Montserrat Alternates ExtraBold"/>
                <a:ea typeface="Montserrat Alternates ExtraBold"/>
                <a:cs typeface="Montserrat Alternates ExtraBold"/>
                <a:sym typeface="Montserrat Alternates ExtraBold"/>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19" name="Google Shape;219;p38"/>
          <p:cNvSpPr txBox="1">
            <a:spLocks noGrp="1"/>
          </p:cNvSpPr>
          <p:nvPr>
            <p:ph type="subTitle" idx="4"/>
          </p:nvPr>
        </p:nvSpPr>
        <p:spPr>
          <a:xfrm>
            <a:off x="7052801" y="3721867"/>
            <a:ext cx="3237600" cy="19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Montserrat Alternates Light"/>
              <a:buNone/>
              <a:defRPr sz="1867">
                <a:latin typeface="Montserrat Alternates Light"/>
                <a:ea typeface="Montserrat Alternates Light"/>
                <a:cs typeface="Montserrat Alternates Light"/>
                <a:sym typeface="Montserrat Alternates Light"/>
              </a:defRPr>
            </a:lvl1pPr>
            <a:lvl2pPr lvl="1"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2pPr>
            <a:lvl3pPr lvl="2"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3pPr>
            <a:lvl4pPr lvl="3"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4pPr>
            <a:lvl5pPr lvl="4"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5pPr>
            <a:lvl6pPr lvl="5"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6pPr>
            <a:lvl7pPr lvl="6"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7pPr>
            <a:lvl8pPr lvl="7"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8pPr>
            <a:lvl9pPr lvl="8"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9pPr>
          </a:lstStyle>
          <a:p>
            <a:r>
              <a:rPr lang="zh-TW" altLang="en-US"/>
              <a:t>按一下以編輯母片子標題樣式</a:t>
            </a:r>
            <a:endParaRPr/>
          </a:p>
        </p:txBody>
      </p:sp>
    </p:spTree>
    <p:extLst>
      <p:ext uri="{BB962C8B-B14F-4D97-AF65-F5344CB8AC3E}">
        <p14:creationId xmlns:p14="http://schemas.microsoft.com/office/powerpoint/2010/main" val="3123298029"/>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20"/>
        <p:cNvGrpSpPr/>
        <p:nvPr/>
      </p:nvGrpSpPr>
      <p:grpSpPr>
        <a:xfrm>
          <a:off x="0" y="0"/>
          <a:ext cx="0" cy="0"/>
          <a:chOff x="0" y="0"/>
          <a:chExt cx="0" cy="0"/>
        </a:xfrm>
      </p:grpSpPr>
      <p:pic>
        <p:nvPicPr>
          <p:cNvPr id="221" name="Google Shape;221;p39"/>
          <p:cNvPicPr preferRelativeResize="0"/>
          <p:nvPr/>
        </p:nvPicPr>
        <p:blipFill>
          <a:blip r:embed="rId2">
            <a:alphaModFix/>
          </a:blip>
          <a:stretch>
            <a:fillRect/>
          </a:stretch>
        </p:blipFill>
        <p:spPr>
          <a:xfrm rot="-5400000">
            <a:off x="2663269" y="1144967"/>
            <a:ext cx="7895932" cy="3706935"/>
          </a:xfrm>
          <a:prstGeom prst="rect">
            <a:avLst/>
          </a:prstGeom>
          <a:noFill/>
          <a:ln>
            <a:noFill/>
          </a:ln>
        </p:spPr>
      </p:pic>
      <p:sp>
        <p:nvSpPr>
          <p:cNvPr id="222" name="Google Shape;222;p39"/>
          <p:cNvSpPr txBox="1">
            <a:spLocks noGrp="1"/>
          </p:cNvSpPr>
          <p:nvPr>
            <p:ph type="title"/>
          </p:nvPr>
        </p:nvSpPr>
        <p:spPr>
          <a:xfrm>
            <a:off x="6817600" y="504300"/>
            <a:ext cx="4344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223" name="Google Shape;223;p39"/>
          <p:cNvSpPr txBox="1">
            <a:spLocks noGrp="1"/>
          </p:cNvSpPr>
          <p:nvPr>
            <p:ph type="title" idx="2"/>
          </p:nvPr>
        </p:nvSpPr>
        <p:spPr>
          <a:xfrm>
            <a:off x="1155508" y="4801667"/>
            <a:ext cx="3237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24" name="Google Shape;224;p39"/>
          <p:cNvSpPr txBox="1">
            <a:spLocks noGrp="1"/>
          </p:cNvSpPr>
          <p:nvPr>
            <p:ph type="subTitle" idx="1"/>
          </p:nvPr>
        </p:nvSpPr>
        <p:spPr>
          <a:xfrm>
            <a:off x="1155500" y="5299200"/>
            <a:ext cx="3237600" cy="8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25" name="Google Shape;225;p39"/>
          <p:cNvSpPr txBox="1">
            <a:spLocks noGrp="1"/>
          </p:cNvSpPr>
          <p:nvPr>
            <p:ph type="title" idx="3"/>
          </p:nvPr>
        </p:nvSpPr>
        <p:spPr>
          <a:xfrm>
            <a:off x="7798947" y="4801667"/>
            <a:ext cx="32376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Font typeface="Montserrat Alternates ExtraBold"/>
              <a:buNone/>
              <a:defRPr sz="2133">
                <a:solidFill>
                  <a:schemeClr val="accent2"/>
                </a:solidFill>
                <a:latin typeface="Montserrat Alternates ExtraBold"/>
                <a:ea typeface="Montserrat Alternates ExtraBold"/>
                <a:cs typeface="Montserrat Alternates ExtraBold"/>
                <a:sym typeface="Montserrat Alternates ExtraBold"/>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26" name="Google Shape;226;p39"/>
          <p:cNvSpPr txBox="1">
            <a:spLocks noGrp="1"/>
          </p:cNvSpPr>
          <p:nvPr>
            <p:ph type="subTitle" idx="4"/>
          </p:nvPr>
        </p:nvSpPr>
        <p:spPr>
          <a:xfrm>
            <a:off x="7798933" y="5299200"/>
            <a:ext cx="3237600" cy="8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Montserrat Alternates Light"/>
              <a:buNone/>
              <a:defRPr sz="1867">
                <a:solidFill>
                  <a:schemeClr val="lt1"/>
                </a:solidFill>
              </a:defRPr>
            </a:lvl1pPr>
            <a:lvl2pPr lvl="1"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2pPr>
            <a:lvl3pPr lvl="2"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3pPr>
            <a:lvl4pPr lvl="3"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4pPr>
            <a:lvl5pPr lvl="4"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5pPr>
            <a:lvl6pPr lvl="5"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6pPr>
            <a:lvl7pPr lvl="6"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7pPr>
            <a:lvl8pPr lvl="7"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8pPr>
            <a:lvl9pPr lvl="8" algn="ctr" rtl="0">
              <a:lnSpc>
                <a:spcPct val="100000"/>
              </a:lnSpc>
              <a:spcBef>
                <a:spcPts val="0"/>
              </a:spcBef>
              <a:spcAft>
                <a:spcPts val="0"/>
              </a:spcAft>
              <a:buSzPts val="2100"/>
              <a:buFont typeface="Montserrat Alternates Light"/>
              <a:buNone/>
              <a:defRPr sz="2800">
                <a:latin typeface="Montserrat Alternates Light"/>
                <a:ea typeface="Montserrat Alternates Light"/>
                <a:cs typeface="Montserrat Alternates Light"/>
                <a:sym typeface="Montserrat Alternates Light"/>
              </a:defRPr>
            </a:lvl9pPr>
          </a:lstStyle>
          <a:p>
            <a:r>
              <a:rPr lang="zh-TW" altLang="en-US"/>
              <a:t>按一下以編輯母片子標題樣式</a:t>
            </a:r>
            <a:endParaRPr/>
          </a:p>
        </p:txBody>
      </p:sp>
    </p:spTree>
    <p:extLst>
      <p:ext uri="{BB962C8B-B14F-4D97-AF65-F5344CB8AC3E}">
        <p14:creationId xmlns:p14="http://schemas.microsoft.com/office/powerpoint/2010/main" val="392380755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227"/>
        <p:cNvGrpSpPr/>
        <p:nvPr/>
      </p:nvGrpSpPr>
      <p:grpSpPr>
        <a:xfrm>
          <a:off x="0" y="0"/>
          <a:ext cx="0" cy="0"/>
          <a:chOff x="0" y="0"/>
          <a:chExt cx="0" cy="0"/>
        </a:xfrm>
      </p:grpSpPr>
      <p:pic>
        <p:nvPicPr>
          <p:cNvPr id="228" name="Google Shape;228;p40"/>
          <p:cNvPicPr preferRelativeResize="0"/>
          <p:nvPr/>
        </p:nvPicPr>
        <p:blipFill>
          <a:blip r:embed="rId2">
            <a:alphaModFix/>
          </a:blip>
          <a:stretch>
            <a:fillRect/>
          </a:stretch>
        </p:blipFill>
        <p:spPr>
          <a:xfrm rot="-4">
            <a:off x="4" y="4025443"/>
            <a:ext cx="12711272" cy="4220612"/>
          </a:xfrm>
          <a:prstGeom prst="rect">
            <a:avLst/>
          </a:prstGeom>
          <a:noFill/>
          <a:ln>
            <a:noFill/>
          </a:ln>
        </p:spPr>
      </p:pic>
      <p:sp>
        <p:nvSpPr>
          <p:cNvPr id="229" name="Google Shape;229;p40"/>
          <p:cNvSpPr txBox="1">
            <a:spLocks noGrp="1"/>
          </p:cNvSpPr>
          <p:nvPr>
            <p:ph type="title"/>
          </p:nvPr>
        </p:nvSpPr>
        <p:spPr>
          <a:xfrm>
            <a:off x="6817600" y="504300"/>
            <a:ext cx="4344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230" name="Google Shape;230;p40"/>
          <p:cNvSpPr txBox="1">
            <a:spLocks noGrp="1"/>
          </p:cNvSpPr>
          <p:nvPr>
            <p:ph type="title" idx="2"/>
          </p:nvPr>
        </p:nvSpPr>
        <p:spPr>
          <a:xfrm>
            <a:off x="2228115" y="1642267"/>
            <a:ext cx="3741200" cy="509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2"/>
              </a:buClr>
              <a:buSzPts val="1600"/>
              <a:buNone/>
              <a:defRPr sz="2133">
                <a:solidFill>
                  <a:schemeClr val="accent2"/>
                </a:solidFill>
              </a:defRPr>
            </a:lvl1pPr>
            <a:lvl2pPr lvl="1" algn="r" rtl="0">
              <a:spcBef>
                <a:spcPts val="0"/>
              </a:spcBef>
              <a:spcAft>
                <a:spcPts val="0"/>
              </a:spcAft>
              <a:buClr>
                <a:schemeClr val="accent2"/>
              </a:buClr>
              <a:buSzPts val="4200"/>
              <a:buNone/>
              <a:defRPr sz="5600">
                <a:solidFill>
                  <a:schemeClr val="accent2"/>
                </a:solidFill>
              </a:defRPr>
            </a:lvl2pPr>
            <a:lvl3pPr lvl="2" algn="r" rtl="0">
              <a:spcBef>
                <a:spcPts val="0"/>
              </a:spcBef>
              <a:spcAft>
                <a:spcPts val="0"/>
              </a:spcAft>
              <a:buClr>
                <a:schemeClr val="accent2"/>
              </a:buClr>
              <a:buSzPts val="4200"/>
              <a:buNone/>
              <a:defRPr sz="5600">
                <a:solidFill>
                  <a:schemeClr val="accent2"/>
                </a:solidFill>
              </a:defRPr>
            </a:lvl3pPr>
            <a:lvl4pPr lvl="3" algn="r" rtl="0">
              <a:spcBef>
                <a:spcPts val="0"/>
              </a:spcBef>
              <a:spcAft>
                <a:spcPts val="0"/>
              </a:spcAft>
              <a:buClr>
                <a:schemeClr val="accent2"/>
              </a:buClr>
              <a:buSzPts val="4200"/>
              <a:buNone/>
              <a:defRPr sz="5600">
                <a:solidFill>
                  <a:schemeClr val="accent2"/>
                </a:solidFill>
              </a:defRPr>
            </a:lvl4pPr>
            <a:lvl5pPr lvl="4" algn="r" rtl="0">
              <a:spcBef>
                <a:spcPts val="0"/>
              </a:spcBef>
              <a:spcAft>
                <a:spcPts val="0"/>
              </a:spcAft>
              <a:buClr>
                <a:schemeClr val="accent2"/>
              </a:buClr>
              <a:buSzPts val="4200"/>
              <a:buNone/>
              <a:defRPr sz="5600">
                <a:solidFill>
                  <a:schemeClr val="accent2"/>
                </a:solidFill>
              </a:defRPr>
            </a:lvl5pPr>
            <a:lvl6pPr lvl="5" algn="r" rtl="0">
              <a:spcBef>
                <a:spcPts val="0"/>
              </a:spcBef>
              <a:spcAft>
                <a:spcPts val="0"/>
              </a:spcAft>
              <a:buClr>
                <a:schemeClr val="accent2"/>
              </a:buClr>
              <a:buSzPts val="4200"/>
              <a:buNone/>
              <a:defRPr sz="5600">
                <a:solidFill>
                  <a:schemeClr val="accent2"/>
                </a:solidFill>
              </a:defRPr>
            </a:lvl6pPr>
            <a:lvl7pPr lvl="6" algn="r" rtl="0">
              <a:spcBef>
                <a:spcPts val="0"/>
              </a:spcBef>
              <a:spcAft>
                <a:spcPts val="0"/>
              </a:spcAft>
              <a:buClr>
                <a:schemeClr val="accent2"/>
              </a:buClr>
              <a:buSzPts val="4200"/>
              <a:buNone/>
              <a:defRPr sz="5600">
                <a:solidFill>
                  <a:schemeClr val="accent2"/>
                </a:solidFill>
              </a:defRPr>
            </a:lvl7pPr>
            <a:lvl8pPr lvl="7" algn="r" rtl="0">
              <a:spcBef>
                <a:spcPts val="0"/>
              </a:spcBef>
              <a:spcAft>
                <a:spcPts val="0"/>
              </a:spcAft>
              <a:buClr>
                <a:schemeClr val="accent2"/>
              </a:buClr>
              <a:buSzPts val="4200"/>
              <a:buNone/>
              <a:defRPr sz="5600">
                <a:solidFill>
                  <a:schemeClr val="accent2"/>
                </a:solidFill>
              </a:defRPr>
            </a:lvl8pPr>
            <a:lvl9pPr lvl="8" algn="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31" name="Google Shape;231;p40"/>
          <p:cNvSpPr txBox="1">
            <a:spLocks noGrp="1"/>
          </p:cNvSpPr>
          <p:nvPr>
            <p:ph type="subTitle" idx="1"/>
          </p:nvPr>
        </p:nvSpPr>
        <p:spPr>
          <a:xfrm>
            <a:off x="2228085" y="2139800"/>
            <a:ext cx="3741200" cy="113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32" name="Google Shape;232;p40"/>
          <p:cNvSpPr txBox="1">
            <a:spLocks noGrp="1"/>
          </p:cNvSpPr>
          <p:nvPr>
            <p:ph type="title" idx="3"/>
          </p:nvPr>
        </p:nvSpPr>
        <p:spPr>
          <a:xfrm>
            <a:off x="6222715" y="3397233"/>
            <a:ext cx="3741200" cy="509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600"/>
              <a:buNone/>
              <a:defRPr sz="2133">
                <a:solidFill>
                  <a:schemeClr val="accent2"/>
                </a:solidFill>
              </a:defRPr>
            </a:lvl1pPr>
            <a:lvl2pPr lvl="1" rtl="0">
              <a:spcBef>
                <a:spcPts val="0"/>
              </a:spcBef>
              <a:spcAft>
                <a:spcPts val="0"/>
              </a:spcAft>
              <a:buClr>
                <a:schemeClr val="accent2"/>
              </a:buClr>
              <a:buSzPts val="4200"/>
              <a:buNone/>
              <a:defRPr sz="5600">
                <a:solidFill>
                  <a:schemeClr val="accent2"/>
                </a:solidFill>
              </a:defRPr>
            </a:lvl2pPr>
            <a:lvl3pPr lvl="2" rtl="0">
              <a:spcBef>
                <a:spcPts val="0"/>
              </a:spcBef>
              <a:spcAft>
                <a:spcPts val="0"/>
              </a:spcAft>
              <a:buClr>
                <a:schemeClr val="accent2"/>
              </a:buClr>
              <a:buSzPts val="4200"/>
              <a:buNone/>
              <a:defRPr sz="5600">
                <a:solidFill>
                  <a:schemeClr val="accent2"/>
                </a:solidFill>
              </a:defRPr>
            </a:lvl3pPr>
            <a:lvl4pPr lvl="3" rtl="0">
              <a:spcBef>
                <a:spcPts val="0"/>
              </a:spcBef>
              <a:spcAft>
                <a:spcPts val="0"/>
              </a:spcAft>
              <a:buClr>
                <a:schemeClr val="accent2"/>
              </a:buClr>
              <a:buSzPts val="4200"/>
              <a:buNone/>
              <a:defRPr sz="5600">
                <a:solidFill>
                  <a:schemeClr val="accent2"/>
                </a:solidFill>
              </a:defRPr>
            </a:lvl4pPr>
            <a:lvl5pPr lvl="4" rtl="0">
              <a:spcBef>
                <a:spcPts val="0"/>
              </a:spcBef>
              <a:spcAft>
                <a:spcPts val="0"/>
              </a:spcAft>
              <a:buClr>
                <a:schemeClr val="accent2"/>
              </a:buClr>
              <a:buSzPts val="4200"/>
              <a:buNone/>
              <a:defRPr sz="5600">
                <a:solidFill>
                  <a:schemeClr val="accent2"/>
                </a:solidFill>
              </a:defRPr>
            </a:lvl5pPr>
            <a:lvl6pPr lvl="5" rtl="0">
              <a:spcBef>
                <a:spcPts val="0"/>
              </a:spcBef>
              <a:spcAft>
                <a:spcPts val="0"/>
              </a:spcAft>
              <a:buClr>
                <a:schemeClr val="accent2"/>
              </a:buClr>
              <a:buSzPts val="4200"/>
              <a:buNone/>
              <a:defRPr sz="5600">
                <a:solidFill>
                  <a:schemeClr val="accent2"/>
                </a:solidFill>
              </a:defRPr>
            </a:lvl6pPr>
            <a:lvl7pPr lvl="6" rtl="0">
              <a:spcBef>
                <a:spcPts val="0"/>
              </a:spcBef>
              <a:spcAft>
                <a:spcPts val="0"/>
              </a:spcAft>
              <a:buClr>
                <a:schemeClr val="accent2"/>
              </a:buClr>
              <a:buSzPts val="4200"/>
              <a:buNone/>
              <a:defRPr sz="5600">
                <a:solidFill>
                  <a:schemeClr val="accent2"/>
                </a:solidFill>
              </a:defRPr>
            </a:lvl7pPr>
            <a:lvl8pPr lvl="7" rtl="0">
              <a:spcBef>
                <a:spcPts val="0"/>
              </a:spcBef>
              <a:spcAft>
                <a:spcPts val="0"/>
              </a:spcAft>
              <a:buClr>
                <a:schemeClr val="accent2"/>
              </a:buClr>
              <a:buSzPts val="4200"/>
              <a:buNone/>
              <a:defRPr sz="5600">
                <a:solidFill>
                  <a:schemeClr val="accent2"/>
                </a:solidFill>
              </a:defRPr>
            </a:lvl8pPr>
            <a:lvl9pPr lvl="8"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33" name="Google Shape;233;p40"/>
          <p:cNvSpPr txBox="1">
            <a:spLocks noGrp="1"/>
          </p:cNvSpPr>
          <p:nvPr>
            <p:ph type="subTitle" idx="4"/>
          </p:nvPr>
        </p:nvSpPr>
        <p:spPr>
          <a:xfrm>
            <a:off x="6222685" y="3894767"/>
            <a:ext cx="3741200" cy="113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r>
              <a:rPr lang="zh-TW" altLang="en-US"/>
              <a:t>按一下以編輯母片子標題樣式</a:t>
            </a:r>
            <a:endParaRPr/>
          </a:p>
        </p:txBody>
      </p:sp>
    </p:spTree>
    <p:extLst>
      <p:ext uri="{BB962C8B-B14F-4D97-AF65-F5344CB8AC3E}">
        <p14:creationId xmlns:p14="http://schemas.microsoft.com/office/powerpoint/2010/main" val="142807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r="8214"/>
          <a:stretch/>
        </p:blipFill>
        <p:spPr>
          <a:xfrm>
            <a:off x="878334" y="-1862800"/>
            <a:ext cx="10435335" cy="9916397"/>
          </a:xfrm>
          <a:prstGeom prst="rect">
            <a:avLst/>
          </a:prstGeom>
          <a:noFill/>
          <a:ln>
            <a:noFill/>
          </a:ln>
        </p:spPr>
      </p:pic>
      <p:sp>
        <p:nvSpPr>
          <p:cNvPr id="23" name="Google Shape;23;p5"/>
          <p:cNvSpPr txBox="1">
            <a:spLocks noGrp="1"/>
          </p:cNvSpPr>
          <p:nvPr>
            <p:ph type="body" idx="1"/>
          </p:nvPr>
        </p:nvSpPr>
        <p:spPr>
          <a:xfrm>
            <a:off x="1033525" y="1750667"/>
            <a:ext cx="4753200" cy="4341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zh-TW" altLang="en-US"/>
              <a:t>編輯母片文字樣式</a:t>
            </a:r>
          </a:p>
        </p:txBody>
      </p:sp>
      <p:sp>
        <p:nvSpPr>
          <p:cNvPr id="24" name="Google Shape;24;p5"/>
          <p:cNvSpPr txBox="1">
            <a:spLocks noGrp="1"/>
          </p:cNvSpPr>
          <p:nvPr>
            <p:ph type="body" idx="2"/>
          </p:nvPr>
        </p:nvSpPr>
        <p:spPr>
          <a:xfrm>
            <a:off x="6405275" y="1750667"/>
            <a:ext cx="4753200" cy="4341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zh-TW" altLang="en-US"/>
              <a:t>編輯母片文字樣式</a:t>
            </a:r>
          </a:p>
        </p:txBody>
      </p:sp>
      <p:sp>
        <p:nvSpPr>
          <p:cNvPr id="25" name="Google Shape;25;p5"/>
          <p:cNvSpPr txBox="1">
            <a:spLocks noGrp="1"/>
          </p:cNvSpPr>
          <p:nvPr>
            <p:ph type="title"/>
          </p:nvPr>
        </p:nvSpPr>
        <p:spPr>
          <a:xfrm>
            <a:off x="5296633" y="504300"/>
            <a:ext cx="58648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Tree>
    <p:extLst>
      <p:ext uri="{BB962C8B-B14F-4D97-AF65-F5344CB8AC3E}">
        <p14:creationId xmlns:p14="http://schemas.microsoft.com/office/powerpoint/2010/main" val="1844861162"/>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234"/>
        <p:cNvGrpSpPr/>
        <p:nvPr/>
      </p:nvGrpSpPr>
      <p:grpSpPr>
        <a:xfrm>
          <a:off x="0" y="0"/>
          <a:ext cx="0" cy="0"/>
          <a:chOff x="0" y="0"/>
          <a:chExt cx="0" cy="0"/>
        </a:xfrm>
      </p:grpSpPr>
      <p:pic>
        <p:nvPicPr>
          <p:cNvPr id="235" name="Google Shape;235;p41"/>
          <p:cNvPicPr preferRelativeResize="0"/>
          <p:nvPr/>
        </p:nvPicPr>
        <p:blipFill rotWithShape="1">
          <a:blip r:embed="rId2">
            <a:alphaModFix/>
          </a:blip>
          <a:srcRect r="8214"/>
          <a:stretch/>
        </p:blipFill>
        <p:spPr>
          <a:xfrm>
            <a:off x="878334" y="-1862800"/>
            <a:ext cx="10435335" cy="9916397"/>
          </a:xfrm>
          <a:prstGeom prst="rect">
            <a:avLst/>
          </a:prstGeom>
          <a:noFill/>
          <a:ln>
            <a:noFill/>
          </a:ln>
        </p:spPr>
      </p:pic>
      <p:sp>
        <p:nvSpPr>
          <p:cNvPr id="236" name="Google Shape;236;p41"/>
          <p:cNvSpPr txBox="1">
            <a:spLocks noGrp="1"/>
          </p:cNvSpPr>
          <p:nvPr>
            <p:ph type="body" idx="1"/>
          </p:nvPr>
        </p:nvSpPr>
        <p:spPr>
          <a:xfrm>
            <a:off x="1033525" y="1750667"/>
            <a:ext cx="4753200" cy="4341200"/>
          </a:xfrm>
          <a:prstGeom prst="rect">
            <a:avLst/>
          </a:prstGeom>
        </p:spPr>
        <p:txBody>
          <a:bodyPr spcFirstLastPara="1" wrap="square" lIns="91425" tIns="91425" rIns="91425" bIns="91425" anchor="b" anchorCtr="0">
            <a:noAutofit/>
          </a:bodyPr>
          <a:lstStyle>
            <a:lvl1pPr marL="609585" marR="67732" lvl="0" indent="-423323" rtl="0">
              <a:spcBef>
                <a:spcPts val="0"/>
              </a:spcBef>
              <a:spcAft>
                <a:spcPts val="0"/>
              </a:spcAft>
              <a:buSzPts val="1400"/>
              <a:buChar char="●"/>
              <a:defRPr sz="1867"/>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zh-TW" altLang="en-US"/>
              <a:t>編輯母片文字樣式</a:t>
            </a:r>
          </a:p>
        </p:txBody>
      </p:sp>
      <p:sp>
        <p:nvSpPr>
          <p:cNvPr id="237" name="Google Shape;237;p41"/>
          <p:cNvSpPr txBox="1">
            <a:spLocks noGrp="1"/>
          </p:cNvSpPr>
          <p:nvPr>
            <p:ph type="body" idx="2"/>
          </p:nvPr>
        </p:nvSpPr>
        <p:spPr>
          <a:xfrm>
            <a:off x="6405275" y="1750667"/>
            <a:ext cx="4753200" cy="4341200"/>
          </a:xfrm>
          <a:prstGeom prst="rect">
            <a:avLst/>
          </a:prstGeom>
        </p:spPr>
        <p:txBody>
          <a:bodyPr spcFirstLastPara="1" wrap="square" lIns="91425" tIns="91425" rIns="91425" bIns="91425" anchor="b" anchorCtr="0">
            <a:noAutofit/>
          </a:bodyPr>
          <a:lstStyle>
            <a:lvl1pPr marL="609585" lvl="0" indent="-423323" rtl="0">
              <a:spcBef>
                <a:spcPts val="0"/>
              </a:spcBef>
              <a:spcAft>
                <a:spcPts val="0"/>
              </a:spcAft>
              <a:buClr>
                <a:schemeClr val="lt1"/>
              </a:buClr>
              <a:buSzPts val="1400"/>
              <a:buChar char="●"/>
              <a:defRPr sz="1867"/>
            </a:lvl1pPr>
            <a:lvl2pPr marL="1219170" lvl="1" indent="-423323" rtl="0">
              <a:spcBef>
                <a:spcPts val="2133"/>
              </a:spcBef>
              <a:spcAft>
                <a:spcPts val="0"/>
              </a:spcAft>
              <a:buClr>
                <a:schemeClr val="lt1"/>
              </a:buClr>
              <a:buSzPts val="1400"/>
              <a:buChar char="○"/>
              <a:defRPr/>
            </a:lvl2pPr>
            <a:lvl3pPr marL="1828754" lvl="2" indent="-423323" rtl="0">
              <a:spcBef>
                <a:spcPts val="2133"/>
              </a:spcBef>
              <a:spcAft>
                <a:spcPts val="0"/>
              </a:spcAft>
              <a:buClr>
                <a:schemeClr val="lt1"/>
              </a:buClr>
              <a:buSzPts val="1400"/>
              <a:buChar char="■"/>
              <a:defRPr/>
            </a:lvl3pPr>
            <a:lvl4pPr marL="2438339" lvl="3" indent="-423323" rtl="0">
              <a:spcBef>
                <a:spcPts val="2133"/>
              </a:spcBef>
              <a:spcAft>
                <a:spcPts val="0"/>
              </a:spcAft>
              <a:buClr>
                <a:schemeClr val="lt1"/>
              </a:buClr>
              <a:buSzPts val="1400"/>
              <a:buChar char="●"/>
              <a:defRPr/>
            </a:lvl4pPr>
            <a:lvl5pPr marL="3047924" lvl="4" indent="-423323" rtl="0">
              <a:spcBef>
                <a:spcPts val="2133"/>
              </a:spcBef>
              <a:spcAft>
                <a:spcPts val="0"/>
              </a:spcAft>
              <a:buClr>
                <a:schemeClr val="lt1"/>
              </a:buClr>
              <a:buSzPts val="1400"/>
              <a:buChar char="○"/>
              <a:defRPr/>
            </a:lvl5pPr>
            <a:lvl6pPr marL="3657509" lvl="5" indent="-423323" rtl="0">
              <a:spcBef>
                <a:spcPts val="2133"/>
              </a:spcBef>
              <a:spcAft>
                <a:spcPts val="0"/>
              </a:spcAft>
              <a:buClr>
                <a:schemeClr val="lt1"/>
              </a:buClr>
              <a:buSzPts val="1400"/>
              <a:buChar char="■"/>
              <a:defRPr/>
            </a:lvl6pPr>
            <a:lvl7pPr marL="4267093" lvl="6" indent="-423323" rtl="0">
              <a:spcBef>
                <a:spcPts val="2133"/>
              </a:spcBef>
              <a:spcAft>
                <a:spcPts val="0"/>
              </a:spcAft>
              <a:buClr>
                <a:schemeClr val="lt1"/>
              </a:buClr>
              <a:buSzPts val="1400"/>
              <a:buChar char="●"/>
              <a:defRPr/>
            </a:lvl7pPr>
            <a:lvl8pPr marL="4876678" lvl="7" indent="-423323" rtl="0">
              <a:spcBef>
                <a:spcPts val="2133"/>
              </a:spcBef>
              <a:spcAft>
                <a:spcPts val="0"/>
              </a:spcAft>
              <a:buClr>
                <a:schemeClr val="lt1"/>
              </a:buClr>
              <a:buSzPts val="1400"/>
              <a:buChar char="○"/>
              <a:defRPr/>
            </a:lvl8pPr>
            <a:lvl9pPr marL="5486263" lvl="8" indent="-423323" rtl="0">
              <a:spcBef>
                <a:spcPts val="2133"/>
              </a:spcBef>
              <a:spcAft>
                <a:spcPts val="2133"/>
              </a:spcAft>
              <a:buClr>
                <a:schemeClr val="lt1"/>
              </a:buClr>
              <a:buSzPts val="1400"/>
              <a:buChar char="■"/>
              <a:defRPr/>
            </a:lvl9pPr>
          </a:lstStyle>
          <a:p>
            <a:pPr lvl="0"/>
            <a:r>
              <a:rPr lang="zh-TW" altLang="en-US"/>
              <a:t>編輯母片文字樣式</a:t>
            </a:r>
          </a:p>
        </p:txBody>
      </p:sp>
      <p:sp>
        <p:nvSpPr>
          <p:cNvPr id="238" name="Google Shape;238;p41"/>
          <p:cNvSpPr txBox="1">
            <a:spLocks noGrp="1"/>
          </p:cNvSpPr>
          <p:nvPr>
            <p:ph type="title"/>
          </p:nvPr>
        </p:nvSpPr>
        <p:spPr>
          <a:xfrm>
            <a:off x="5296633" y="504300"/>
            <a:ext cx="58648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Tree>
    <p:extLst>
      <p:ext uri="{BB962C8B-B14F-4D97-AF65-F5344CB8AC3E}">
        <p14:creationId xmlns:p14="http://schemas.microsoft.com/office/powerpoint/2010/main" val="1031344580"/>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239"/>
        <p:cNvGrpSpPr/>
        <p:nvPr/>
      </p:nvGrpSpPr>
      <p:grpSpPr>
        <a:xfrm>
          <a:off x="0" y="0"/>
          <a:ext cx="0" cy="0"/>
          <a:chOff x="0" y="0"/>
          <a:chExt cx="0" cy="0"/>
        </a:xfrm>
      </p:grpSpPr>
      <p:pic>
        <p:nvPicPr>
          <p:cNvPr id="240" name="Google Shape;240;p42"/>
          <p:cNvPicPr preferRelativeResize="0"/>
          <p:nvPr/>
        </p:nvPicPr>
        <p:blipFill>
          <a:blip r:embed="rId2">
            <a:alphaModFix/>
          </a:blip>
          <a:stretch>
            <a:fillRect/>
          </a:stretch>
        </p:blipFill>
        <p:spPr>
          <a:xfrm flipH="1">
            <a:off x="1" y="-523966"/>
            <a:ext cx="12529959" cy="4358836"/>
          </a:xfrm>
          <a:prstGeom prst="rect">
            <a:avLst/>
          </a:prstGeom>
          <a:noFill/>
          <a:ln>
            <a:noFill/>
          </a:ln>
        </p:spPr>
      </p:pic>
      <p:sp>
        <p:nvSpPr>
          <p:cNvPr id="241" name="Google Shape;241;p42"/>
          <p:cNvSpPr txBox="1">
            <a:spLocks noGrp="1"/>
          </p:cNvSpPr>
          <p:nvPr>
            <p:ph type="title"/>
          </p:nvPr>
        </p:nvSpPr>
        <p:spPr>
          <a:xfrm>
            <a:off x="6817600" y="504300"/>
            <a:ext cx="4344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242" name="Google Shape;242;p42"/>
          <p:cNvSpPr txBox="1">
            <a:spLocks noGrp="1"/>
          </p:cNvSpPr>
          <p:nvPr>
            <p:ph type="title" idx="2"/>
          </p:nvPr>
        </p:nvSpPr>
        <p:spPr>
          <a:xfrm>
            <a:off x="1079936" y="2078967"/>
            <a:ext cx="29560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43" name="Google Shape;243;p42"/>
          <p:cNvSpPr txBox="1">
            <a:spLocks noGrp="1"/>
          </p:cNvSpPr>
          <p:nvPr>
            <p:ph type="subTitle" idx="1"/>
          </p:nvPr>
        </p:nvSpPr>
        <p:spPr>
          <a:xfrm>
            <a:off x="1079917" y="2576500"/>
            <a:ext cx="29560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44" name="Google Shape;244;p42"/>
          <p:cNvSpPr txBox="1">
            <a:spLocks noGrp="1"/>
          </p:cNvSpPr>
          <p:nvPr>
            <p:ph type="title" idx="3"/>
          </p:nvPr>
        </p:nvSpPr>
        <p:spPr>
          <a:xfrm>
            <a:off x="4618019" y="2078967"/>
            <a:ext cx="29560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45" name="Google Shape;245;p42"/>
          <p:cNvSpPr txBox="1">
            <a:spLocks noGrp="1"/>
          </p:cNvSpPr>
          <p:nvPr>
            <p:ph type="subTitle" idx="4"/>
          </p:nvPr>
        </p:nvSpPr>
        <p:spPr>
          <a:xfrm>
            <a:off x="4618000" y="2576500"/>
            <a:ext cx="29560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46" name="Google Shape;246;p42"/>
          <p:cNvSpPr txBox="1">
            <a:spLocks noGrp="1"/>
          </p:cNvSpPr>
          <p:nvPr>
            <p:ph type="title" idx="5"/>
          </p:nvPr>
        </p:nvSpPr>
        <p:spPr>
          <a:xfrm>
            <a:off x="8156085" y="2078967"/>
            <a:ext cx="29560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47" name="Google Shape;247;p42"/>
          <p:cNvSpPr txBox="1">
            <a:spLocks noGrp="1"/>
          </p:cNvSpPr>
          <p:nvPr>
            <p:ph type="subTitle" idx="6"/>
          </p:nvPr>
        </p:nvSpPr>
        <p:spPr>
          <a:xfrm>
            <a:off x="8156067" y="2576500"/>
            <a:ext cx="29560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48" name="Google Shape;248;p42"/>
          <p:cNvSpPr txBox="1">
            <a:spLocks noGrp="1"/>
          </p:cNvSpPr>
          <p:nvPr>
            <p:ph type="title" idx="7"/>
          </p:nvPr>
        </p:nvSpPr>
        <p:spPr>
          <a:xfrm>
            <a:off x="1079919" y="4276300"/>
            <a:ext cx="29560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49" name="Google Shape;249;p42"/>
          <p:cNvSpPr txBox="1">
            <a:spLocks noGrp="1"/>
          </p:cNvSpPr>
          <p:nvPr>
            <p:ph type="subTitle" idx="8"/>
          </p:nvPr>
        </p:nvSpPr>
        <p:spPr>
          <a:xfrm>
            <a:off x="1079900" y="4773833"/>
            <a:ext cx="29560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50" name="Google Shape;250;p42"/>
          <p:cNvSpPr txBox="1">
            <a:spLocks noGrp="1"/>
          </p:cNvSpPr>
          <p:nvPr>
            <p:ph type="title" idx="9"/>
          </p:nvPr>
        </p:nvSpPr>
        <p:spPr>
          <a:xfrm>
            <a:off x="4618003" y="4276300"/>
            <a:ext cx="29560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51" name="Google Shape;251;p42"/>
          <p:cNvSpPr txBox="1">
            <a:spLocks noGrp="1"/>
          </p:cNvSpPr>
          <p:nvPr>
            <p:ph type="subTitle" idx="13"/>
          </p:nvPr>
        </p:nvSpPr>
        <p:spPr>
          <a:xfrm>
            <a:off x="4617984" y="4773833"/>
            <a:ext cx="29560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52" name="Google Shape;252;p42"/>
          <p:cNvSpPr txBox="1">
            <a:spLocks noGrp="1"/>
          </p:cNvSpPr>
          <p:nvPr>
            <p:ph type="title" idx="14"/>
          </p:nvPr>
        </p:nvSpPr>
        <p:spPr>
          <a:xfrm>
            <a:off x="8156069" y="4276300"/>
            <a:ext cx="2956000" cy="5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53" name="Google Shape;253;p42"/>
          <p:cNvSpPr txBox="1">
            <a:spLocks noGrp="1"/>
          </p:cNvSpPr>
          <p:nvPr>
            <p:ph type="subTitle" idx="15"/>
          </p:nvPr>
        </p:nvSpPr>
        <p:spPr>
          <a:xfrm>
            <a:off x="8156051" y="4773833"/>
            <a:ext cx="29560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Tree>
    <p:extLst>
      <p:ext uri="{BB962C8B-B14F-4D97-AF65-F5344CB8AC3E}">
        <p14:creationId xmlns:p14="http://schemas.microsoft.com/office/powerpoint/2010/main" val="2160087732"/>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54"/>
        <p:cNvGrpSpPr/>
        <p:nvPr/>
      </p:nvGrpSpPr>
      <p:grpSpPr>
        <a:xfrm>
          <a:off x="0" y="0"/>
          <a:ext cx="0" cy="0"/>
          <a:chOff x="0" y="0"/>
          <a:chExt cx="0" cy="0"/>
        </a:xfrm>
      </p:grpSpPr>
      <p:sp>
        <p:nvSpPr>
          <p:cNvPr id="255" name="Google Shape;255;p43"/>
          <p:cNvSpPr txBox="1">
            <a:spLocks noGrp="1"/>
          </p:cNvSpPr>
          <p:nvPr>
            <p:ph type="title"/>
          </p:nvPr>
        </p:nvSpPr>
        <p:spPr>
          <a:xfrm>
            <a:off x="6817600" y="504300"/>
            <a:ext cx="43440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
        <p:nvSpPr>
          <p:cNvPr id="256" name="Google Shape;256;p43"/>
          <p:cNvSpPr txBox="1">
            <a:spLocks noGrp="1"/>
          </p:cNvSpPr>
          <p:nvPr>
            <p:ph type="title" idx="2"/>
          </p:nvPr>
        </p:nvSpPr>
        <p:spPr>
          <a:xfrm>
            <a:off x="9456000" y="1875767"/>
            <a:ext cx="1682800" cy="5092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57" name="Google Shape;257;p43"/>
          <p:cNvSpPr txBox="1">
            <a:spLocks noGrp="1"/>
          </p:cNvSpPr>
          <p:nvPr>
            <p:ph type="subTitle" idx="1"/>
          </p:nvPr>
        </p:nvSpPr>
        <p:spPr>
          <a:xfrm>
            <a:off x="3992000" y="1792967"/>
            <a:ext cx="5260800" cy="67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58" name="Google Shape;258;p43"/>
          <p:cNvSpPr txBox="1">
            <a:spLocks noGrp="1"/>
          </p:cNvSpPr>
          <p:nvPr>
            <p:ph type="title" idx="3"/>
          </p:nvPr>
        </p:nvSpPr>
        <p:spPr>
          <a:xfrm>
            <a:off x="9456000" y="2562473"/>
            <a:ext cx="1682800" cy="5092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59" name="Google Shape;259;p43"/>
          <p:cNvSpPr txBox="1">
            <a:spLocks noGrp="1"/>
          </p:cNvSpPr>
          <p:nvPr>
            <p:ph type="subTitle" idx="4"/>
          </p:nvPr>
        </p:nvSpPr>
        <p:spPr>
          <a:xfrm>
            <a:off x="3992000" y="2479673"/>
            <a:ext cx="5260800" cy="67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60" name="Google Shape;260;p43"/>
          <p:cNvSpPr txBox="1">
            <a:spLocks noGrp="1"/>
          </p:cNvSpPr>
          <p:nvPr>
            <p:ph type="title" idx="5"/>
          </p:nvPr>
        </p:nvSpPr>
        <p:spPr>
          <a:xfrm>
            <a:off x="9456000" y="3249180"/>
            <a:ext cx="1682800" cy="5092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61" name="Google Shape;261;p43"/>
          <p:cNvSpPr txBox="1">
            <a:spLocks noGrp="1"/>
          </p:cNvSpPr>
          <p:nvPr>
            <p:ph type="subTitle" idx="6"/>
          </p:nvPr>
        </p:nvSpPr>
        <p:spPr>
          <a:xfrm>
            <a:off x="3992000" y="3166380"/>
            <a:ext cx="5260800" cy="67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62" name="Google Shape;262;p43"/>
          <p:cNvSpPr txBox="1">
            <a:spLocks noGrp="1"/>
          </p:cNvSpPr>
          <p:nvPr>
            <p:ph type="title" idx="7"/>
          </p:nvPr>
        </p:nvSpPr>
        <p:spPr>
          <a:xfrm>
            <a:off x="9456000" y="3935887"/>
            <a:ext cx="1682800" cy="5092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63" name="Google Shape;263;p43"/>
          <p:cNvSpPr txBox="1">
            <a:spLocks noGrp="1"/>
          </p:cNvSpPr>
          <p:nvPr>
            <p:ph type="subTitle" idx="8"/>
          </p:nvPr>
        </p:nvSpPr>
        <p:spPr>
          <a:xfrm>
            <a:off x="3992000" y="3853087"/>
            <a:ext cx="5260800" cy="67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64" name="Google Shape;264;p43"/>
          <p:cNvSpPr txBox="1">
            <a:spLocks noGrp="1"/>
          </p:cNvSpPr>
          <p:nvPr>
            <p:ph type="title" idx="9"/>
          </p:nvPr>
        </p:nvSpPr>
        <p:spPr>
          <a:xfrm>
            <a:off x="9456000" y="4622593"/>
            <a:ext cx="1682800" cy="5092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65" name="Google Shape;265;p43"/>
          <p:cNvSpPr txBox="1">
            <a:spLocks noGrp="1"/>
          </p:cNvSpPr>
          <p:nvPr>
            <p:ph type="subTitle" idx="13"/>
          </p:nvPr>
        </p:nvSpPr>
        <p:spPr>
          <a:xfrm>
            <a:off x="3992000" y="4539793"/>
            <a:ext cx="5260800" cy="67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
        <p:nvSpPr>
          <p:cNvPr id="266" name="Google Shape;266;p43"/>
          <p:cNvSpPr txBox="1">
            <a:spLocks noGrp="1"/>
          </p:cNvSpPr>
          <p:nvPr>
            <p:ph type="title" idx="14"/>
          </p:nvPr>
        </p:nvSpPr>
        <p:spPr>
          <a:xfrm>
            <a:off x="9456000" y="5309300"/>
            <a:ext cx="1682800" cy="5092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Clr>
                <a:schemeClr val="accent2"/>
              </a:buClr>
              <a:buSzPts val="1600"/>
              <a:buNone/>
              <a:defRPr sz="2133">
                <a:solidFill>
                  <a:schemeClr val="accent2"/>
                </a:solidFill>
              </a:defRPr>
            </a:lvl1pPr>
            <a:lvl2pPr lvl="1" algn="ctr" rtl="0">
              <a:spcBef>
                <a:spcPts val="0"/>
              </a:spcBef>
              <a:spcAft>
                <a:spcPts val="0"/>
              </a:spcAft>
              <a:buClr>
                <a:schemeClr val="accent2"/>
              </a:buClr>
              <a:buSzPts val="4200"/>
              <a:buNone/>
              <a:defRPr sz="5600">
                <a:solidFill>
                  <a:schemeClr val="accent2"/>
                </a:solidFill>
              </a:defRPr>
            </a:lvl2pPr>
            <a:lvl3pPr lvl="2" algn="ctr" rtl="0">
              <a:spcBef>
                <a:spcPts val="0"/>
              </a:spcBef>
              <a:spcAft>
                <a:spcPts val="0"/>
              </a:spcAft>
              <a:buClr>
                <a:schemeClr val="accent2"/>
              </a:buClr>
              <a:buSzPts val="4200"/>
              <a:buNone/>
              <a:defRPr sz="5600">
                <a:solidFill>
                  <a:schemeClr val="accent2"/>
                </a:solidFill>
              </a:defRPr>
            </a:lvl3pPr>
            <a:lvl4pPr lvl="3" algn="ctr" rtl="0">
              <a:spcBef>
                <a:spcPts val="0"/>
              </a:spcBef>
              <a:spcAft>
                <a:spcPts val="0"/>
              </a:spcAft>
              <a:buClr>
                <a:schemeClr val="accent2"/>
              </a:buClr>
              <a:buSzPts val="4200"/>
              <a:buNone/>
              <a:defRPr sz="5600">
                <a:solidFill>
                  <a:schemeClr val="accent2"/>
                </a:solidFill>
              </a:defRPr>
            </a:lvl4pPr>
            <a:lvl5pPr lvl="4" algn="ctr" rtl="0">
              <a:spcBef>
                <a:spcPts val="0"/>
              </a:spcBef>
              <a:spcAft>
                <a:spcPts val="0"/>
              </a:spcAft>
              <a:buClr>
                <a:schemeClr val="accent2"/>
              </a:buClr>
              <a:buSzPts val="4200"/>
              <a:buNone/>
              <a:defRPr sz="5600">
                <a:solidFill>
                  <a:schemeClr val="accent2"/>
                </a:solidFill>
              </a:defRPr>
            </a:lvl5pPr>
            <a:lvl6pPr lvl="5" algn="ctr" rtl="0">
              <a:spcBef>
                <a:spcPts val="0"/>
              </a:spcBef>
              <a:spcAft>
                <a:spcPts val="0"/>
              </a:spcAft>
              <a:buClr>
                <a:schemeClr val="accent2"/>
              </a:buClr>
              <a:buSzPts val="4200"/>
              <a:buNone/>
              <a:defRPr sz="5600">
                <a:solidFill>
                  <a:schemeClr val="accent2"/>
                </a:solidFill>
              </a:defRPr>
            </a:lvl6pPr>
            <a:lvl7pPr lvl="6" algn="ctr" rtl="0">
              <a:spcBef>
                <a:spcPts val="0"/>
              </a:spcBef>
              <a:spcAft>
                <a:spcPts val="0"/>
              </a:spcAft>
              <a:buClr>
                <a:schemeClr val="accent2"/>
              </a:buClr>
              <a:buSzPts val="4200"/>
              <a:buNone/>
              <a:defRPr sz="5600">
                <a:solidFill>
                  <a:schemeClr val="accent2"/>
                </a:solidFill>
              </a:defRPr>
            </a:lvl7pPr>
            <a:lvl8pPr lvl="7" algn="ctr" rtl="0">
              <a:spcBef>
                <a:spcPts val="0"/>
              </a:spcBef>
              <a:spcAft>
                <a:spcPts val="0"/>
              </a:spcAft>
              <a:buClr>
                <a:schemeClr val="accent2"/>
              </a:buClr>
              <a:buSzPts val="4200"/>
              <a:buNone/>
              <a:defRPr sz="5600">
                <a:solidFill>
                  <a:schemeClr val="accent2"/>
                </a:solidFill>
              </a:defRPr>
            </a:lvl8pPr>
            <a:lvl9pPr lvl="8" algn="ctr" rtl="0">
              <a:spcBef>
                <a:spcPts val="0"/>
              </a:spcBef>
              <a:spcAft>
                <a:spcPts val="0"/>
              </a:spcAft>
              <a:buClr>
                <a:schemeClr val="accent2"/>
              </a:buClr>
              <a:buSzPts val="4200"/>
              <a:buNone/>
              <a:defRPr sz="5600">
                <a:solidFill>
                  <a:schemeClr val="accent2"/>
                </a:solidFill>
              </a:defRPr>
            </a:lvl9pPr>
          </a:lstStyle>
          <a:p>
            <a:r>
              <a:rPr lang="zh-TW" altLang="en-US"/>
              <a:t>按一下以編輯母片標題樣式</a:t>
            </a:r>
            <a:endParaRPr/>
          </a:p>
        </p:txBody>
      </p:sp>
      <p:sp>
        <p:nvSpPr>
          <p:cNvPr id="267" name="Google Shape;267;p43"/>
          <p:cNvSpPr txBox="1">
            <a:spLocks noGrp="1"/>
          </p:cNvSpPr>
          <p:nvPr>
            <p:ph type="subTitle" idx="15"/>
          </p:nvPr>
        </p:nvSpPr>
        <p:spPr>
          <a:xfrm>
            <a:off x="3992000" y="5226500"/>
            <a:ext cx="5260800" cy="67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pic>
        <p:nvPicPr>
          <p:cNvPr id="268" name="Google Shape;268;p43"/>
          <p:cNvPicPr preferRelativeResize="0"/>
          <p:nvPr/>
        </p:nvPicPr>
        <p:blipFill>
          <a:blip r:embed="rId2">
            <a:alphaModFix/>
          </a:blip>
          <a:stretch>
            <a:fillRect/>
          </a:stretch>
        </p:blipFill>
        <p:spPr>
          <a:xfrm rot="5400000" flipH="1">
            <a:off x="-2712367" y="1420819"/>
            <a:ext cx="7803625" cy="4365871"/>
          </a:xfrm>
          <a:prstGeom prst="rect">
            <a:avLst/>
          </a:prstGeom>
          <a:noFill/>
          <a:ln>
            <a:noFill/>
          </a:ln>
        </p:spPr>
      </p:pic>
    </p:spTree>
    <p:extLst>
      <p:ext uri="{BB962C8B-B14F-4D97-AF65-F5344CB8AC3E}">
        <p14:creationId xmlns:p14="http://schemas.microsoft.com/office/powerpoint/2010/main" val="301054725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9"/>
        <p:cNvGrpSpPr/>
        <p:nvPr/>
      </p:nvGrpSpPr>
      <p:grpSpPr>
        <a:xfrm>
          <a:off x="0" y="0"/>
          <a:ext cx="0" cy="0"/>
          <a:chOff x="0" y="0"/>
          <a:chExt cx="0" cy="0"/>
        </a:xfrm>
      </p:grpSpPr>
      <p:pic>
        <p:nvPicPr>
          <p:cNvPr id="270" name="Google Shape;270;p44"/>
          <p:cNvPicPr preferRelativeResize="0"/>
          <p:nvPr/>
        </p:nvPicPr>
        <p:blipFill>
          <a:blip r:embed="rId2">
            <a:alphaModFix/>
          </a:blip>
          <a:stretch>
            <a:fillRect/>
          </a:stretch>
        </p:blipFill>
        <p:spPr>
          <a:xfrm>
            <a:off x="-102229" y="-1103849"/>
            <a:ext cx="8204135" cy="9065695"/>
          </a:xfrm>
          <a:prstGeom prst="rect">
            <a:avLst/>
          </a:prstGeom>
          <a:noFill/>
          <a:ln>
            <a:noFill/>
          </a:ln>
        </p:spPr>
      </p:pic>
      <p:sp>
        <p:nvSpPr>
          <p:cNvPr id="271" name="Google Shape;271;p44"/>
          <p:cNvSpPr txBox="1">
            <a:spLocks noGrp="1"/>
          </p:cNvSpPr>
          <p:nvPr>
            <p:ph type="title"/>
          </p:nvPr>
        </p:nvSpPr>
        <p:spPr>
          <a:xfrm>
            <a:off x="6867067" y="925400"/>
            <a:ext cx="4208800" cy="1122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3000"/>
              <a:buNone/>
              <a:defRPr sz="4000">
                <a:solidFill>
                  <a:schemeClr val="accent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zh-TW" altLang="en-US"/>
              <a:t>按一下以編輯母片標題樣式</a:t>
            </a:r>
            <a:endParaRPr/>
          </a:p>
        </p:txBody>
      </p:sp>
      <p:sp>
        <p:nvSpPr>
          <p:cNvPr id="272" name="Google Shape;272;p44"/>
          <p:cNvSpPr txBox="1">
            <a:spLocks noGrp="1"/>
          </p:cNvSpPr>
          <p:nvPr>
            <p:ph type="subTitle" idx="1"/>
          </p:nvPr>
        </p:nvSpPr>
        <p:spPr>
          <a:xfrm>
            <a:off x="6867067" y="2047800"/>
            <a:ext cx="4208800" cy="1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zh-TW" altLang="en-US"/>
              <a:t>按一下以編輯母片子標題樣式</a:t>
            </a:r>
            <a:endParaRPr/>
          </a:p>
        </p:txBody>
      </p:sp>
      <p:sp>
        <p:nvSpPr>
          <p:cNvPr id="273" name="Google Shape;273;p44"/>
          <p:cNvSpPr txBox="1"/>
          <p:nvPr/>
        </p:nvSpPr>
        <p:spPr>
          <a:xfrm>
            <a:off x="6867067" y="4290833"/>
            <a:ext cx="4256800" cy="852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 sz="1467">
                <a:solidFill>
                  <a:schemeClr val="accent1"/>
                </a:solidFill>
                <a:latin typeface="Montserrat"/>
                <a:ea typeface="Montserrat"/>
                <a:cs typeface="Montserrat"/>
                <a:sym typeface="Montserrat"/>
              </a:rPr>
              <a:t>CREDITS: This presentation template was created by Slidesgo, including icons by Flaticon, and infographics &amp; images by Freepik. </a:t>
            </a:r>
            <a:endParaRPr sz="1467">
              <a:solidFill>
                <a:schemeClr val="accent1"/>
              </a:solidFill>
              <a:latin typeface="Montserrat"/>
              <a:ea typeface="Montserrat"/>
              <a:cs typeface="Montserrat"/>
              <a:sym typeface="Montserrat"/>
            </a:endParaRPr>
          </a:p>
          <a:p>
            <a:pPr marL="0" lvl="0" indent="0" algn="l" rtl="0">
              <a:spcBef>
                <a:spcPts val="0"/>
              </a:spcBef>
              <a:spcAft>
                <a:spcPts val="0"/>
              </a:spcAft>
              <a:buNone/>
            </a:pPr>
            <a:endParaRPr sz="1467">
              <a:solidFill>
                <a:schemeClr val="accent1"/>
              </a:solidFill>
              <a:latin typeface="Montserrat"/>
              <a:ea typeface="Montserrat"/>
              <a:cs typeface="Montserrat"/>
              <a:sym typeface="Montserrat"/>
            </a:endParaRPr>
          </a:p>
          <a:p>
            <a:pPr marL="0" lvl="0" indent="0" algn="l" rtl="0">
              <a:spcBef>
                <a:spcPts val="0"/>
              </a:spcBef>
              <a:spcAft>
                <a:spcPts val="0"/>
              </a:spcAft>
              <a:buNone/>
            </a:pPr>
            <a:endParaRPr sz="1467">
              <a:solidFill>
                <a:schemeClr val="accent1"/>
              </a:solidFill>
              <a:latin typeface="Montserrat"/>
              <a:ea typeface="Montserrat"/>
              <a:cs typeface="Montserrat"/>
              <a:sym typeface="Montserrat"/>
            </a:endParaRPr>
          </a:p>
          <a:p>
            <a:pPr marL="0" lvl="0" indent="0" algn="l" rtl="0">
              <a:spcBef>
                <a:spcPts val="0"/>
              </a:spcBef>
              <a:spcAft>
                <a:spcPts val="0"/>
              </a:spcAft>
              <a:buNone/>
            </a:pPr>
            <a:endParaRPr sz="1467">
              <a:solidFill>
                <a:schemeClr val="accent1"/>
              </a:solidFill>
              <a:latin typeface="Montserrat"/>
              <a:ea typeface="Montserrat"/>
              <a:cs typeface="Montserrat"/>
              <a:sym typeface="Montserrat"/>
            </a:endParaRPr>
          </a:p>
        </p:txBody>
      </p:sp>
    </p:spTree>
    <p:extLst>
      <p:ext uri="{BB962C8B-B14F-4D97-AF65-F5344CB8AC3E}">
        <p14:creationId xmlns:p14="http://schemas.microsoft.com/office/powerpoint/2010/main" val="842983711"/>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74"/>
        <p:cNvGrpSpPr/>
        <p:nvPr/>
      </p:nvGrpSpPr>
      <p:grpSpPr>
        <a:xfrm>
          <a:off x="0" y="0"/>
          <a:ext cx="0" cy="0"/>
          <a:chOff x="0" y="0"/>
          <a:chExt cx="0" cy="0"/>
        </a:xfrm>
      </p:grpSpPr>
    </p:spTree>
    <p:extLst>
      <p:ext uri="{BB962C8B-B14F-4D97-AF65-F5344CB8AC3E}">
        <p14:creationId xmlns:p14="http://schemas.microsoft.com/office/powerpoint/2010/main" val="2082612767"/>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75"/>
        <p:cNvGrpSpPr/>
        <p:nvPr/>
      </p:nvGrpSpPr>
      <p:grpSpPr>
        <a:xfrm>
          <a:off x="0" y="0"/>
          <a:ext cx="0" cy="0"/>
          <a:chOff x="0" y="0"/>
          <a:chExt cx="0" cy="0"/>
        </a:xfrm>
      </p:grpSpPr>
      <p:pic>
        <p:nvPicPr>
          <p:cNvPr id="276" name="Google Shape;276;p46"/>
          <p:cNvPicPr preferRelativeResize="0"/>
          <p:nvPr/>
        </p:nvPicPr>
        <p:blipFill>
          <a:blip r:embed="rId2">
            <a:alphaModFix/>
          </a:blip>
          <a:stretch>
            <a:fillRect/>
          </a:stretch>
        </p:blipFill>
        <p:spPr>
          <a:xfrm flipH="1">
            <a:off x="7246571" y="-1103849"/>
            <a:ext cx="8204135" cy="9065695"/>
          </a:xfrm>
          <a:prstGeom prst="rect">
            <a:avLst/>
          </a:prstGeom>
          <a:noFill/>
          <a:ln>
            <a:noFill/>
          </a:ln>
        </p:spPr>
      </p:pic>
      <p:pic>
        <p:nvPicPr>
          <p:cNvPr id="277" name="Google Shape;277;p46"/>
          <p:cNvPicPr preferRelativeResize="0"/>
          <p:nvPr/>
        </p:nvPicPr>
        <p:blipFill>
          <a:blip r:embed="rId2">
            <a:alphaModFix/>
          </a:blip>
          <a:stretch>
            <a:fillRect/>
          </a:stretch>
        </p:blipFill>
        <p:spPr>
          <a:xfrm rot="10800000" flipH="1">
            <a:off x="-3258696" y="-1103849"/>
            <a:ext cx="8204135" cy="9065695"/>
          </a:xfrm>
          <a:prstGeom prst="rect">
            <a:avLst/>
          </a:prstGeom>
          <a:noFill/>
          <a:ln>
            <a:noFill/>
          </a:ln>
        </p:spPr>
      </p:pic>
    </p:spTree>
    <p:extLst>
      <p:ext uri="{BB962C8B-B14F-4D97-AF65-F5344CB8AC3E}">
        <p14:creationId xmlns:p14="http://schemas.microsoft.com/office/powerpoint/2010/main" val="3938408335"/>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78"/>
        <p:cNvGrpSpPr/>
        <p:nvPr/>
      </p:nvGrpSpPr>
      <p:grpSpPr>
        <a:xfrm>
          <a:off x="0" y="0"/>
          <a:ext cx="0" cy="0"/>
          <a:chOff x="0" y="0"/>
          <a:chExt cx="0" cy="0"/>
        </a:xfrm>
      </p:grpSpPr>
      <p:pic>
        <p:nvPicPr>
          <p:cNvPr id="279" name="Google Shape;279;p47"/>
          <p:cNvPicPr preferRelativeResize="0"/>
          <p:nvPr/>
        </p:nvPicPr>
        <p:blipFill>
          <a:blip r:embed="rId2">
            <a:alphaModFix/>
          </a:blip>
          <a:stretch>
            <a:fillRect/>
          </a:stretch>
        </p:blipFill>
        <p:spPr>
          <a:xfrm>
            <a:off x="-102229" y="-1103849"/>
            <a:ext cx="8204135" cy="9065695"/>
          </a:xfrm>
          <a:prstGeom prst="rect">
            <a:avLst/>
          </a:prstGeom>
          <a:noFill/>
          <a:ln>
            <a:noFill/>
          </a:ln>
        </p:spPr>
      </p:pic>
    </p:spTree>
    <p:extLst>
      <p:ext uri="{BB962C8B-B14F-4D97-AF65-F5344CB8AC3E}">
        <p14:creationId xmlns:p14="http://schemas.microsoft.com/office/powerpoint/2010/main" val="620518718"/>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標題及內容" type="obj">
  <p:cSld name="標題及內容">
    <p:spTree>
      <p:nvGrpSpPr>
        <p:cNvPr id="1" name="Shape 21"/>
        <p:cNvGrpSpPr/>
        <p:nvPr/>
      </p:nvGrpSpPr>
      <p:grpSpPr>
        <a:xfrm>
          <a:off x="0" y="0"/>
          <a:ext cx="0" cy="0"/>
          <a:chOff x="0" y="0"/>
          <a:chExt cx="0" cy="0"/>
        </a:xfrm>
      </p:grpSpPr>
      <p:sp>
        <p:nvSpPr>
          <p:cNvPr id="22" name="Google Shape;22;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842982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兩個內容" type="twoObj">
  <p:cSld name="兩個內容">
    <p:spTree>
      <p:nvGrpSpPr>
        <p:cNvPr id="1" name="Shape 27"/>
        <p:cNvGrpSpPr/>
        <p:nvPr/>
      </p:nvGrpSpPr>
      <p:grpSpPr>
        <a:xfrm>
          <a:off x="0" y="0"/>
          <a:ext cx="0" cy="0"/>
          <a:chOff x="0" y="0"/>
          <a:chExt cx="0" cy="0"/>
        </a:xfrm>
      </p:grpSpPr>
      <p:sp>
        <p:nvSpPr>
          <p:cNvPr id="28" name="Google Shape;28;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9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449579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83"/>
        <p:cNvGrpSpPr/>
        <p:nvPr/>
      </p:nvGrpSpPr>
      <p:grpSpPr>
        <a:xfrm>
          <a:off x="0" y="0"/>
          <a:ext cx="0" cy="0"/>
          <a:chOff x="0" y="0"/>
          <a:chExt cx="0" cy="0"/>
        </a:xfrm>
      </p:grpSpPr>
    </p:spTree>
    <p:extLst>
      <p:ext uri="{BB962C8B-B14F-4D97-AF65-F5344CB8AC3E}">
        <p14:creationId xmlns:p14="http://schemas.microsoft.com/office/powerpoint/2010/main" val="118877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r="8214"/>
          <a:stretch/>
        </p:blipFill>
        <p:spPr>
          <a:xfrm>
            <a:off x="878334" y="-1862800"/>
            <a:ext cx="10435335" cy="9916397"/>
          </a:xfrm>
          <a:prstGeom prst="rect">
            <a:avLst/>
          </a:prstGeom>
          <a:noFill/>
          <a:ln>
            <a:noFill/>
          </a:ln>
        </p:spPr>
      </p:pic>
      <p:sp>
        <p:nvSpPr>
          <p:cNvPr id="28" name="Google Shape;28;p6"/>
          <p:cNvSpPr txBox="1">
            <a:spLocks noGrp="1"/>
          </p:cNvSpPr>
          <p:nvPr>
            <p:ph type="title"/>
          </p:nvPr>
        </p:nvSpPr>
        <p:spPr>
          <a:xfrm>
            <a:off x="3201133" y="504300"/>
            <a:ext cx="7960400" cy="68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2800"/>
            </a:lvl1pPr>
            <a:lvl2pPr lvl="1" algn="r" rtl="0">
              <a:spcBef>
                <a:spcPts val="0"/>
              </a:spcBef>
              <a:spcAft>
                <a:spcPts val="0"/>
              </a:spcAft>
              <a:buSzPts val="2100"/>
              <a:buNone/>
              <a:defRPr sz="2800"/>
            </a:lvl2pPr>
            <a:lvl3pPr lvl="2" algn="r" rtl="0">
              <a:spcBef>
                <a:spcPts val="0"/>
              </a:spcBef>
              <a:spcAft>
                <a:spcPts val="0"/>
              </a:spcAft>
              <a:buSzPts val="2100"/>
              <a:buNone/>
              <a:defRPr sz="2800"/>
            </a:lvl3pPr>
            <a:lvl4pPr lvl="3" algn="r" rtl="0">
              <a:spcBef>
                <a:spcPts val="0"/>
              </a:spcBef>
              <a:spcAft>
                <a:spcPts val="0"/>
              </a:spcAft>
              <a:buSzPts val="2100"/>
              <a:buNone/>
              <a:defRPr sz="2800"/>
            </a:lvl4pPr>
            <a:lvl5pPr lvl="4" algn="r" rtl="0">
              <a:spcBef>
                <a:spcPts val="0"/>
              </a:spcBef>
              <a:spcAft>
                <a:spcPts val="0"/>
              </a:spcAft>
              <a:buSzPts val="2100"/>
              <a:buNone/>
              <a:defRPr sz="2800"/>
            </a:lvl5pPr>
            <a:lvl6pPr lvl="5" algn="r" rtl="0">
              <a:spcBef>
                <a:spcPts val="0"/>
              </a:spcBef>
              <a:spcAft>
                <a:spcPts val="0"/>
              </a:spcAft>
              <a:buSzPts val="2100"/>
              <a:buNone/>
              <a:defRPr sz="2800"/>
            </a:lvl6pPr>
            <a:lvl7pPr lvl="6" algn="r" rtl="0">
              <a:spcBef>
                <a:spcPts val="0"/>
              </a:spcBef>
              <a:spcAft>
                <a:spcPts val="0"/>
              </a:spcAft>
              <a:buSzPts val="2100"/>
              <a:buNone/>
              <a:defRPr sz="2800"/>
            </a:lvl7pPr>
            <a:lvl8pPr lvl="7" algn="r" rtl="0">
              <a:spcBef>
                <a:spcPts val="0"/>
              </a:spcBef>
              <a:spcAft>
                <a:spcPts val="0"/>
              </a:spcAft>
              <a:buSzPts val="2100"/>
              <a:buNone/>
              <a:defRPr sz="2800"/>
            </a:lvl8pPr>
            <a:lvl9pPr lvl="8" algn="r" rtl="0">
              <a:spcBef>
                <a:spcPts val="0"/>
              </a:spcBef>
              <a:spcAft>
                <a:spcPts val="0"/>
              </a:spcAft>
              <a:buSzPts val="2100"/>
              <a:buNone/>
              <a:defRPr sz="2800"/>
            </a:lvl9pPr>
          </a:lstStyle>
          <a:p>
            <a:r>
              <a:rPr lang="zh-TW" altLang="en-US"/>
              <a:t>按一下以編輯母片標題樣式</a:t>
            </a:r>
            <a:endParaRPr/>
          </a:p>
        </p:txBody>
      </p:sp>
    </p:spTree>
    <p:extLst>
      <p:ext uri="{BB962C8B-B14F-4D97-AF65-F5344CB8AC3E}">
        <p14:creationId xmlns:p14="http://schemas.microsoft.com/office/powerpoint/2010/main" val="1161168390"/>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OPENING TITLE" type="title">
  <p:cSld name="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83167" y="4893367"/>
            <a:ext cx="4172800" cy="808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4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4800">
                <a:solidFill>
                  <a:srgbClr val="48FFD5"/>
                </a:solidFill>
              </a:defRPr>
            </a:lvl2pPr>
            <a:lvl3pPr lvl="2" algn="r">
              <a:spcBef>
                <a:spcPts val="0"/>
              </a:spcBef>
              <a:spcAft>
                <a:spcPts val="0"/>
              </a:spcAft>
              <a:buClr>
                <a:srgbClr val="48FFD5"/>
              </a:buClr>
              <a:buSzPts val="3600"/>
              <a:buNone/>
              <a:defRPr sz="4800">
                <a:solidFill>
                  <a:srgbClr val="48FFD5"/>
                </a:solidFill>
              </a:defRPr>
            </a:lvl3pPr>
            <a:lvl4pPr lvl="3" algn="r">
              <a:spcBef>
                <a:spcPts val="0"/>
              </a:spcBef>
              <a:spcAft>
                <a:spcPts val="0"/>
              </a:spcAft>
              <a:buClr>
                <a:srgbClr val="48FFD5"/>
              </a:buClr>
              <a:buSzPts val="3600"/>
              <a:buNone/>
              <a:defRPr sz="4800">
                <a:solidFill>
                  <a:srgbClr val="48FFD5"/>
                </a:solidFill>
              </a:defRPr>
            </a:lvl4pPr>
            <a:lvl5pPr lvl="4" algn="r">
              <a:spcBef>
                <a:spcPts val="0"/>
              </a:spcBef>
              <a:spcAft>
                <a:spcPts val="0"/>
              </a:spcAft>
              <a:buClr>
                <a:srgbClr val="48FFD5"/>
              </a:buClr>
              <a:buSzPts val="3600"/>
              <a:buNone/>
              <a:defRPr sz="4800">
                <a:solidFill>
                  <a:srgbClr val="48FFD5"/>
                </a:solidFill>
              </a:defRPr>
            </a:lvl5pPr>
            <a:lvl6pPr lvl="5" algn="r">
              <a:spcBef>
                <a:spcPts val="0"/>
              </a:spcBef>
              <a:spcAft>
                <a:spcPts val="0"/>
              </a:spcAft>
              <a:buClr>
                <a:srgbClr val="48FFD5"/>
              </a:buClr>
              <a:buSzPts val="3600"/>
              <a:buNone/>
              <a:defRPr sz="4800">
                <a:solidFill>
                  <a:srgbClr val="48FFD5"/>
                </a:solidFill>
              </a:defRPr>
            </a:lvl6pPr>
            <a:lvl7pPr lvl="6" algn="r">
              <a:spcBef>
                <a:spcPts val="0"/>
              </a:spcBef>
              <a:spcAft>
                <a:spcPts val="0"/>
              </a:spcAft>
              <a:buClr>
                <a:srgbClr val="48FFD5"/>
              </a:buClr>
              <a:buSzPts val="3600"/>
              <a:buNone/>
              <a:defRPr sz="4800">
                <a:solidFill>
                  <a:srgbClr val="48FFD5"/>
                </a:solidFill>
              </a:defRPr>
            </a:lvl7pPr>
            <a:lvl8pPr lvl="7" algn="r">
              <a:spcBef>
                <a:spcPts val="0"/>
              </a:spcBef>
              <a:spcAft>
                <a:spcPts val="0"/>
              </a:spcAft>
              <a:buClr>
                <a:srgbClr val="48FFD5"/>
              </a:buClr>
              <a:buSzPts val="3600"/>
              <a:buNone/>
              <a:defRPr sz="4800">
                <a:solidFill>
                  <a:srgbClr val="48FFD5"/>
                </a:solidFill>
              </a:defRPr>
            </a:lvl8pPr>
            <a:lvl9pPr lvl="8" algn="r">
              <a:spcBef>
                <a:spcPts val="0"/>
              </a:spcBef>
              <a:spcAft>
                <a:spcPts val="0"/>
              </a:spcAft>
              <a:buClr>
                <a:srgbClr val="48FFD5"/>
              </a:buClr>
              <a:buSzPts val="3600"/>
              <a:buNone/>
              <a:defRPr sz="4800">
                <a:solidFill>
                  <a:srgbClr val="48FFD5"/>
                </a:solidFill>
              </a:defRPr>
            </a:lvl9pPr>
          </a:lstStyle>
          <a:p>
            <a:r>
              <a:rPr lang="zh-TW" altLang="en-US"/>
              <a:t>按一下以編輯母片標題樣式</a:t>
            </a:r>
            <a:endParaRPr/>
          </a:p>
        </p:txBody>
      </p:sp>
      <p:sp>
        <p:nvSpPr>
          <p:cNvPr id="10" name="Google Shape;10;p2"/>
          <p:cNvSpPr txBox="1">
            <a:spLocks noGrp="1"/>
          </p:cNvSpPr>
          <p:nvPr>
            <p:ph type="subTitle" idx="1"/>
          </p:nvPr>
        </p:nvSpPr>
        <p:spPr>
          <a:xfrm>
            <a:off x="6983167" y="5574867"/>
            <a:ext cx="4172800" cy="808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600">
                <a:solidFill>
                  <a:srgbClr val="FFFFFF"/>
                </a:solidFill>
              </a:defRPr>
            </a:lvl1pPr>
            <a:lvl2pPr lvl="1" algn="r">
              <a:lnSpc>
                <a:spcPct val="100000"/>
              </a:lnSpc>
              <a:spcBef>
                <a:spcPts val="0"/>
              </a:spcBef>
              <a:spcAft>
                <a:spcPts val="0"/>
              </a:spcAft>
              <a:buClr>
                <a:srgbClr val="48FFD5"/>
              </a:buClr>
              <a:buSzPts val="1200"/>
              <a:buNone/>
              <a:defRPr sz="1600">
                <a:solidFill>
                  <a:srgbClr val="48FFD5"/>
                </a:solidFill>
              </a:defRPr>
            </a:lvl2pPr>
            <a:lvl3pPr lvl="2" algn="r">
              <a:lnSpc>
                <a:spcPct val="100000"/>
              </a:lnSpc>
              <a:spcBef>
                <a:spcPts val="0"/>
              </a:spcBef>
              <a:spcAft>
                <a:spcPts val="0"/>
              </a:spcAft>
              <a:buClr>
                <a:srgbClr val="48FFD5"/>
              </a:buClr>
              <a:buSzPts val="1200"/>
              <a:buNone/>
              <a:defRPr sz="1600">
                <a:solidFill>
                  <a:srgbClr val="48FFD5"/>
                </a:solidFill>
              </a:defRPr>
            </a:lvl3pPr>
            <a:lvl4pPr lvl="3" algn="r">
              <a:lnSpc>
                <a:spcPct val="100000"/>
              </a:lnSpc>
              <a:spcBef>
                <a:spcPts val="0"/>
              </a:spcBef>
              <a:spcAft>
                <a:spcPts val="0"/>
              </a:spcAft>
              <a:buClr>
                <a:srgbClr val="48FFD5"/>
              </a:buClr>
              <a:buSzPts val="1200"/>
              <a:buNone/>
              <a:defRPr sz="1600">
                <a:solidFill>
                  <a:srgbClr val="48FFD5"/>
                </a:solidFill>
              </a:defRPr>
            </a:lvl4pPr>
            <a:lvl5pPr lvl="4" algn="r">
              <a:lnSpc>
                <a:spcPct val="100000"/>
              </a:lnSpc>
              <a:spcBef>
                <a:spcPts val="0"/>
              </a:spcBef>
              <a:spcAft>
                <a:spcPts val="0"/>
              </a:spcAft>
              <a:buClr>
                <a:srgbClr val="48FFD5"/>
              </a:buClr>
              <a:buSzPts val="1200"/>
              <a:buNone/>
              <a:defRPr sz="1600">
                <a:solidFill>
                  <a:srgbClr val="48FFD5"/>
                </a:solidFill>
              </a:defRPr>
            </a:lvl5pPr>
            <a:lvl6pPr lvl="5" algn="r">
              <a:lnSpc>
                <a:spcPct val="100000"/>
              </a:lnSpc>
              <a:spcBef>
                <a:spcPts val="0"/>
              </a:spcBef>
              <a:spcAft>
                <a:spcPts val="0"/>
              </a:spcAft>
              <a:buClr>
                <a:srgbClr val="48FFD5"/>
              </a:buClr>
              <a:buSzPts val="1200"/>
              <a:buNone/>
              <a:defRPr sz="1600">
                <a:solidFill>
                  <a:srgbClr val="48FFD5"/>
                </a:solidFill>
              </a:defRPr>
            </a:lvl6pPr>
            <a:lvl7pPr lvl="6" algn="r">
              <a:lnSpc>
                <a:spcPct val="100000"/>
              </a:lnSpc>
              <a:spcBef>
                <a:spcPts val="0"/>
              </a:spcBef>
              <a:spcAft>
                <a:spcPts val="0"/>
              </a:spcAft>
              <a:buClr>
                <a:srgbClr val="48FFD5"/>
              </a:buClr>
              <a:buSzPts val="1200"/>
              <a:buNone/>
              <a:defRPr sz="1600">
                <a:solidFill>
                  <a:srgbClr val="48FFD5"/>
                </a:solidFill>
              </a:defRPr>
            </a:lvl7pPr>
            <a:lvl8pPr lvl="7" algn="r">
              <a:lnSpc>
                <a:spcPct val="100000"/>
              </a:lnSpc>
              <a:spcBef>
                <a:spcPts val="0"/>
              </a:spcBef>
              <a:spcAft>
                <a:spcPts val="0"/>
              </a:spcAft>
              <a:buClr>
                <a:srgbClr val="48FFD5"/>
              </a:buClr>
              <a:buSzPts val="1200"/>
              <a:buNone/>
              <a:defRPr sz="1600">
                <a:solidFill>
                  <a:srgbClr val="48FFD5"/>
                </a:solidFill>
              </a:defRPr>
            </a:lvl8pPr>
            <a:lvl9pPr lvl="8" algn="r">
              <a:lnSpc>
                <a:spcPct val="100000"/>
              </a:lnSpc>
              <a:spcBef>
                <a:spcPts val="0"/>
              </a:spcBef>
              <a:spcAft>
                <a:spcPts val="0"/>
              </a:spcAft>
              <a:buClr>
                <a:srgbClr val="48FFD5"/>
              </a:buClr>
              <a:buSzPts val="1200"/>
              <a:buNone/>
              <a:defRPr sz="1600">
                <a:solidFill>
                  <a:srgbClr val="48FFD5"/>
                </a:solidFill>
              </a:defRPr>
            </a:lvl9pPr>
          </a:lstStyle>
          <a:p>
            <a:r>
              <a:rPr lang="zh-TW" altLang="en-US"/>
              <a:t>按一下以編輯母片子標題樣式</a:t>
            </a:r>
            <a:endParaRPr/>
          </a:p>
        </p:txBody>
      </p:sp>
    </p:spTree>
    <p:extLst>
      <p:ext uri="{BB962C8B-B14F-4D97-AF65-F5344CB8AC3E}">
        <p14:creationId xmlns:p14="http://schemas.microsoft.com/office/powerpoint/2010/main" val="2041506997"/>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zh-TW" altLang="en-US"/>
              <a:t>按一下以編輯母片標題樣式</a:t>
            </a:r>
            <a:endParaRPr/>
          </a:p>
        </p:txBody>
      </p:sp>
      <p:sp>
        <p:nvSpPr>
          <p:cNvPr id="13" name="Google Shape;13;p3"/>
          <p:cNvSpPr txBox="1">
            <a:spLocks noGrp="1"/>
          </p:cNvSpPr>
          <p:nvPr>
            <p:ph type="subTitle" idx="1"/>
          </p:nvPr>
        </p:nvSpPr>
        <p:spPr>
          <a:xfrm>
            <a:off x="8548300" y="2829200"/>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zh-TW" altLang="en-US"/>
              <a:t>按一下以編輯母片子標題樣式</a:t>
            </a:r>
            <a:endParaRPr/>
          </a:p>
        </p:txBody>
      </p:sp>
      <p:sp>
        <p:nvSpPr>
          <p:cNvPr id="14" name="Google Shape;14;p3"/>
          <p:cNvSpPr txBox="1">
            <a:spLocks noGrp="1"/>
          </p:cNvSpPr>
          <p:nvPr>
            <p:ph type="title" idx="2" hasCustomPrompt="1"/>
          </p:nvPr>
        </p:nvSpPr>
        <p:spPr>
          <a:xfrm>
            <a:off x="6889500" y="2535000"/>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8548300" y="4062133"/>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zh-TW" altLang="en-US"/>
              <a:t>按一下以編輯母片子標題樣式</a:t>
            </a:r>
            <a:endParaRPr/>
          </a:p>
        </p:txBody>
      </p:sp>
      <p:sp>
        <p:nvSpPr>
          <p:cNvPr id="16" name="Google Shape;16;p3"/>
          <p:cNvSpPr txBox="1">
            <a:spLocks noGrp="1"/>
          </p:cNvSpPr>
          <p:nvPr>
            <p:ph type="title" idx="4" hasCustomPrompt="1"/>
          </p:nvPr>
        </p:nvSpPr>
        <p:spPr>
          <a:xfrm>
            <a:off x="6889500" y="3730633"/>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8548300" y="5247267"/>
            <a:ext cx="2519200" cy="6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1200">
                <a:solidFill>
                  <a:srgbClr val="48FFD5"/>
                </a:solidFill>
              </a:defRPr>
            </a:lvl1pPr>
            <a:lvl2pPr lvl="1" algn="ctr" rtl="0">
              <a:lnSpc>
                <a:spcPct val="100000"/>
              </a:lnSpc>
              <a:spcBef>
                <a:spcPts val="0"/>
              </a:spcBef>
              <a:spcAft>
                <a:spcPts val="0"/>
              </a:spcAft>
              <a:buClr>
                <a:srgbClr val="48FFD5"/>
              </a:buClr>
              <a:buSzPts val="900"/>
              <a:buNone/>
              <a:defRPr sz="1200">
                <a:solidFill>
                  <a:srgbClr val="48FFD5"/>
                </a:solidFill>
              </a:defRPr>
            </a:lvl2pPr>
            <a:lvl3pPr lvl="2" algn="ctr" rtl="0">
              <a:lnSpc>
                <a:spcPct val="100000"/>
              </a:lnSpc>
              <a:spcBef>
                <a:spcPts val="0"/>
              </a:spcBef>
              <a:spcAft>
                <a:spcPts val="0"/>
              </a:spcAft>
              <a:buClr>
                <a:srgbClr val="48FFD5"/>
              </a:buClr>
              <a:buSzPts val="900"/>
              <a:buNone/>
              <a:defRPr sz="1200">
                <a:solidFill>
                  <a:srgbClr val="48FFD5"/>
                </a:solidFill>
              </a:defRPr>
            </a:lvl3pPr>
            <a:lvl4pPr lvl="3" algn="ctr" rtl="0">
              <a:lnSpc>
                <a:spcPct val="100000"/>
              </a:lnSpc>
              <a:spcBef>
                <a:spcPts val="0"/>
              </a:spcBef>
              <a:spcAft>
                <a:spcPts val="0"/>
              </a:spcAft>
              <a:buClr>
                <a:srgbClr val="48FFD5"/>
              </a:buClr>
              <a:buSzPts val="900"/>
              <a:buNone/>
              <a:defRPr sz="1200">
                <a:solidFill>
                  <a:srgbClr val="48FFD5"/>
                </a:solidFill>
              </a:defRPr>
            </a:lvl4pPr>
            <a:lvl5pPr lvl="4" algn="ctr" rtl="0">
              <a:lnSpc>
                <a:spcPct val="100000"/>
              </a:lnSpc>
              <a:spcBef>
                <a:spcPts val="0"/>
              </a:spcBef>
              <a:spcAft>
                <a:spcPts val="0"/>
              </a:spcAft>
              <a:buClr>
                <a:srgbClr val="48FFD5"/>
              </a:buClr>
              <a:buSzPts val="900"/>
              <a:buNone/>
              <a:defRPr sz="1200">
                <a:solidFill>
                  <a:srgbClr val="48FFD5"/>
                </a:solidFill>
              </a:defRPr>
            </a:lvl5pPr>
            <a:lvl6pPr lvl="5" algn="ctr" rtl="0">
              <a:lnSpc>
                <a:spcPct val="100000"/>
              </a:lnSpc>
              <a:spcBef>
                <a:spcPts val="0"/>
              </a:spcBef>
              <a:spcAft>
                <a:spcPts val="0"/>
              </a:spcAft>
              <a:buClr>
                <a:srgbClr val="48FFD5"/>
              </a:buClr>
              <a:buSzPts val="900"/>
              <a:buNone/>
              <a:defRPr sz="1200">
                <a:solidFill>
                  <a:srgbClr val="48FFD5"/>
                </a:solidFill>
              </a:defRPr>
            </a:lvl6pPr>
            <a:lvl7pPr lvl="6" algn="ctr" rtl="0">
              <a:lnSpc>
                <a:spcPct val="100000"/>
              </a:lnSpc>
              <a:spcBef>
                <a:spcPts val="0"/>
              </a:spcBef>
              <a:spcAft>
                <a:spcPts val="0"/>
              </a:spcAft>
              <a:buClr>
                <a:srgbClr val="48FFD5"/>
              </a:buClr>
              <a:buSzPts val="900"/>
              <a:buNone/>
              <a:defRPr sz="1200">
                <a:solidFill>
                  <a:srgbClr val="48FFD5"/>
                </a:solidFill>
              </a:defRPr>
            </a:lvl7pPr>
            <a:lvl8pPr lvl="7" algn="ctr" rtl="0">
              <a:lnSpc>
                <a:spcPct val="100000"/>
              </a:lnSpc>
              <a:spcBef>
                <a:spcPts val="0"/>
              </a:spcBef>
              <a:spcAft>
                <a:spcPts val="0"/>
              </a:spcAft>
              <a:buClr>
                <a:srgbClr val="48FFD5"/>
              </a:buClr>
              <a:buSzPts val="900"/>
              <a:buNone/>
              <a:defRPr sz="1200">
                <a:solidFill>
                  <a:srgbClr val="48FFD5"/>
                </a:solidFill>
              </a:defRPr>
            </a:lvl8pPr>
            <a:lvl9pPr lvl="8" algn="ctr" rtl="0">
              <a:lnSpc>
                <a:spcPct val="100000"/>
              </a:lnSpc>
              <a:spcBef>
                <a:spcPts val="0"/>
              </a:spcBef>
              <a:spcAft>
                <a:spcPts val="0"/>
              </a:spcAft>
              <a:buClr>
                <a:srgbClr val="48FFD5"/>
              </a:buClr>
              <a:buSzPts val="900"/>
              <a:buNone/>
              <a:defRPr sz="1200">
                <a:solidFill>
                  <a:srgbClr val="48FFD5"/>
                </a:solidFill>
              </a:defRPr>
            </a:lvl9pPr>
          </a:lstStyle>
          <a:p>
            <a:r>
              <a:rPr lang="zh-TW" altLang="en-US"/>
              <a:t>按一下以編輯母片子標題樣式</a:t>
            </a:r>
            <a:endParaRPr/>
          </a:p>
        </p:txBody>
      </p:sp>
      <p:sp>
        <p:nvSpPr>
          <p:cNvPr id="18" name="Google Shape;18;p3"/>
          <p:cNvSpPr txBox="1">
            <a:spLocks noGrp="1"/>
          </p:cNvSpPr>
          <p:nvPr>
            <p:ph type="title" idx="6" hasCustomPrompt="1"/>
          </p:nvPr>
        </p:nvSpPr>
        <p:spPr>
          <a:xfrm>
            <a:off x="6889500" y="4926267"/>
            <a:ext cx="1569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967667" y="2829200"/>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zh-TW" altLang="en-US"/>
              <a:t>按一下以編輯母片子標題樣式</a:t>
            </a:r>
            <a:endParaRPr/>
          </a:p>
        </p:txBody>
      </p:sp>
      <p:sp>
        <p:nvSpPr>
          <p:cNvPr id="20" name="Google Shape;20;p3"/>
          <p:cNvSpPr txBox="1">
            <a:spLocks noGrp="1"/>
          </p:cNvSpPr>
          <p:nvPr>
            <p:ph type="title" idx="8" hasCustomPrompt="1"/>
          </p:nvPr>
        </p:nvSpPr>
        <p:spPr>
          <a:xfrm>
            <a:off x="3770100" y="25350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967667" y="4062133"/>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zh-TW" altLang="en-US"/>
              <a:t>按一下以編輯母片子標題樣式</a:t>
            </a:r>
            <a:endParaRPr/>
          </a:p>
        </p:txBody>
      </p:sp>
      <p:sp>
        <p:nvSpPr>
          <p:cNvPr id="22" name="Google Shape;22;p3"/>
          <p:cNvSpPr txBox="1">
            <a:spLocks noGrp="1"/>
          </p:cNvSpPr>
          <p:nvPr>
            <p:ph type="title" idx="13" hasCustomPrompt="1"/>
          </p:nvPr>
        </p:nvSpPr>
        <p:spPr>
          <a:xfrm>
            <a:off x="3770100" y="3730633"/>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967667" y="5247267"/>
            <a:ext cx="2680000" cy="6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1200">
                <a:solidFill>
                  <a:srgbClr val="48FFD5"/>
                </a:solidFill>
              </a:defRPr>
            </a:lvl1pPr>
            <a:lvl2pPr lvl="1" algn="r" rtl="0">
              <a:lnSpc>
                <a:spcPct val="100000"/>
              </a:lnSpc>
              <a:spcBef>
                <a:spcPts val="0"/>
              </a:spcBef>
              <a:spcAft>
                <a:spcPts val="0"/>
              </a:spcAft>
              <a:buClr>
                <a:srgbClr val="48FFD5"/>
              </a:buClr>
              <a:buSzPts val="900"/>
              <a:buNone/>
              <a:defRPr sz="1200">
                <a:solidFill>
                  <a:srgbClr val="48FFD5"/>
                </a:solidFill>
              </a:defRPr>
            </a:lvl2pPr>
            <a:lvl3pPr lvl="2" algn="r" rtl="0">
              <a:lnSpc>
                <a:spcPct val="100000"/>
              </a:lnSpc>
              <a:spcBef>
                <a:spcPts val="0"/>
              </a:spcBef>
              <a:spcAft>
                <a:spcPts val="0"/>
              </a:spcAft>
              <a:buClr>
                <a:srgbClr val="48FFD5"/>
              </a:buClr>
              <a:buSzPts val="900"/>
              <a:buNone/>
              <a:defRPr sz="1200">
                <a:solidFill>
                  <a:srgbClr val="48FFD5"/>
                </a:solidFill>
              </a:defRPr>
            </a:lvl3pPr>
            <a:lvl4pPr lvl="3" algn="r" rtl="0">
              <a:lnSpc>
                <a:spcPct val="100000"/>
              </a:lnSpc>
              <a:spcBef>
                <a:spcPts val="0"/>
              </a:spcBef>
              <a:spcAft>
                <a:spcPts val="0"/>
              </a:spcAft>
              <a:buClr>
                <a:srgbClr val="48FFD5"/>
              </a:buClr>
              <a:buSzPts val="900"/>
              <a:buNone/>
              <a:defRPr sz="1200">
                <a:solidFill>
                  <a:srgbClr val="48FFD5"/>
                </a:solidFill>
              </a:defRPr>
            </a:lvl4pPr>
            <a:lvl5pPr lvl="4" algn="r" rtl="0">
              <a:lnSpc>
                <a:spcPct val="100000"/>
              </a:lnSpc>
              <a:spcBef>
                <a:spcPts val="0"/>
              </a:spcBef>
              <a:spcAft>
                <a:spcPts val="0"/>
              </a:spcAft>
              <a:buClr>
                <a:srgbClr val="48FFD5"/>
              </a:buClr>
              <a:buSzPts val="900"/>
              <a:buNone/>
              <a:defRPr sz="1200">
                <a:solidFill>
                  <a:srgbClr val="48FFD5"/>
                </a:solidFill>
              </a:defRPr>
            </a:lvl5pPr>
            <a:lvl6pPr lvl="5" algn="r" rtl="0">
              <a:lnSpc>
                <a:spcPct val="100000"/>
              </a:lnSpc>
              <a:spcBef>
                <a:spcPts val="0"/>
              </a:spcBef>
              <a:spcAft>
                <a:spcPts val="0"/>
              </a:spcAft>
              <a:buClr>
                <a:srgbClr val="48FFD5"/>
              </a:buClr>
              <a:buSzPts val="900"/>
              <a:buNone/>
              <a:defRPr sz="1200">
                <a:solidFill>
                  <a:srgbClr val="48FFD5"/>
                </a:solidFill>
              </a:defRPr>
            </a:lvl6pPr>
            <a:lvl7pPr lvl="6" algn="r" rtl="0">
              <a:lnSpc>
                <a:spcPct val="100000"/>
              </a:lnSpc>
              <a:spcBef>
                <a:spcPts val="0"/>
              </a:spcBef>
              <a:spcAft>
                <a:spcPts val="0"/>
              </a:spcAft>
              <a:buClr>
                <a:srgbClr val="48FFD5"/>
              </a:buClr>
              <a:buSzPts val="900"/>
              <a:buNone/>
              <a:defRPr sz="1200">
                <a:solidFill>
                  <a:srgbClr val="48FFD5"/>
                </a:solidFill>
              </a:defRPr>
            </a:lvl7pPr>
            <a:lvl8pPr lvl="7" algn="r" rtl="0">
              <a:lnSpc>
                <a:spcPct val="100000"/>
              </a:lnSpc>
              <a:spcBef>
                <a:spcPts val="0"/>
              </a:spcBef>
              <a:spcAft>
                <a:spcPts val="0"/>
              </a:spcAft>
              <a:buClr>
                <a:srgbClr val="48FFD5"/>
              </a:buClr>
              <a:buSzPts val="900"/>
              <a:buNone/>
              <a:defRPr sz="1200">
                <a:solidFill>
                  <a:srgbClr val="48FFD5"/>
                </a:solidFill>
              </a:defRPr>
            </a:lvl8pPr>
            <a:lvl9pPr lvl="8" algn="r" rtl="0">
              <a:lnSpc>
                <a:spcPct val="100000"/>
              </a:lnSpc>
              <a:spcBef>
                <a:spcPts val="0"/>
              </a:spcBef>
              <a:spcAft>
                <a:spcPts val="0"/>
              </a:spcAft>
              <a:buClr>
                <a:srgbClr val="48FFD5"/>
              </a:buClr>
              <a:buSzPts val="900"/>
              <a:buNone/>
              <a:defRPr sz="1200">
                <a:solidFill>
                  <a:srgbClr val="48FFD5"/>
                </a:solidFill>
              </a:defRPr>
            </a:lvl9pPr>
          </a:lstStyle>
          <a:p>
            <a:r>
              <a:rPr lang="zh-TW" altLang="en-US"/>
              <a:t>按一下以編輯母片子標題樣式</a:t>
            </a:r>
            <a:endParaRPr/>
          </a:p>
        </p:txBody>
      </p:sp>
      <p:sp>
        <p:nvSpPr>
          <p:cNvPr id="24" name="Google Shape;24;p3"/>
          <p:cNvSpPr txBox="1">
            <a:spLocks noGrp="1"/>
          </p:cNvSpPr>
          <p:nvPr>
            <p:ph type="title" idx="15" hasCustomPrompt="1"/>
          </p:nvPr>
        </p:nvSpPr>
        <p:spPr>
          <a:xfrm>
            <a:off x="3770100" y="4926267"/>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857984" y="2734351"/>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26" name="Google Shape;26;p3"/>
          <p:cNvSpPr txBox="1">
            <a:spLocks noGrp="1"/>
          </p:cNvSpPr>
          <p:nvPr>
            <p:ph type="ctrTitle" idx="17"/>
          </p:nvPr>
        </p:nvSpPr>
        <p:spPr>
          <a:xfrm>
            <a:off x="857984" y="396661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27" name="Google Shape;27;p3"/>
          <p:cNvSpPr txBox="1">
            <a:spLocks noGrp="1"/>
          </p:cNvSpPr>
          <p:nvPr>
            <p:ph type="ctrTitle" idx="18"/>
          </p:nvPr>
        </p:nvSpPr>
        <p:spPr>
          <a:xfrm>
            <a:off x="857984" y="515186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28" name="Google Shape;28;p3"/>
          <p:cNvSpPr txBox="1">
            <a:spLocks noGrp="1"/>
          </p:cNvSpPr>
          <p:nvPr>
            <p:ph type="ctrTitle" idx="19"/>
          </p:nvPr>
        </p:nvSpPr>
        <p:spPr>
          <a:xfrm>
            <a:off x="8566017" y="273435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29" name="Google Shape;29;p3"/>
          <p:cNvSpPr txBox="1">
            <a:spLocks noGrp="1"/>
          </p:cNvSpPr>
          <p:nvPr>
            <p:ph type="ctrTitle" idx="20"/>
          </p:nvPr>
        </p:nvSpPr>
        <p:spPr>
          <a:xfrm>
            <a:off x="8566017" y="39666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30" name="Google Shape;30;p3"/>
          <p:cNvSpPr txBox="1">
            <a:spLocks noGrp="1"/>
          </p:cNvSpPr>
          <p:nvPr>
            <p:ph type="ctrTitle" idx="21"/>
          </p:nvPr>
        </p:nvSpPr>
        <p:spPr>
          <a:xfrm>
            <a:off x="8566017" y="515186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Tree>
    <p:extLst>
      <p:ext uri="{BB962C8B-B14F-4D97-AF65-F5344CB8AC3E}">
        <p14:creationId xmlns:p14="http://schemas.microsoft.com/office/powerpoint/2010/main" val="2023174510"/>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6524933" y="2316667"/>
            <a:ext cx="4707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48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zh-TW" altLang="en-US"/>
              <a:t>按一下以編輯母片標題樣式</a:t>
            </a:r>
            <a:endParaRPr/>
          </a:p>
        </p:txBody>
      </p:sp>
      <p:sp>
        <p:nvSpPr>
          <p:cNvPr id="33" name="Google Shape;33;p4"/>
          <p:cNvSpPr txBox="1">
            <a:spLocks noGrp="1"/>
          </p:cNvSpPr>
          <p:nvPr>
            <p:ph type="subTitle" idx="1"/>
          </p:nvPr>
        </p:nvSpPr>
        <p:spPr>
          <a:xfrm>
            <a:off x="6524933" y="3661833"/>
            <a:ext cx="4610000" cy="1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467">
                <a:solidFill>
                  <a:srgbClr val="FFFFFF"/>
                </a:solidFill>
              </a:defRPr>
            </a:lvl1pPr>
            <a:lvl2pPr lvl="1"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600">
                <a:solidFill>
                  <a:srgbClr val="FFFFFF"/>
                </a:solidFill>
                <a:latin typeface="Roboto Mono Thin"/>
                <a:ea typeface="Roboto Mono Thin"/>
                <a:cs typeface="Roboto Mono Thin"/>
                <a:sym typeface="Roboto Mono Thin"/>
              </a:defRPr>
            </a:lvl9pPr>
          </a:lstStyle>
          <a:p>
            <a:r>
              <a:rPr lang="zh-TW" altLang="en-US"/>
              <a:t>按一下以編輯母片子標題樣式</a:t>
            </a:r>
            <a:endParaRPr/>
          </a:p>
        </p:txBody>
      </p:sp>
    </p:spTree>
    <p:extLst>
      <p:ext uri="{BB962C8B-B14F-4D97-AF65-F5344CB8AC3E}">
        <p14:creationId xmlns:p14="http://schemas.microsoft.com/office/powerpoint/2010/main" val="4198039425"/>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REE COLUMNS">
  <p:cSld name="THREE COLUMNS">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10932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zh-TW" altLang="en-US"/>
              <a:t>按一下以編輯母片子標題樣式</a:t>
            </a:r>
            <a:endParaRPr/>
          </a:p>
        </p:txBody>
      </p:sp>
      <p:sp>
        <p:nvSpPr>
          <p:cNvPr id="36" name="Google Shape;36;p5"/>
          <p:cNvSpPr txBox="1">
            <a:spLocks noGrp="1"/>
          </p:cNvSpPr>
          <p:nvPr>
            <p:ph type="subTitle" idx="2"/>
          </p:nvPr>
        </p:nvSpPr>
        <p:spPr>
          <a:xfrm>
            <a:off x="85795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zh-TW" altLang="en-US"/>
              <a:t>按一下以編輯母片子標題樣式</a:t>
            </a:r>
            <a:endParaRPr/>
          </a:p>
        </p:txBody>
      </p:sp>
      <p:sp>
        <p:nvSpPr>
          <p:cNvPr id="37" name="Google Shape;37;p5"/>
          <p:cNvSpPr txBox="1">
            <a:spLocks noGrp="1"/>
          </p:cNvSpPr>
          <p:nvPr>
            <p:ph type="subTitle" idx="3"/>
          </p:nvPr>
        </p:nvSpPr>
        <p:spPr>
          <a:xfrm>
            <a:off x="4845241" y="4453500"/>
            <a:ext cx="25192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467">
                <a:solidFill>
                  <a:srgbClr val="FFFFFF"/>
                </a:solidFill>
              </a:defRPr>
            </a:lvl1pPr>
            <a:lvl2pPr lvl="1" algn="ctr" rtl="0">
              <a:lnSpc>
                <a:spcPct val="100000"/>
              </a:lnSpc>
              <a:spcBef>
                <a:spcPts val="0"/>
              </a:spcBef>
              <a:spcAft>
                <a:spcPts val="0"/>
              </a:spcAft>
              <a:buClr>
                <a:srgbClr val="FFFFFF"/>
              </a:buClr>
              <a:buSzPts val="1100"/>
              <a:buNone/>
              <a:defRPr sz="1467">
                <a:solidFill>
                  <a:srgbClr val="FFFFFF"/>
                </a:solidFill>
              </a:defRPr>
            </a:lvl2pPr>
            <a:lvl3pPr lvl="2" algn="ctr" rtl="0">
              <a:lnSpc>
                <a:spcPct val="100000"/>
              </a:lnSpc>
              <a:spcBef>
                <a:spcPts val="0"/>
              </a:spcBef>
              <a:spcAft>
                <a:spcPts val="0"/>
              </a:spcAft>
              <a:buClr>
                <a:srgbClr val="FFFFFF"/>
              </a:buClr>
              <a:buSzPts val="1100"/>
              <a:buNone/>
              <a:defRPr sz="1467">
                <a:solidFill>
                  <a:srgbClr val="FFFFFF"/>
                </a:solidFill>
              </a:defRPr>
            </a:lvl3pPr>
            <a:lvl4pPr lvl="3" algn="ctr" rtl="0">
              <a:lnSpc>
                <a:spcPct val="100000"/>
              </a:lnSpc>
              <a:spcBef>
                <a:spcPts val="0"/>
              </a:spcBef>
              <a:spcAft>
                <a:spcPts val="0"/>
              </a:spcAft>
              <a:buClr>
                <a:srgbClr val="FFFFFF"/>
              </a:buClr>
              <a:buSzPts val="1100"/>
              <a:buNone/>
              <a:defRPr sz="1467">
                <a:solidFill>
                  <a:srgbClr val="FFFFFF"/>
                </a:solidFill>
              </a:defRPr>
            </a:lvl4pPr>
            <a:lvl5pPr lvl="4" algn="ctr" rtl="0">
              <a:lnSpc>
                <a:spcPct val="100000"/>
              </a:lnSpc>
              <a:spcBef>
                <a:spcPts val="0"/>
              </a:spcBef>
              <a:spcAft>
                <a:spcPts val="0"/>
              </a:spcAft>
              <a:buClr>
                <a:srgbClr val="FFFFFF"/>
              </a:buClr>
              <a:buSzPts val="1100"/>
              <a:buNone/>
              <a:defRPr sz="1467">
                <a:solidFill>
                  <a:srgbClr val="FFFFFF"/>
                </a:solidFill>
              </a:defRPr>
            </a:lvl5pPr>
            <a:lvl6pPr lvl="5" algn="ctr" rtl="0">
              <a:lnSpc>
                <a:spcPct val="100000"/>
              </a:lnSpc>
              <a:spcBef>
                <a:spcPts val="0"/>
              </a:spcBef>
              <a:spcAft>
                <a:spcPts val="0"/>
              </a:spcAft>
              <a:buClr>
                <a:srgbClr val="FFFFFF"/>
              </a:buClr>
              <a:buSzPts val="1100"/>
              <a:buNone/>
              <a:defRPr sz="1467">
                <a:solidFill>
                  <a:srgbClr val="FFFFFF"/>
                </a:solidFill>
              </a:defRPr>
            </a:lvl6pPr>
            <a:lvl7pPr lvl="6" algn="ctr" rtl="0">
              <a:lnSpc>
                <a:spcPct val="100000"/>
              </a:lnSpc>
              <a:spcBef>
                <a:spcPts val="0"/>
              </a:spcBef>
              <a:spcAft>
                <a:spcPts val="0"/>
              </a:spcAft>
              <a:buClr>
                <a:srgbClr val="FFFFFF"/>
              </a:buClr>
              <a:buSzPts val="1100"/>
              <a:buNone/>
              <a:defRPr sz="1467">
                <a:solidFill>
                  <a:srgbClr val="FFFFFF"/>
                </a:solidFill>
              </a:defRPr>
            </a:lvl7pPr>
            <a:lvl8pPr lvl="7" algn="ctr" rtl="0">
              <a:lnSpc>
                <a:spcPct val="100000"/>
              </a:lnSpc>
              <a:spcBef>
                <a:spcPts val="0"/>
              </a:spcBef>
              <a:spcAft>
                <a:spcPts val="0"/>
              </a:spcAft>
              <a:buClr>
                <a:srgbClr val="FFFFFF"/>
              </a:buClr>
              <a:buSzPts val="1100"/>
              <a:buNone/>
              <a:defRPr sz="1467">
                <a:solidFill>
                  <a:srgbClr val="FFFFFF"/>
                </a:solidFill>
              </a:defRPr>
            </a:lvl8pPr>
            <a:lvl9pPr lvl="8" algn="ctr" rtl="0">
              <a:lnSpc>
                <a:spcPct val="100000"/>
              </a:lnSpc>
              <a:spcBef>
                <a:spcPts val="0"/>
              </a:spcBef>
              <a:spcAft>
                <a:spcPts val="0"/>
              </a:spcAft>
              <a:buClr>
                <a:srgbClr val="FFFFFF"/>
              </a:buClr>
              <a:buSzPts val="1100"/>
              <a:buNone/>
              <a:defRPr sz="1467">
                <a:solidFill>
                  <a:srgbClr val="FFFFFF"/>
                </a:solidFill>
              </a:defRPr>
            </a:lvl9pPr>
          </a:lstStyle>
          <a:p>
            <a:r>
              <a:rPr lang="zh-TW" altLang="en-US"/>
              <a:t>按一下以編輯母片子標題樣式</a:t>
            </a:r>
            <a:endParaRPr/>
          </a:p>
        </p:txBody>
      </p:sp>
      <p:sp>
        <p:nvSpPr>
          <p:cNvPr id="38" name="Google Shape;38;p5"/>
          <p:cNvSpPr txBox="1">
            <a:spLocks noGrp="1"/>
          </p:cNvSpPr>
          <p:nvPr>
            <p:ph type="ctrTitle"/>
          </p:nvPr>
        </p:nvSpPr>
        <p:spPr>
          <a:xfrm>
            <a:off x="9688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39" name="Google Shape;39;p5"/>
          <p:cNvSpPr txBox="1">
            <a:spLocks noGrp="1"/>
          </p:cNvSpPr>
          <p:nvPr>
            <p:ph type="ctrTitle" idx="4"/>
          </p:nvPr>
        </p:nvSpPr>
        <p:spPr>
          <a:xfrm>
            <a:off x="84551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40" name="Google Shape;40;p5"/>
          <p:cNvSpPr txBox="1">
            <a:spLocks noGrp="1"/>
          </p:cNvSpPr>
          <p:nvPr>
            <p:ph type="ctrTitle" idx="5"/>
          </p:nvPr>
        </p:nvSpPr>
        <p:spPr>
          <a:xfrm>
            <a:off x="4720841" y="43660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600"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41" name="Google Shape;41;p5"/>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zh-TW" altLang="en-US"/>
              <a:t>按一下以編輯母片標題樣式</a:t>
            </a:r>
            <a:endParaRPr/>
          </a:p>
        </p:txBody>
      </p:sp>
    </p:spTree>
    <p:extLst>
      <p:ext uri="{BB962C8B-B14F-4D97-AF65-F5344CB8AC3E}">
        <p14:creationId xmlns:p14="http://schemas.microsoft.com/office/powerpoint/2010/main" val="2810811298"/>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773584" y="1722200"/>
            <a:ext cx="6547600" cy="3413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 name="Google Shape;44;p6"/>
          <p:cNvSpPr txBox="1">
            <a:spLocks noGrp="1"/>
          </p:cNvSpPr>
          <p:nvPr>
            <p:ph type="ctrTitle"/>
          </p:nvPr>
        </p:nvSpPr>
        <p:spPr>
          <a:xfrm>
            <a:off x="3693800" y="2077733"/>
            <a:ext cx="4707200" cy="258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600">
                <a:solidFill>
                  <a:srgbClr val="0E2A47"/>
                </a:solidFill>
              </a:defRPr>
            </a:lvl1pPr>
            <a:lvl2pPr lvl="1" algn="ctr" rtl="0">
              <a:spcBef>
                <a:spcPts val="0"/>
              </a:spcBef>
              <a:spcAft>
                <a:spcPts val="0"/>
              </a:spcAft>
              <a:buClr>
                <a:srgbClr val="0E2A47"/>
              </a:buClr>
              <a:buSzPts val="5200"/>
              <a:buNone/>
              <a:defRPr sz="6933">
                <a:solidFill>
                  <a:srgbClr val="0E2A47"/>
                </a:solidFill>
              </a:defRPr>
            </a:lvl2pPr>
            <a:lvl3pPr lvl="2" algn="ctr" rtl="0">
              <a:spcBef>
                <a:spcPts val="0"/>
              </a:spcBef>
              <a:spcAft>
                <a:spcPts val="0"/>
              </a:spcAft>
              <a:buClr>
                <a:srgbClr val="0E2A47"/>
              </a:buClr>
              <a:buSzPts val="5200"/>
              <a:buNone/>
              <a:defRPr sz="6933">
                <a:solidFill>
                  <a:srgbClr val="0E2A47"/>
                </a:solidFill>
              </a:defRPr>
            </a:lvl3pPr>
            <a:lvl4pPr lvl="3" algn="ctr" rtl="0">
              <a:spcBef>
                <a:spcPts val="0"/>
              </a:spcBef>
              <a:spcAft>
                <a:spcPts val="0"/>
              </a:spcAft>
              <a:buClr>
                <a:srgbClr val="0E2A47"/>
              </a:buClr>
              <a:buSzPts val="5200"/>
              <a:buNone/>
              <a:defRPr sz="6933">
                <a:solidFill>
                  <a:srgbClr val="0E2A47"/>
                </a:solidFill>
              </a:defRPr>
            </a:lvl4pPr>
            <a:lvl5pPr lvl="4" algn="ctr" rtl="0">
              <a:spcBef>
                <a:spcPts val="0"/>
              </a:spcBef>
              <a:spcAft>
                <a:spcPts val="0"/>
              </a:spcAft>
              <a:buClr>
                <a:srgbClr val="0E2A47"/>
              </a:buClr>
              <a:buSzPts val="5200"/>
              <a:buNone/>
              <a:defRPr sz="6933">
                <a:solidFill>
                  <a:srgbClr val="0E2A47"/>
                </a:solidFill>
              </a:defRPr>
            </a:lvl5pPr>
            <a:lvl6pPr lvl="5" algn="ctr" rtl="0">
              <a:spcBef>
                <a:spcPts val="0"/>
              </a:spcBef>
              <a:spcAft>
                <a:spcPts val="0"/>
              </a:spcAft>
              <a:buClr>
                <a:srgbClr val="0E2A47"/>
              </a:buClr>
              <a:buSzPts val="5200"/>
              <a:buNone/>
              <a:defRPr sz="6933">
                <a:solidFill>
                  <a:srgbClr val="0E2A47"/>
                </a:solidFill>
              </a:defRPr>
            </a:lvl6pPr>
            <a:lvl7pPr lvl="6" algn="ctr" rtl="0">
              <a:spcBef>
                <a:spcPts val="0"/>
              </a:spcBef>
              <a:spcAft>
                <a:spcPts val="0"/>
              </a:spcAft>
              <a:buClr>
                <a:srgbClr val="0E2A47"/>
              </a:buClr>
              <a:buSzPts val="5200"/>
              <a:buNone/>
              <a:defRPr sz="6933">
                <a:solidFill>
                  <a:srgbClr val="0E2A47"/>
                </a:solidFill>
              </a:defRPr>
            </a:lvl7pPr>
            <a:lvl8pPr lvl="7" algn="ctr" rtl="0">
              <a:spcBef>
                <a:spcPts val="0"/>
              </a:spcBef>
              <a:spcAft>
                <a:spcPts val="0"/>
              </a:spcAft>
              <a:buClr>
                <a:srgbClr val="0E2A47"/>
              </a:buClr>
              <a:buSzPts val="5200"/>
              <a:buNone/>
              <a:defRPr sz="6933">
                <a:solidFill>
                  <a:srgbClr val="0E2A47"/>
                </a:solidFill>
              </a:defRPr>
            </a:lvl8pPr>
            <a:lvl9pPr lvl="8" algn="ctr" rtl="0">
              <a:spcBef>
                <a:spcPts val="0"/>
              </a:spcBef>
              <a:spcAft>
                <a:spcPts val="0"/>
              </a:spcAft>
              <a:buClr>
                <a:srgbClr val="0E2A47"/>
              </a:buClr>
              <a:buSzPts val="5200"/>
              <a:buNone/>
              <a:defRPr sz="6933">
                <a:solidFill>
                  <a:srgbClr val="0E2A47"/>
                </a:solidFill>
              </a:defRPr>
            </a:lvl9pPr>
          </a:lstStyle>
          <a:p>
            <a:r>
              <a:rPr lang="zh-TW" altLang="en-US"/>
              <a:t>按一下以編輯母片標題樣式</a:t>
            </a:r>
            <a:endParaRPr/>
          </a:p>
        </p:txBody>
      </p:sp>
      <p:sp>
        <p:nvSpPr>
          <p:cNvPr id="45" name="Google Shape;45;p6"/>
          <p:cNvSpPr txBox="1">
            <a:spLocks noGrp="1"/>
          </p:cNvSpPr>
          <p:nvPr>
            <p:ph type="subTitle" idx="1"/>
          </p:nvPr>
        </p:nvSpPr>
        <p:spPr>
          <a:xfrm>
            <a:off x="3742400" y="2343400"/>
            <a:ext cx="4610000" cy="18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600">
                <a:solidFill>
                  <a:srgbClr val="0E2A47"/>
                </a:solidFill>
              </a:defRPr>
            </a:lvl2pPr>
            <a:lvl3pPr lvl="2"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600">
                <a:solidFill>
                  <a:srgbClr val="0E2A47"/>
                </a:solidFill>
                <a:latin typeface="Didact Gothic"/>
                <a:ea typeface="Didact Gothic"/>
                <a:cs typeface="Didact Gothic"/>
                <a:sym typeface="Didact Gothic"/>
              </a:defRPr>
            </a:lvl9pPr>
          </a:lstStyle>
          <a:p>
            <a:r>
              <a:rPr lang="zh-TW" altLang="en-US"/>
              <a:t>按一下以編輯母片子標題樣式</a:t>
            </a:r>
            <a:endParaRPr/>
          </a:p>
        </p:txBody>
      </p:sp>
    </p:spTree>
    <p:extLst>
      <p:ext uri="{BB962C8B-B14F-4D97-AF65-F5344CB8AC3E}">
        <p14:creationId xmlns:p14="http://schemas.microsoft.com/office/powerpoint/2010/main" val="3149215139"/>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2077241" y="27520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zh-TW" altLang="en-US"/>
              <a:t>按一下以編輯母片標題樣式</a:t>
            </a:r>
            <a:endParaRPr/>
          </a:p>
        </p:txBody>
      </p:sp>
      <p:sp>
        <p:nvSpPr>
          <p:cNvPr id="48" name="Google Shape;48;p7"/>
          <p:cNvSpPr txBox="1">
            <a:spLocks noGrp="1"/>
          </p:cNvSpPr>
          <p:nvPr>
            <p:ph type="ctrTitle" idx="2"/>
          </p:nvPr>
        </p:nvSpPr>
        <p:spPr>
          <a:xfrm>
            <a:off x="2077241" y="462226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zh-TW" altLang="en-US"/>
              <a:t>按一下以編輯母片標題樣式</a:t>
            </a:r>
            <a:endParaRPr/>
          </a:p>
        </p:txBody>
      </p:sp>
      <p:sp>
        <p:nvSpPr>
          <p:cNvPr id="49" name="Google Shape;49;p7"/>
          <p:cNvSpPr txBox="1">
            <a:spLocks noGrp="1"/>
          </p:cNvSpPr>
          <p:nvPr>
            <p:ph type="ctrTitle" idx="3"/>
          </p:nvPr>
        </p:nvSpPr>
        <p:spPr>
          <a:xfrm>
            <a:off x="2077241" y="368714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zh-TW" altLang="en-US"/>
              <a:t>按一下以編輯母片標題樣式</a:t>
            </a:r>
            <a:endParaRPr/>
          </a:p>
        </p:txBody>
      </p:sp>
      <p:sp>
        <p:nvSpPr>
          <p:cNvPr id="50" name="Google Shape;50;p7"/>
          <p:cNvSpPr txBox="1">
            <a:spLocks noGrp="1"/>
          </p:cNvSpPr>
          <p:nvPr>
            <p:ph type="ctrTitle" idx="4"/>
          </p:nvPr>
        </p:nvSpPr>
        <p:spPr>
          <a:xfrm>
            <a:off x="1331100" y="859400"/>
            <a:ext cx="10445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6933">
                <a:solidFill>
                  <a:srgbClr val="48FFD5"/>
                </a:solidFill>
              </a:defRPr>
            </a:lvl2pPr>
            <a:lvl3pPr lvl="2" rtl="0">
              <a:spcBef>
                <a:spcPts val="0"/>
              </a:spcBef>
              <a:spcAft>
                <a:spcPts val="0"/>
              </a:spcAft>
              <a:buClr>
                <a:srgbClr val="48FFD5"/>
              </a:buClr>
              <a:buSzPts val="5200"/>
              <a:buNone/>
              <a:defRPr sz="6933">
                <a:solidFill>
                  <a:srgbClr val="48FFD5"/>
                </a:solidFill>
              </a:defRPr>
            </a:lvl3pPr>
            <a:lvl4pPr lvl="3" rtl="0">
              <a:spcBef>
                <a:spcPts val="0"/>
              </a:spcBef>
              <a:spcAft>
                <a:spcPts val="0"/>
              </a:spcAft>
              <a:buClr>
                <a:srgbClr val="48FFD5"/>
              </a:buClr>
              <a:buSzPts val="5200"/>
              <a:buNone/>
              <a:defRPr sz="6933">
                <a:solidFill>
                  <a:srgbClr val="48FFD5"/>
                </a:solidFill>
              </a:defRPr>
            </a:lvl4pPr>
            <a:lvl5pPr lvl="4" rtl="0">
              <a:spcBef>
                <a:spcPts val="0"/>
              </a:spcBef>
              <a:spcAft>
                <a:spcPts val="0"/>
              </a:spcAft>
              <a:buClr>
                <a:srgbClr val="48FFD5"/>
              </a:buClr>
              <a:buSzPts val="5200"/>
              <a:buNone/>
              <a:defRPr sz="6933">
                <a:solidFill>
                  <a:srgbClr val="48FFD5"/>
                </a:solidFill>
              </a:defRPr>
            </a:lvl5pPr>
            <a:lvl6pPr lvl="5" rtl="0">
              <a:spcBef>
                <a:spcPts val="0"/>
              </a:spcBef>
              <a:spcAft>
                <a:spcPts val="0"/>
              </a:spcAft>
              <a:buClr>
                <a:srgbClr val="48FFD5"/>
              </a:buClr>
              <a:buSzPts val="5200"/>
              <a:buNone/>
              <a:defRPr sz="6933">
                <a:solidFill>
                  <a:srgbClr val="48FFD5"/>
                </a:solidFill>
              </a:defRPr>
            </a:lvl6pPr>
            <a:lvl7pPr lvl="6" rtl="0">
              <a:spcBef>
                <a:spcPts val="0"/>
              </a:spcBef>
              <a:spcAft>
                <a:spcPts val="0"/>
              </a:spcAft>
              <a:buClr>
                <a:srgbClr val="48FFD5"/>
              </a:buClr>
              <a:buSzPts val="5200"/>
              <a:buNone/>
              <a:defRPr sz="6933">
                <a:solidFill>
                  <a:srgbClr val="48FFD5"/>
                </a:solidFill>
              </a:defRPr>
            </a:lvl7pPr>
            <a:lvl8pPr lvl="7" rtl="0">
              <a:spcBef>
                <a:spcPts val="0"/>
              </a:spcBef>
              <a:spcAft>
                <a:spcPts val="0"/>
              </a:spcAft>
              <a:buClr>
                <a:srgbClr val="48FFD5"/>
              </a:buClr>
              <a:buSzPts val="5200"/>
              <a:buNone/>
              <a:defRPr sz="6933">
                <a:solidFill>
                  <a:srgbClr val="48FFD5"/>
                </a:solidFill>
              </a:defRPr>
            </a:lvl8pPr>
            <a:lvl9pPr lvl="8" rtl="0">
              <a:spcBef>
                <a:spcPts val="0"/>
              </a:spcBef>
              <a:spcAft>
                <a:spcPts val="0"/>
              </a:spcAft>
              <a:buClr>
                <a:srgbClr val="48FFD5"/>
              </a:buClr>
              <a:buSzPts val="5200"/>
              <a:buNone/>
              <a:defRPr sz="6933">
                <a:solidFill>
                  <a:srgbClr val="48FFD5"/>
                </a:solidFill>
              </a:defRPr>
            </a:lvl9pPr>
          </a:lstStyle>
          <a:p>
            <a:r>
              <a:rPr lang="zh-TW" altLang="en-US"/>
              <a:t>按一下以編輯母片標題樣式</a:t>
            </a:r>
            <a:endParaRPr/>
          </a:p>
        </p:txBody>
      </p:sp>
    </p:spTree>
    <p:extLst>
      <p:ext uri="{BB962C8B-B14F-4D97-AF65-F5344CB8AC3E}">
        <p14:creationId xmlns:p14="http://schemas.microsoft.com/office/powerpoint/2010/main" val="37426459"/>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7191841" y="276251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zh-TW" altLang="en-US"/>
              <a:t>按一下以編輯母片標題樣式</a:t>
            </a:r>
            <a:endParaRPr/>
          </a:p>
        </p:txBody>
      </p:sp>
      <p:sp>
        <p:nvSpPr>
          <p:cNvPr id="53" name="Google Shape;53;p8"/>
          <p:cNvSpPr txBox="1">
            <a:spLocks noGrp="1"/>
          </p:cNvSpPr>
          <p:nvPr>
            <p:ph type="ctrTitle" idx="2"/>
          </p:nvPr>
        </p:nvSpPr>
        <p:spPr>
          <a:xfrm>
            <a:off x="7191841" y="4632767"/>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zh-TW" altLang="en-US"/>
              <a:t>按一下以編輯母片標題樣式</a:t>
            </a:r>
            <a:endParaRPr/>
          </a:p>
        </p:txBody>
      </p:sp>
      <p:sp>
        <p:nvSpPr>
          <p:cNvPr id="54" name="Google Shape;54;p8"/>
          <p:cNvSpPr txBox="1">
            <a:spLocks noGrp="1"/>
          </p:cNvSpPr>
          <p:nvPr>
            <p:ph type="ctrTitle" idx="3"/>
          </p:nvPr>
        </p:nvSpPr>
        <p:spPr>
          <a:xfrm>
            <a:off x="7191841" y="3697641"/>
            <a:ext cx="2768000" cy="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467" b="0">
                <a:solidFill>
                  <a:schemeClr val="accent1"/>
                </a:solidFill>
                <a:latin typeface="Roboto Black"/>
                <a:ea typeface="Roboto Black"/>
                <a:cs typeface="Roboto Black"/>
                <a:sym typeface="Roboto Black"/>
              </a:defRPr>
            </a:lvl9pPr>
          </a:lstStyle>
          <a:p>
            <a:r>
              <a:rPr lang="zh-TW" altLang="en-US"/>
              <a:t>按一下以編輯母片標題樣式</a:t>
            </a:r>
            <a:endParaRPr/>
          </a:p>
        </p:txBody>
      </p:sp>
      <p:sp>
        <p:nvSpPr>
          <p:cNvPr id="55" name="Google Shape;55;p8"/>
          <p:cNvSpPr txBox="1">
            <a:spLocks noGrp="1"/>
          </p:cNvSpPr>
          <p:nvPr>
            <p:ph type="ctrTitle" idx="4"/>
          </p:nvPr>
        </p:nvSpPr>
        <p:spPr>
          <a:xfrm>
            <a:off x="341600" y="850569"/>
            <a:ext cx="10445200" cy="808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6933">
                <a:solidFill>
                  <a:srgbClr val="FFFFFF"/>
                </a:solidFill>
              </a:defRPr>
            </a:lvl2pPr>
            <a:lvl3pPr lvl="2" algn="r" rtl="0">
              <a:spcBef>
                <a:spcPts val="0"/>
              </a:spcBef>
              <a:spcAft>
                <a:spcPts val="0"/>
              </a:spcAft>
              <a:buClr>
                <a:srgbClr val="FFFFFF"/>
              </a:buClr>
              <a:buSzPts val="5200"/>
              <a:buNone/>
              <a:defRPr sz="6933">
                <a:solidFill>
                  <a:srgbClr val="FFFFFF"/>
                </a:solidFill>
              </a:defRPr>
            </a:lvl3pPr>
            <a:lvl4pPr lvl="3" algn="r" rtl="0">
              <a:spcBef>
                <a:spcPts val="0"/>
              </a:spcBef>
              <a:spcAft>
                <a:spcPts val="0"/>
              </a:spcAft>
              <a:buClr>
                <a:srgbClr val="FFFFFF"/>
              </a:buClr>
              <a:buSzPts val="5200"/>
              <a:buNone/>
              <a:defRPr sz="6933">
                <a:solidFill>
                  <a:srgbClr val="FFFFFF"/>
                </a:solidFill>
              </a:defRPr>
            </a:lvl4pPr>
            <a:lvl5pPr lvl="4" algn="r" rtl="0">
              <a:spcBef>
                <a:spcPts val="0"/>
              </a:spcBef>
              <a:spcAft>
                <a:spcPts val="0"/>
              </a:spcAft>
              <a:buClr>
                <a:srgbClr val="FFFFFF"/>
              </a:buClr>
              <a:buSzPts val="5200"/>
              <a:buNone/>
              <a:defRPr sz="6933">
                <a:solidFill>
                  <a:srgbClr val="FFFFFF"/>
                </a:solidFill>
              </a:defRPr>
            </a:lvl5pPr>
            <a:lvl6pPr lvl="5" algn="r" rtl="0">
              <a:spcBef>
                <a:spcPts val="0"/>
              </a:spcBef>
              <a:spcAft>
                <a:spcPts val="0"/>
              </a:spcAft>
              <a:buClr>
                <a:srgbClr val="FFFFFF"/>
              </a:buClr>
              <a:buSzPts val="5200"/>
              <a:buNone/>
              <a:defRPr sz="6933">
                <a:solidFill>
                  <a:srgbClr val="FFFFFF"/>
                </a:solidFill>
              </a:defRPr>
            </a:lvl6pPr>
            <a:lvl7pPr lvl="6" algn="r" rtl="0">
              <a:spcBef>
                <a:spcPts val="0"/>
              </a:spcBef>
              <a:spcAft>
                <a:spcPts val="0"/>
              </a:spcAft>
              <a:buClr>
                <a:srgbClr val="FFFFFF"/>
              </a:buClr>
              <a:buSzPts val="5200"/>
              <a:buNone/>
              <a:defRPr sz="6933">
                <a:solidFill>
                  <a:srgbClr val="FFFFFF"/>
                </a:solidFill>
              </a:defRPr>
            </a:lvl7pPr>
            <a:lvl8pPr lvl="7" algn="r" rtl="0">
              <a:spcBef>
                <a:spcPts val="0"/>
              </a:spcBef>
              <a:spcAft>
                <a:spcPts val="0"/>
              </a:spcAft>
              <a:buClr>
                <a:srgbClr val="FFFFFF"/>
              </a:buClr>
              <a:buSzPts val="5200"/>
              <a:buNone/>
              <a:defRPr sz="6933">
                <a:solidFill>
                  <a:srgbClr val="FFFFFF"/>
                </a:solidFill>
              </a:defRPr>
            </a:lvl8pPr>
            <a:lvl9pPr lvl="8" algn="r" rtl="0">
              <a:spcBef>
                <a:spcPts val="0"/>
              </a:spcBef>
              <a:spcAft>
                <a:spcPts val="0"/>
              </a:spcAft>
              <a:buClr>
                <a:srgbClr val="FFFFFF"/>
              </a:buClr>
              <a:buSzPts val="5200"/>
              <a:buNone/>
              <a:defRPr sz="6933">
                <a:solidFill>
                  <a:srgbClr val="FFFFFF"/>
                </a:solidFill>
              </a:defRPr>
            </a:lvl9pPr>
          </a:lstStyle>
          <a:p>
            <a:r>
              <a:rPr lang="zh-TW" altLang="en-US"/>
              <a:t>按一下以編輯母片標題樣式</a:t>
            </a:r>
            <a:endParaRPr/>
          </a:p>
        </p:txBody>
      </p:sp>
    </p:spTree>
    <p:extLst>
      <p:ext uri="{BB962C8B-B14F-4D97-AF65-F5344CB8AC3E}">
        <p14:creationId xmlns:p14="http://schemas.microsoft.com/office/powerpoint/2010/main" val="1395761608"/>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HREE COLUMNS + INFOGRAPHY">
  <p:cSld name="THREE COLUMNS + INFOGRAPHY">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5166600" y="4833433"/>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zh-TW" altLang="en-US"/>
              <a:t>按一下以編輯母片子標題樣式</a:t>
            </a:r>
            <a:endParaRPr/>
          </a:p>
        </p:txBody>
      </p:sp>
      <p:sp>
        <p:nvSpPr>
          <p:cNvPr id="58" name="Google Shape;58;p9"/>
          <p:cNvSpPr txBox="1">
            <a:spLocks noGrp="1"/>
          </p:cNvSpPr>
          <p:nvPr>
            <p:ph type="subTitle" idx="2"/>
          </p:nvPr>
        </p:nvSpPr>
        <p:spPr>
          <a:xfrm>
            <a:off x="7751333" y="48530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zh-TW" altLang="en-US"/>
              <a:t>按一下以編輯母片子標題樣式</a:t>
            </a:r>
            <a:endParaRPr/>
          </a:p>
        </p:txBody>
      </p:sp>
      <p:sp>
        <p:nvSpPr>
          <p:cNvPr id="59" name="Google Shape;59;p9"/>
          <p:cNvSpPr txBox="1">
            <a:spLocks noGrp="1"/>
          </p:cNvSpPr>
          <p:nvPr>
            <p:ph type="subTitle" idx="3"/>
          </p:nvPr>
        </p:nvSpPr>
        <p:spPr>
          <a:xfrm>
            <a:off x="2581849" y="4826300"/>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333">
                <a:solidFill>
                  <a:srgbClr val="FFFFFF"/>
                </a:solidFill>
              </a:defRPr>
            </a:lvl1pPr>
            <a:lvl2pPr lvl="1" algn="ctr" rtl="0">
              <a:lnSpc>
                <a:spcPct val="100000"/>
              </a:lnSpc>
              <a:spcBef>
                <a:spcPts val="0"/>
              </a:spcBef>
              <a:spcAft>
                <a:spcPts val="0"/>
              </a:spcAft>
              <a:buClr>
                <a:srgbClr val="FFFFFF"/>
              </a:buClr>
              <a:buSzPts val="1000"/>
              <a:buNone/>
              <a:defRPr sz="1333">
                <a:solidFill>
                  <a:srgbClr val="FFFFFF"/>
                </a:solidFill>
              </a:defRPr>
            </a:lvl2pPr>
            <a:lvl3pPr lvl="2" algn="ctr" rtl="0">
              <a:lnSpc>
                <a:spcPct val="100000"/>
              </a:lnSpc>
              <a:spcBef>
                <a:spcPts val="0"/>
              </a:spcBef>
              <a:spcAft>
                <a:spcPts val="0"/>
              </a:spcAft>
              <a:buClr>
                <a:srgbClr val="FFFFFF"/>
              </a:buClr>
              <a:buSzPts val="1000"/>
              <a:buNone/>
              <a:defRPr sz="1333">
                <a:solidFill>
                  <a:srgbClr val="FFFFFF"/>
                </a:solidFill>
              </a:defRPr>
            </a:lvl3pPr>
            <a:lvl4pPr lvl="3" algn="ctr" rtl="0">
              <a:lnSpc>
                <a:spcPct val="100000"/>
              </a:lnSpc>
              <a:spcBef>
                <a:spcPts val="0"/>
              </a:spcBef>
              <a:spcAft>
                <a:spcPts val="0"/>
              </a:spcAft>
              <a:buClr>
                <a:srgbClr val="FFFFFF"/>
              </a:buClr>
              <a:buSzPts val="1000"/>
              <a:buNone/>
              <a:defRPr sz="1333">
                <a:solidFill>
                  <a:srgbClr val="FFFFFF"/>
                </a:solidFill>
              </a:defRPr>
            </a:lvl4pPr>
            <a:lvl5pPr lvl="4" algn="ctr" rtl="0">
              <a:lnSpc>
                <a:spcPct val="100000"/>
              </a:lnSpc>
              <a:spcBef>
                <a:spcPts val="0"/>
              </a:spcBef>
              <a:spcAft>
                <a:spcPts val="0"/>
              </a:spcAft>
              <a:buClr>
                <a:srgbClr val="FFFFFF"/>
              </a:buClr>
              <a:buSzPts val="1000"/>
              <a:buNone/>
              <a:defRPr sz="1333">
                <a:solidFill>
                  <a:srgbClr val="FFFFFF"/>
                </a:solidFill>
              </a:defRPr>
            </a:lvl5pPr>
            <a:lvl6pPr lvl="5" algn="ctr" rtl="0">
              <a:lnSpc>
                <a:spcPct val="100000"/>
              </a:lnSpc>
              <a:spcBef>
                <a:spcPts val="0"/>
              </a:spcBef>
              <a:spcAft>
                <a:spcPts val="0"/>
              </a:spcAft>
              <a:buClr>
                <a:srgbClr val="FFFFFF"/>
              </a:buClr>
              <a:buSzPts val="1000"/>
              <a:buNone/>
              <a:defRPr sz="1333">
                <a:solidFill>
                  <a:srgbClr val="FFFFFF"/>
                </a:solidFill>
              </a:defRPr>
            </a:lvl6pPr>
            <a:lvl7pPr lvl="6" algn="ctr" rtl="0">
              <a:lnSpc>
                <a:spcPct val="100000"/>
              </a:lnSpc>
              <a:spcBef>
                <a:spcPts val="0"/>
              </a:spcBef>
              <a:spcAft>
                <a:spcPts val="0"/>
              </a:spcAft>
              <a:buClr>
                <a:srgbClr val="FFFFFF"/>
              </a:buClr>
              <a:buSzPts val="1000"/>
              <a:buNone/>
              <a:defRPr sz="1333">
                <a:solidFill>
                  <a:srgbClr val="FFFFFF"/>
                </a:solidFill>
              </a:defRPr>
            </a:lvl7pPr>
            <a:lvl8pPr lvl="7" algn="ctr" rtl="0">
              <a:lnSpc>
                <a:spcPct val="100000"/>
              </a:lnSpc>
              <a:spcBef>
                <a:spcPts val="0"/>
              </a:spcBef>
              <a:spcAft>
                <a:spcPts val="0"/>
              </a:spcAft>
              <a:buClr>
                <a:srgbClr val="FFFFFF"/>
              </a:buClr>
              <a:buSzPts val="1000"/>
              <a:buNone/>
              <a:defRPr sz="1333">
                <a:solidFill>
                  <a:srgbClr val="FFFFFF"/>
                </a:solidFill>
              </a:defRPr>
            </a:lvl8pPr>
            <a:lvl9pPr lvl="8" algn="ctr" rtl="0">
              <a:lnSpc>
                <a:spcPct val="100000"/>
              </a:lnSpc>
              <a:spcBef>
                <a:spcPts val="0"/>
              </a:spcBef>
              <a:spcAft>
                <a:spcPts val="0"/>
              </a:spcAft>
              <a:buClr>
                <a:srgbClr val="FFFFFF"/>
              </a:buClr>
              <a:buSzPts val="1000"/>
              <a:buNone/>
              <a:defRPr sz="1333">
                <a:solidFill>
                  <a:srgbClr val="FFFFFF"/>
                </a:solidFill>
              </a:defRPr>
            </a:lvl9pPr>
          </a:lstStyle>
          <a:p>
            <a:r>
              <a:rPr lang="zh-TW" altLang="en-US"/>
              <a:t>按一下以編輯母片子標題樣式</a:t>
            </a:r>
            <a:endParaRPr/>
          </a:p>
        </p:txBody>
      </p:sp>
      <p:sp>
        <p:nvSpPr>
          <p:cNvPr id="60" name="Google Shape;60;p9"/>
          <p:cNvSpPr txBox="1">
            <a:spLocks noGrp="1"/>
          </p:cNvSpPr>
          <p:nvPr>
            <p:ph type="ctrTitle"/>
          </p:nvPr>
        </p:nvSpPr>
        <p:spPr>
          <a:xfrm>
            <a:off x="4711992" y="46711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61" name="Google Shape;61;p9"/>
          <p:cNvSpPr txBox="1">
            <a:spLocks noGrp="1"/>
          </p:cNvSpPr>
          <p:nvPr>
            <p:ph type="ctrTitle" idx="4"/>
          </p:nvPr>
        </p:nvSpPr>
        <p:spPr>
          <a:xfrm>
            <a:off x="7296741" y="4697933"/>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62" name="Google Shape;62;p9"/>
          <p:cNvSpPr txBox="1">
            <a:spLocks noGrp="1"/>
          </p:cNvSpPr>
          <p:nvPr>
            <p:ph type="ctrTitle" idx="5"/>
          </p:nvPr>
        </p:nvSpPr>
        <p:spPr>
          <a:xfrm>
            <a:off x="2127259" y="46711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333"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63" name="Google Shape;63;p9"/>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zh-TW" altLang="en-US"/>
              <a:t>按一下以編輯母片標題樣式</a:t>
            </a:r>
            <a:endParaRPr/>
          </a:p>
        </p:txBody>
      </p:sp>
    </p:spTree>
    <p:extLst>
      <p:ext uri="{BB962C8B-B14F-4D97-AF65-F5344CB8AC3E}">
        <p14:creationId xmlns:p14="http://schemas.microsoft.com/office/powerpoint/2010/main" val="1891301702"/>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zh-TW" altLang="en-US"/>
              <a:t>按一下以編輯母片標題樣式</a:t>
            </a:r>
            <a:endParaRPr/>
          </a:p>
        </p:txBody>
      </p:sp>
    </p:spTree>
    <p:extLst>
      <p:ext uri="{BB962C8B-B14F-4D97-AF65-F5344CB8AC3E}">
        <p14:creationId xmlns:p14="http://schemas.microsoft.com/office/powerpoint/2010/main" val="3589177295"/>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REE COLUMNS 2 ">
  <p:cSld name="THREE COLUMNS 2 ">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5166592" y="4697900"/>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zh-TW" altLang="en-US"/>
              <a:t>按一下以編輯母片子標題樣式</a:t>
            </a:r>
            <a:endParaRPr/>
          </a:p>
        </p:txBody>
      </p:sp>
      <p:sp>
        <p:nvSpPr>
          <p:cNvPr id="68" name="Google Shape;68;p11"/>
          <p:cNvSpPr txBox="1">
            <a:spLocks noGrp="1"/>
          </p:cNvSpPr>
          <p:nvPr>
            <p:ph type="subTitle" idx="2"/>
          </p:nvPr>
        </p:nvSpPr>
        <p:spPr>
          <a:xfrm>
            <a:off x="8056141" y="42561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zh-TW" altLang="en-US"/>
              <a:t>按一下以編輯母片子標題樣式</a:t>
            </a:r>
            <a:endParaRPr/>
          </a:p>
        </p:txBody>
      </p:sp>
      <p:sp>
        <p:nvSpPr>
          <p:cNvPr id="69" name="Google Shape;69;p11"/>
          <p:cNvSpPr txBox="1">
            <a:spLocks noGrp="1"/>
          </p:cNvSpPr>
          <p:nvPr>
            <p:ph type="subTitle" idx="3"/>
          </p:nvPr>
        </p:nvSpPr>
        <p:spPr>
          <a:xfrm>
            <a:off x="2277059" y="5188067"/>
            <a:ext cx="1858800" cy="6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1200">
                <a:solidFill>
                  <a:srgbClr val="E3E9ED"/>
                </a:solidFill>
              </a:defRPr>
            </a:lvl1pPr>
            <a:lvl2pPr lvl="1" algn="ctr" rtl="0">
              <a:lnSpc>
                <a:spcPct val="100000"/>
              </a:lnSpc>
              <a:spcBef>
                <a:spcPts val="0"/>
              </a:spcBef>
              <a:spcAft>
                <a:spcPts val="0"/>
              </a:spcAft>
              <a:buClr>
                <a:srgbClr val="E3E9ED"/>
              </a:buClr>
              <a:buSzPts val="900"/>
              <a:buNone/>
              <a:defRPr sz="1200">
                <a:solidFill>
                  <a:srgbClr val="E3E9ED"/>
                </a:solidFill>
              </a:defRPr>
            </a:lvl2pPr>
            <a:lvl3pPr lvl="2" algn="ctr" rtl="0">
              <a:lnSpc>
                <a:spcPct val="100000"/>
              </a:lnSpc>
              <a:spcBef>
                <a:spcPts val="0"/>
              </a:spcBef>
              <a:spcAft>
                <a:spcPts val="0"/>
              </a:spcAft>
              <a:buClr>
                <a:srgbClr val="E3E9ED"/>
              </a:buClr>
              <a:buSzPts val="900"/>
              <a:buNone/>
              <a:defRPr sz="1200">
                <a:solidFill>
                  <a:srgbClr val="E3E9ED"/>
                </a:solidFill>
              </a:defRPr>
            </a:lvl3pPr>
            <a:lvl4pPr lvl="3" algn="ctr" rtl="0">
              <a:lnSpc>
                <a:spcPct val="100000"/>
              </a:lnSpc>
              <a:spcBef>
                <a:spcPts val="0"/>
              </a:spcBef>
              <a:spcAft>
                <a:spcPts val="0"/>
              </a:spcAft>
              <a:buClr>
                <a:srgbClr val="E3E9ED"/>
              </a:buClr>
              <a:buSzPts val="900"/>
              <a:buNone/>
              <a:defRPr sz="1200">
                <a:solidFill>
                  <a:srgbClr val="E3E9ED"/>
                </a:solidFill>
              </a:defRPr>
            </a:lvl4pPr>
            <a:lvl5pPr lvl="4" algn="ctr" rtl="0">
              <a:lnSpc>
                <a:spcPct val="100000"/>
              </a:lnSpc>
              <a:spcBef>
                <a:spcPts val="0"/>
              </a:spcBef>
              <a:spcAft>
                <a:spcPts val="0"/>
              </a:spcAft>
              <a:buClr>
                <a:srgbClr val="E3E9ED"/>
              </a:buClr>
              <a:buSzPts val="900"/>
              <a:buNone/>
              <a:defRPr sz="1200">
                <a:solidFill>
                  <a:srgbClr val="E3E9ED"/>
                </a:solidFill>
              </a:defRPr>
            </a:lvl5pPr>
            <a:lvl6pPr lvl="5" algn="ctr" rtl="0">
              <a:lnSpc>
                <a:spcPct val="100000"/>
              </a:lnSpc>
              <a:spcBef>
                <a:spcPts val="0"/>
              </a:spcBef>
              <a:spcAft>
                <a:spcPts val="0"/>
              </a:spcAft>
              <a:buClr>
                <a:srgbClr val="E3E9ED"/>
              </a:buClr>
              <a:buSzPts val="900"/>
              <a:buNone/>
              <a:defRPr sz="1200">
                <a:solidFill>
                  <a:srgbClr val="E3E9ED"/>
                </a:solidFill>
              </a:defRPr>
            </a:lvl6pPr>
            <a:lvl7pPr lvl="6" algn="ctr" rtl="0">
              <a:lnSpc>
                <a:spcPct val="100000"/>
              </a:lnSpc>
              <a:spcBef>
                <a:spcPts val="0"/>
              </a:spcBef>
              <a:spcAft>
                <a:spcPts val="0"/>
              </a:spcAft>
              <a:buClr>
                <a:srgbClr val="E3E9ED"/>
              </a:buClr>
              <a:buSzPts val="900"/>
              <a:buNone/>
              <a:defRPr sz="1200">
                <a:solidFill>
                  <a:srgbClr val="E3E9ED"/>
                </a:solidFill>
              </a:defRPr>
            </a:lvl7pPr>
            <a:lvl8pPr lvl="7" algn="ctr" rtl="0">
              <a:lnSpc>
                <a:spcPct val="100000"/>
              </a:lnSpc>
              <a:spcBef>
                <a:spcPts val="0"/>
              </a:spcBef>
              <a:spcAft>
                <a:spcPts val="0"/>
              </a:spcAft>
              <a:buClr>
                <a:srgbClr val="E3E9ED"/>
              </a:buClr>
              <a:buSzPts val="900"/>
              <a:buNone/>
              <a:defRPr sz="1200">
                <a:solidFill>
                  <a:srgbClr val="E3E9ED"/>
                </a:solidFill>
              </a:defRPr>
            </a:lvl8pPr>
            <a:lvl9pPr lvl="8" algn="ctr" rtl="0">
              <a:lnSpc>
                <a:spcPct val="100000"/>
              </a:lnSpc>
              <a:spcBef>
                <a:spcPts val="0"/>
              </a:spcBef>
              <a:spcAft>
                <a:spcPts val="0"/>
              </a:spcAft>
              <a:buClr>
                <a:srgbClr val="E3E9ED"/>
              </a:buClr>
              <a:buSzPts val="900"/>
              <a:buNone/>
              <a:defRPr sz="1200">
                <a:solidFill>
                  <a:srgbClr val="E3E9ED"/>
                </a:solidFill>
              </a:defRPr>
            </a:lvl9pPr>
          </a:lstStyle>
          <a:p>
            <a:r>
              <a:rPr lang="zh-TW" altLang="en-US"/>
              <a:t>按一下以編輯母片子標題樣式</a:t>
            </a:r>
            <a:endParaRPr/>
          </a:p>
        </p:txBody>
      </p:sp>
      <p:sp>
        <p:nvSpPr>
          <p:cNvPr id="70" name="Google Shape;70;p11"/>
          <p:cNvSpPr txBox="1">
            <a:spLocks noGrp="1"/>
          </p:cNvSpPr>
          <p:nvPr>
            <p:ph type="ctrTitle"/>
          </p:nvPr>
        </p:nvSpPr>
        <p:spPr>
          <a:xfrm>
            <a:off x="4711992" y="45629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zh-TW" altLang="en-US"/>
              <a:t>按一下以編輯母片標題樣式</a:t>
            </a:r>
            <a:endParaRPr/>
          </a:p>
        </p:txBody>
      </p:sp>
      <p:sp>
        <p:nvSpPr>
          <p:cNvPr id="71" name="Google Shape;71;p11"/>
          <p:cNvSpPr txBox="1">
            <a:spLocks noGrp="1"/>
          </p:cNvSpPr>
          <p:nvPr>
            <p:ph type="ctrTitle" idx="4"/>
          </p:nvPr>
        </p:nvSpPr>
        <p:spPr>
          <a:xfrm>
            <a:off x="7601541" y="4128633"/>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zh-TW" altLang="en-US"/>
              <a:t>按一下以編輯母片標題樣式</a:t>
            </a:r>
            <a:endParaRPr/>
          </a:p>
        </p:txBody>
      </p:sp>
      <p:sp>
        <p:nvSpPr>
          <p:cNvPr id="72" name="Google Shape;72;p11"/>
          <p:cNvSpPr txBox="1">
            <a:spLocks noGrp="1"/>
          </p:cNvSpPr>
          <p:nvPr>
            <p:ph type="ctrTitle" idx="5"/>
          </p:nvPr>
        </p:nvSpPr>
        <p:spPr>
          <a:xfrm>
            <a:off x="1822459" y="5052867"/>
            <a:ext cx="2768000" cy="26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1200" b="0">
                <a:solidFill>
                  <a:srgbClr val="E3E9ED"/>
                </a:solidFill>
                <a:latin typeface="Roboto Black"/>
                <a:ea typeface="Roboto Black"/>
                <a:cs typeface="Roboto Black"/>
                <a:sym typeface="Roboto Black"/>
              </a:defRPr>
            </a:lvl9pPr>
          </a:lstStyle>
          <a:p>
            <a:r>
              <a:rPr lang="zh-TW" altLang="en-US"/>
              <a:t>按一下以編輯母片標題樣式</a:t>
            </a:r>
            <a:endParaRPr/>
          </a:p>
        </p:txBody>
      </p:sp>
      <p:sp>
        <p:nvSpPr>
          <p:cNvPr id="73" name="Google Shape;73;p11"/>
          <p:cNvSpPr txBox="1">
            <a:spLocks noGrp="1"/>
          </p:cNvSpPr>
          <p:nvPr>
            <p:ph type="ctrTitle" idx="6"/>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zh-TW" altLang="en-US"/>
              <a:t>按一下以編輯母片標題樣式</a:t>
            </a:r>
            <a:endParaRPr/>
          </a:p>
        </p:txBody>
      </p:sp>
    </p:spTree>
    <p:extLst>
      <p:ext uri="{BB962C8B-B14F-4D97-AF65-F5344CB8AC3E}">
        <p14:creationId xmlns:p14="http://schemas.microsoft.com/office/powerpoint/2010/main" val="94404199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344467" y="1947267"/>
            <a:ext cx="3744000" cy="100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zh-TW" altLang="en-US"/>
              <a:t>按一下以編輯母片標題樣式</a:t>
            </a:r>
            <a:endParaRPr/>
          </a:p>
        </p:txBody>
      </p:sp>
      <p:sp>
        <p:nvSpPr>
          <p:cNvPr id="31" name="Google Shape;31;p7"/>
          <p:cNvSpPr txBox="1">
            <a:spLocks noGrp="1"/>
          </p:cNvSpPr>
          <p:nvPr>
            <p:ph type="body" idx="1"/>
          </p:nvPr>
        </p:nvSpPr>
        <p:spPr>
          <a:xfrm>
            <a:off x="1344467" y="2910733"/>
            <a:ext cx="4021200" cy="2000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pPr lvl="0"/>
            <a:r>
              <a:rPr lang="zh-TW" altLang="en-US"/>
              <a:t>編輯母片文字樣式</a:t>
            </a:r>
          </a:p>
        </p:txBody>
      </p:sp>
      <p:pic>
        <p:nvPicPr>
          <p:cNvPr id="32" name="Google Shape;32;p7"/>
          <p:cNvPicPr preferRelativeResize="0"/>
          <p:nvPr/>
        </p:nvPicPr>
        <p:blipFill>
          <a:blip r:embed="rId2">
            <a:alphaModFix/>
          </a:blip>
          <a:stretch>
            <a:fillRect/>
          </a:stretch>
        </p:blipFill>
        <p:spPr>
          <a:xfrm rot="-5400000">
            <a:off x="6196153" y="2043236"/>
            <a:ext cx="9002529" cy="2989168"/>
          </a:xfrm>
          <a:prstGeom prst="rect">
            <a:avLst/>
          </a:prstGeom>
          <a:noFill/>
          <a:ln>
            <a:noFill/>
          </a:ln>
        </p:spPr>
      </p:pic>
    </p:spTree>
    <p:extLst>
      <p:ext uri="{BB962C8B-B14F-4D97-AF65-F5344CB8AC3E}">
        <p14:creationId xmlns:p14="http://schemas.microsoft.com/office/powerpoint/2010/main" val="3930711895"/>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 GRAPHIC">
  <p:cSld name="TITLE + GRAPHIC">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7763341" y="3359417"/>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76" name="Google Shape;76;p12"/>
          <p:cNvSpPr txBox="1">
            <a:spLocks noGrp="1"/>
          </p:cNvSpPr>
          <p:nvPr>
            <p:ph type="ctrTitle" idx="2"/>
          </p:nvPr>
        </p:nvSpPr>
        <p:spPr>
          <a:xfrm>
            <a:off x="7763341" y="5257884"/>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77" name="Google Shape;77;p12"/>
          <p:cNvSpPr txBox="1">
            <a:spLocks noGrp="1"/>
          </p:cNvSpPr>
          <p:nvPr>
            <p:ph type="ctrTitle" idx="3"/>
          </p:nvPr>
        </p:nvSpPr>
        <p:spPr>
          <a:xfrm>
            <a:off x="7763341" y="4308651"/>
            <a:ext cx="2768000" cy="2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467" b="0">
                <a:solidFill>
                  <a:srgbClr val="FFFFFF"/>
                </a:solidFill>
                <a:latin typeface="Roboto Black"/>
                <a:ea typeface="Roboto Black"/>
                <a:cs typeface="Roboto Black"/>
                <a:sym typeface="Roboto Black"/>
              </a:defRPr>
            </a:lvl9pPr>
          </a:lstStyle>
          <a:p>
            <a:r>
              <a:rPr lang="zh-TW" altLang="en-US"/>
              <a:t>按一下以編輯母片標題樣式</a:t>
            </a:r>
            <a:endParaRPr/>
          </a:p>
        </p:txBody>
      </p:sp>
      <p:sp>
        <p:nvSpPr>
          <p:cNvPr id="78" name="Google Shape;78;p12"/>
          <p:cNvSpPr txBox="1">
            <a:spLocks noGrp="1"/>
          </p:cNvSpPr>
          <p:nvPr>
            <p:ph type="title" idx="4" hasCustomPrompt="1"/>
          </p:nvPr>
        </p:nvSpPr>
        <p:spPr>
          <a:xfrm>
            <a:off x="7763341" y="26291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7763341" y="36165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7763341" y="4589600"/>
            <a:ext cx="15692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32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zh-TW" altLang="en-US"/>
              <a:t>按一下以編輯母片標題樣式</a:t>
            </a:r>
            <a:endParaRPr/>
          </a:p>
        </p:txBody>
      </p:sp>
    </p:spTree>
    <p:extLst>
      <p:ext uri="{BB962C8B-B14F-4D97-AF65-F5344CB8AC3E}">
        <p14:creationId xmlns:p14="http://schemas.microsoft.com/office/powerpoint/2010/main" val="3113077876"/>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 IMAGE 2">
  <p:cSld name="TITLE + IMAGE 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415600" y="859400"/>
            <a:ext cx="11360800" cy="8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r>
              <a:rPr lang="zh-TW" altLang="en-US"/>
              <a:t>按一下以編輯母片標題樣式</a:t>
            </a:r>
            <a:endParaRPr/>
          </a:p>
        </p:txBody>
      </p:sp>
    </p:spTree>
    <p:extLst>
      <p:ext uri="{BB962C8B-B14F-4D97-AF65-F5344CB8AC3E}">
        <p14:creationId xmlns:p14="http://schemas.microsoft.com/office/powerpoint/2010/main" val="4192388540"/>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4908433" y="724600"/>
            <a:ext cx="7738000" cy="5408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solidFill>
                <a:srgbClr val="1EFFC1"/>
              </a:solidFill>
            </a:endParaRPr>
          </a:p>
        </p:txBody>
      </p:sp>
      <p:sp>
        <p:nvSpPr>
          <p:cNvPr id="86" name="Google Shape;86;p14"/>
          <p:cNvSpPr txBox="1">
            <a:spLocks noGrp="1"/>
          </p:cNvSpPr>
          <p:nvPr>
            <p:ph type="ctrTitle"/>
          </p:nvPr>
        </p:nvSpPr>
        <p:spPr>
          <a:xfrm>
            <a:off x="5315433" y="1905633"/>
            <a:ext cx="4770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4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6933">
                <a:solidFill>
                  <a:srgbClr val="0E2A47"/>
                </a:solidFill>
              </a:defRPr>
            </a:lvl2pPr>
            <a:lvl3pPr lvl="2" algn="ctr" rtl="0">
              <a:spcBef>
                <a:spcPts val="0"/>
              </a:spcBef>
              <a:spcAft>
                <a:spcPts val="0"/>
              </a:spcAft>
              <a:buClr>
                <a:srgbClr val="0E2A47"/>
              </a:buClr>
              <a:buSzPts val="5200"/>
              <a:buNone/>
              <a:defRPr sz="6933">
                <a:solidFill>
                  <a:srgbClr val="0E2A47"/>
                </a:solidFill>
              </a:defRPr>
            </a:lvl3pPr>
            <a:lvl4pPr lvl="3" algn="ctr" rtl="0">
              <a:spcBef>
                <a:spcPts val="0"/>
              </a:spcBef>
              <a:spcAft>
                <a:spcPts val="0"/>
              </a:spcAft>
              <a:buClr>
                <a:srgbClr val="0E2A47"/>
              </a:buClr>
              <a:buSzPts val="5200"/>
              <a:buNone/>
              <a:defRPr sz="6933">
                <a:solidFill>
                  <a:srgbClr val="0E2A47"/>
                </a:solidFill>
              </a:defRPr>
            </a:lvl4pPr>
            <a:lvl5pPr lvl="4" algn="ctr" rtl="0">
              <a:spcBef>
                <a:spcPts val="0"/>
              </a:spcBef>
              <a:spcAft>
                <a:spcPts val="0"/>
              </a:spcAft>
              <a:buClr>
                <a:srgbClr val="0E2A47"/>
              </a:buClr>
              <a:buSzPts val="5200"/>
              <a:buNone/>
              <a:defRPr sz="6933">
                <a:solidFill>
                  <a:srgbClr val="0E2A47"/>
                </a:solidFill>
              </a:defRPr>
            </a:lvl5pPr>
            <a:lvl6pPr lvl="5" algn="ctr" rtl="0">
              <a:spcBef>
                <a:spcPts val="0"/>
              </a:spcBef>
              <a:spcAft>
                <a:spcPts val="0"/>
              </a:spcAft>
              <a:buClr>
                <a:srgbClr val="0E2A47"/>
              </a:buClr>
              <a:buSzPts val="5200"/>
              <a:buNone/>
              <a:defRPr sz="6933">
                <a:solidFill>
                  <a:srgbClr val="0E2A47"/>
                </a:solidFill>
              </a:defRPr>
            </a:lvl6pPr>
            <a:lvl7pPr lvl="6" algn="ctr" rtl="0">
              <a:spcBef>
                <a:spcPts val="0"/>
              </a:spcBef>
              <a:spcAft>
                <a:spcPts val="0"/>
              </a:spcAft>
              <a:buClr>
                <a:srgbClr val="0E2A47"/>
              </a:buClr>
              <a:buSzPts val="5200"/>
              <a:buNone/>
              <a:defRPr sz="6933">
                <a:solidFill>
                  <a:srgbClr val="0E2A47"/>
                </a:solidFill>
              </a:defRPr>
            </a:lvl7pPr>
            <a:lvl8pPr lvl="7" algn="ctr" rtl="0">
              <a:spcBef>
                <a:spcPts val="0"/>
              </a:spcBef>
              <a:spcAft>
                <a:spcPts val="0"/>
              </a:spcAft>
              <a:buClr>
                <a:srgbClr val="0E2A47"/>
              </a:buClr>
              <a:buSzPts val="5200"/>
              <a:buNone/>
              <a:defRPr sz="6933">
                <a:solidFill>
                  <a:srgbClr val="0E2A47"/>
                </a:solidFill>
              </a:defRPr>
            </a:lvl8pPr>
            <a:lvl9pPr lvl="8" algn="ctr" rtl="0">
              <a:spcBef>
                <a:spcPts val="0"/>
              </a:spcBef>
              <a:spcAft>
                <a:spcPts val="0"/>
              </a:spcAft>
              <a:buClr>
                <a:srgbClr val="0E2A47"/>
              </a:buClr>
              <a:buSzPts val="5200"/>
              <a:buNone/>
              <a:defRPr sz="6933">
                <a:solidFill>
                  <a:srgbClr val="0E2A47"/>
                </a:solidFill>
              </a:defRPr>
            </a:lvl9pPr>
          </a:lstStyle>
          <a:p>
            <a:r>
              <a:rPr lang="zh-TW" altLang="en-US"/>
              <a:t>按一下以編輯母片標題樣式</a:t>
            </a:r>
            <a:endParaRPr/>
          </a:p>
        </p:txBody>
      </p:sp>
      <p:sp>
        <p:nvSpPr>
          <p:cNvPr id="87" name="Google Shape;87;p14"/>
          <p:cNvSpPr txBox="1">
            <a:spLocks noGrp="1"/>
          </p:cNvSpPr>
          <p:nvPr>
            <p:ph type="subTitle" idx="1"/>
          </p:nvPr>
        </p:nvSpPr>
        <p:spPr>
          <a:xfrm>
            <a:off x="5315433" y="3228933"/>
            <a:ext cx="5961200" cy="25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333">
                <a:solidFill>
                  <a:srgbClr val="0E2A47"/>
                </a:solidFill>
              </a:defRPr>
            </a:lvl1pPr>
            <a:lvl2pPr lvl="1"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1200">
                <a:solidFill>
                  <a:srgbClr val="0E2A47"/>
                </a:solidFill>
                <a:latin typeface="Roboto Thin"/>
                <a:ea typeface="Roboto Thin"/>
                <a:cs typeface="Roboto Thin"/>
                <a:sym typeface="Roboto Thin"/>
              </a:defRPr>
            </a:lvl9pPr>
          </a:lstStyle>
          <a:p>
            <a:r>
              <a:rPr lang="zh-TW" altLang="en-US"/>
              <a:t>按一下以編輯母片子標題樣式</a:t>
            </a:r>
            <a:endParaRPr/>
          </a:p>
        </p:txBody>
      </p:sp>
    </p:spTree>
    <p:extLst>
      <p:ext uri="{BB962C8B-B14F-4D97-AF65-F5344CB8AC3E}">
        <p14:creationId xmlns:p14="http://schemas.microsoft.com/office/powerpoint/2010/main" val="620565663"/>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REDITS">
  <p:cSld name="CREDITS">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465833" y="2161600"/>
            <a:ext cx="9109600" cy="3916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15"/>
          <p:cNvSpPr txBox="1">
            <a:spLocks noGrp="1"/>
          </p:cNvSpPr>
          <p:nvPr>
            <p:ph type="body" idx="1"/>
          </p:nvPr>
        </p:nvSpPr>
        <p:spPr>
          <a:xfrm>
            <a:off x="1080000" y="2892000"/>
            <a:ext cx="11360800" cy="45552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Clr>
                <a:srgbClr val="161234"/>
              </a:buClr>
              <a:buSzPts val="1000"/>
              <a:buChar char="●"/>
              <a:defRPr sz="1333">
                <a:solidFill>
                  <a:srgbClr val="161234"/>
                </a:solidFill>
              </a:defRPr>
            </a:lvl1pPr>
            <a:lvl2pPr marL="1219170" lvl="1" indent="-389457" rtl="0">
              <a:lnSpc>
                <a:spcPct val="115000"/>
              </a:lnSpc>
              <a:spcBef>
                <a:spcPts val="2133"/>
              </a:spcBef>
              <a:spcAft>
                <a:spcPts val="0"/>
              </a:spcAft>
              <a:buClr>
                <a:srgbClr val="161234"/>
              </a:buClr>
              <a:buSzPts val="1000"/>
              <a:buChar char="○"/>
              <a:defRPr sz="1333">
                <a:solidFill>
                  <a:srgbClr val="161234"/>
                </a:solidFill>
              </a:defRPr>
            </a:lvl2pPr>
            <a:lvl3pPr marL="1828754" lvl="2" indent="-389457" rtl="0">
              <a:lnSpc>
                <a:spcPct val="115000"/>
              </a:lnSpc>
              <a:spcBef>
                <a:spcPts val="2133"/>
              </a:spcBef>
              <a:spcAft>
                <a:spcPts val="0"/>
              </a:spcAft>
              <a:buClr>
                <a:srgbClr val="161234"/>
              </a:buClr>
              <a:buSzPts val="1000"/>
              <a:buChar char="■"/>
              <a:defRPr sz="1333">
                <a:solidFill>
                  <a:srgbClr val="161234"/>
                </a:solidFill>
              </a:defRPr>
            </a:lvl3pPr>
            <a:lvl4pPr marL="2438339" lvl="3" indent="-389457" rtl="0">
              <a:lnSpc>
                <a:spcPct val="115000"/>
              </a:lnSpc>
              <a:spcBef>
                <a:spcPts val="2133"/>
              </a:spcBef>
              <a:spcAft>
                <a:spcPts val="0"/>
              </a:spcAft>
              <a:buClr>
                <a:srgbClr val="161234"/>
              </a:buClr>
              <a:buSzPts val="1000"/>
              <a:buChar char="●"/>
              <a:defRPr sz="1333">
                <a:solidFill>
                  <a:srgbClr val="161234"/>
                </a:solidFill>
              </a:defRPr>
            </a:lvl4pPr>
            <a:lvl5pPr marL="3047924" lvl="4" indent="-389457" rtl="0">
              <a:lnSpc>
                <a:spcPct val="115000"/>
              </a:lnSpc>
              <a:spcBef>
                <a:spcPts val="2133"/>
              </a:spcBef>
              <a:spcAft>
                <a:spcPts val="0"/>
              </a:spcAft>
              <a:buClr>
                <a:srgbClr val="161234"/>
              </a:buClr>
              <a:buSzPts val="1000"/>
              <a:buChar char="○"/>
              <a:defRPr sz="1333">
                <a:solidFill>
                  <a:srgbClr val="161234"/>
                </a:solidFill>
              </a:defRPr>
            </a:lvl5pPr>
            <a:lvl6pPr marL="3657509" lvl="5" indent="-389457" rtl="0">
              <a:lnSpc>
                <a:spcPct val="115000"/>
              </a:lnSpc>
              <a:spcBef>
                <a:spcPts val="2133"/>
              </a:spcBef>
              <a:spcAft>
                <a:spcPts val="0"/>
              </a:spcAft>
              <a:buClr>
                <a:srgbClr val="161234"/>
              </a:buClr>
              <a:buSzPts val="1000"/>
              <a:buChar char="■"/>
              <a:defRPr sz="1333">
                <a:solidFill>
                  <a:srgbClr val="161234"/>
                </a:solidFill>
              </a:defRPr>
            </a:lvl6pPr>
            <a:lvl7pPr marL="4267093" lvl="6" indent="-389457" rtl="0">
              <a:lnSpc>
                <a:spcPct val="115000"/>
              </a:lnSpc>
              <a:spcBef>
                <a:spcPts val="2133"/>
              </a:spcBef>
              <a:spcAft>
                <a:spcPts val="0"/>
              </a:spcAft>
              <a:buClr>
                <a:srgbClr val="161234"/>
              </a:buClr>
              <a:buSzPts val="1000"/>
              <a:buChar char="●"/>
              <a:defRPr sz="1333">
                <a:solidFill>
                  <a:srgbClr val="161234"/>
                </a:solidFill>
              </a:defRPr>
            </a:lvl7pPr>
            <a:lvl8pPr marL="4876678" lvl="7" indent="-389457" rtl="0">
              <a:lnSpc>
                <a:spcPct val="115000"/>
              </a:lnSpc>
              <a:spcBef>
                <a:spcPts val="2133"/>
              </a:spcBef>
              <a:spcAft>
                <a:spcPts val="0"/>
              </a:spcAft>
              <a:buClr>
                <a:srgbClr val="161234"/>
              </a:buClr>
              <a:buSzPts val="1000"/>
              <a:buChar char="○"/>
              <a:defRPr sz="1333">
                <a:solidFill>
                  <a:srgbClr val="161234"/>
                </a:solidFill>
              </a:defRPr>
            </a:lvl8pPr>
            <a:lvl9pPr marL="5486263" lvl="8" indent="-389457" rtl="0">
              <a:lnSpc>
                <a:spcPct val="115000"/>
              </a:lnSpc>
              <a:spcBef>
                <a:spcPts val="2133"/>
              </a:spcBef>
              <a:spcAft>
                <a:spcPts val="2133"/>
              </a:spcAft>
              <a:buClr>
                <a:srgbClr val="161234"/>
              </a:buClr>
              <a:buSzPts val="1000"/>
              <a:buChar char="■"/>
              <a:defRPr sz="1333">
                <a:solidFill>
                  <a:srgbClr val="161234"/>
                </a:solidFill>
              </a:defRPr>
            </a:lvl9pPr>
          </a:lstStyle>
          <a:p>
            <a:pPr lvl="0"/>
            <a:r>
              <a:rPr lang="zh-TW" altLang="en-US"/>
              <a:t>編輯母片文字樣式</a:t>
            </a:r>
          </a:p>
        </p:txBody>
      </p:sp>
      <p:sp>
        <p:nvSpPr>
          <p:cNvPr id="91" name="Google Shape;91;p15"/>
          <p:cNvSpPr txBox="1">
            <a:spLocks noGrp="1"/>
          </p:cNvSpPr>
          <p:nvPr>
            <p:ph type="ctrTitle"/>
          </p:nvPr>
        </p:nvSpPr>
        <p:spPr>
          <a:xfrm>
            <a:off x="1189767" y="859400"/>
            <a:ext cx="10586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4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6933">
                <a:solidFill>
                  <a:srgbClr val="FFFFFF"/>
                </a:solidFill>
              </a:defRPr>
            </a:lvl2pPr>
            <a:lvl3pPr lvl="2" rtl="0">
              <a:spcBef>
                <a:spcPts val="0"/>
              </a:spcBef>
              <a:spcAft>
                <a:spcPts val="0"/>
              </a:spcAft>
              <a:buClr>
                <a:srgbClr val="FFFFFF"/>
              </a:buClr>
              <a:buSzPts val="5200"/>
              <a:buNone/>
              <a:defRPr sz="6933">
                <a:solidFill>
                  <a:srgbClr val="FFFFFF"/>
                </a:solidFill>
              </a:defRPr>
            </a:lvl3pPr>
            <a:lvl4pPr lvl="3" rtl="0">
              <a:spcBef>
                <a:spcPts val="0"/>
              </a:spcBef>
              <a:spcAft>
                <a:spcPts val="0"/>
              </a:spcAft>
              <a:buClr>
                <a:srgbClr val="FFFFFF"/>
              </a:buClr>
              <a:buSzPts val="5200"/>
              <a:buNone/>
              <a:defRPr sz="6933">
                <a:solidFill>
                  <a:srgbClr val="FFFFFF"/>
                </a:solidFill>
              </a:defRPr>
            </a:lvl4pPr>
            <a:lvl5pPr lvl="4" rtl="0">
              <a:spcBef>
                <a:spcPts val="0"/>
              </a:spcBef>
              <a:spcAft>
                <a:spcPts val="0"/>
              </a:spcAft>
              <a:buClr>
                <a:srgbClr val="FFFFFF"/>
              </a:buClr>
              <a:buSzPts val="5200"/>
              <a:buNone/>
              <a:defRPr sz="6933">
                <a:solidFill>
                  <a:srgbClr val="FFFFFF"/>
                </a:solidFill>
              </a:defRPr>
            </a:lvl5pPr>
            <a:lvl6pPr lvl="5" rtl="0">
              <a:spcBef>
                <a:spcPts val="0"/>
              </a:spcBef>
              <a:spcAft>
                <a:spcPts val="0"/>
              </a:spcAft>
              <a:buClr>
                <a:srgbClr val="FFFFFF"/>
              </a:buClr>
              <a:buSzPts val="5200"/>
              <a:buNone/>
              <a:defRPr sz="6933">
                <a:solidFill>
                  <a:srgbClr val="FFFFFF"/>
                </a:solidFill>
              </a:defRPr>
            </a:lvl6pPr>
            <a:lvl7pPr lvl="6" rtl="0">
              <a:spcBef>
                <a:spcPts val="0"/>
              </a:spcBef>
              <a:spcAft>
                <a:spcPts val="0"/>
              </a:spcAft>
              <a:buClr>
                <a:srgbClr val="FFFFFF"/>
              </a:buClr>
              <a:buSzPts val="5200"/>
              <a:buNone/>
              <a:defRPr sz="6933">
                <a:solidFill>
                  <a:srgbClr val="FFFFFF"/>
                </a:solidFill>
              </a:defRPr>
            </a:lvl7pPr>
            <a:lvl8pPr lvl="7" rtl="0">
              <a:spcBef>
                <a:spcPts val="0"/>
              </a:spcBef>
              <a:spcAft>
                <a:spcPts val="0"/>
              </a:spcAft>
              <a:buClr>
                <a:srgbClr val="FFFFFF"/>
              </a:buClr>
              <a:buSzPts val="5200"/>
              <a:buNone/>
              <a:defRPr sz="6933">
                <a:solidFill>
                  <a:srgbClr val="FFFFFF"/>
                </a:solidFill>
              </a:defRPr>
            </a:lvl8pPr>
            <a:lvl9pPr lvl="8" rtl="0">
              <a:spcBef>
                <a:spcPts val="0"/>
              </a:spcBef>
              <a:spcAft>
                <a:spcPts val="0"/>
              </a:spcAft>
              <a:buClr>
                <a:srgbClr val="FFFFFF"/>
              </a:buClr>
              <a:buSzPts val="5200"/>
              <a:buNone/>
              <a:defRPr sz="6933">
                <a:solidFill>
                  <a:srgbClr val="FFFFFF"/>
                </a:solidFill>
              </a:defRPr>
            </a:lvl9pPr>
          </a:lstStyle>
          <a:p>
            <a:r>
              <a:rPr lang="zh-TW" altLang="en-US"/>
              <a:t>按一下以編輯母片標題樣式</a:t>
            </a:r>
            <a:endParaRPr/>
          </a:p>
        </p:txBody>
      </p:sp>
    </p:spTree>
    <p:extLst>
      <p:ext uri="{BB962C8B-B14F-4D97-AF65-F5344CB8AC3E}">
        <p14:creationId xmlns:p14="http://schemas.microsoft.com/office/powerpoint/2010/main" val="2194545586"/>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RESOURCES">
  <p:cSld name="RESOURCES">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465833" y="1716667"/>
            <a:ext cx="9109600" cy="48096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16"/>
          <p:cNvSpPr txBox="1">
            <a:spLocks noGrp="1"/>
          </p:cNvSpPr>
          <p:nvPr>
            <p:ph type="body" idx="1"/>
          </p:nvPr>
        </p:nvSpPr>
        <p:spPr>
          <a:xfrm>
            <a:off x="1080000" y="1970867"/>
            <a:ext cx="11360800" cy="4555200"/>
          </a:xfrm>
          <a:prstGeom prst="rect">
            <a:avLst/>
          </a:prstGeom>
        </p:spPr>
        <p:txBody>
          <a:bodyPr spcFirstLastPara="1" wrap="square" lIns="91425" tIns="91425" rIns="91425" bIns="91425" anchor="t" anchorCtr="0">
            <a:noAutofit/>
          </a:bodyPr>
          <a:lstStyle>
            <a:lvl1pPr marL="609585" lvl="0" indent="-372524" rtl="0">
              <a:lnSpc>
                <a:spcPct val="115000"/>
              </a:lnSpc>
              <a:spcBef>
                <a:spcPts val="0"/>
              </a:spcBef>
              <a:spcAft>
                <a:spcPts val="0"/>
              </a:spcAft>
              <a:buClr>
                <a:srgbClr val="1EFFC1"/>
              </a:buClr>
              <a:buSzPts val="800"/>
              <a:buChar char="●"/>
              <a:defRPr sz="1067">
                <a:solidFill>
                  <a:srgbClr val="1EFFC1"/>
                </a:solidFill>
              </a:defRPr>
            </a:lvl1pPr>
            <a:lvl2pPr marL="1219170" lvl="1" indent="-372524" rtl="0">
              <a:lnSpc>
                <a:spcPct val="115000"/>
              </a:lnSpc>
              <a:spcBef>
                <a:spcPts val="2133"/>
              </a:spcBef>
              <a:spcAft>
                <a:spcPts val="0"/>
              </a:spcAft>
              <a:buClr>
                <a:srgbClr val="1EFFC1"/>
              </a:buClr>
              <a:buSzPts val="800"/>
              <a:buChar char="○"/>
              <a:defRPr sz="1067">
                <a:solidFill>
                  <a:srgbClr val="1EFFC1"/>
                </a:solidFill>
              </a:defRPr>
            </a:lvl2pPr>
            <a:lvl3pPr marL="1828754" lvl="2" indent="-372524" rtl="0">
              <a:lnSpc>
                <a:spcPct val="115000"/>
              </a:lnSpc>
              <a:spcBef>
                <a:spcPts val="2133"/>
              </a:spcBef>
              <a:spcAft>
                <a:spcPts val="0"/>
              </a:spcAft>
              <a:buClr>
                <a:srgbClr val="1EFFC1"/>
              </a:buClr>
              <a:buSzPts val="800"/>
              <a:buChar char="■"/>
              <a:defRPr sz="1067">
                <a:solidFill>
                  <a:srgbClr val="1EFFC1"/>
                </a:solidFill>
              </a:defRPr>
            </a:lvl3pPr>
            <a:lvl4pPr marL="2438339" lvl="3" indent="-372524" rtl="0">
              <a:lnSpc>
                <a:spcPct val="115000"/>
              </a:lnSpc>
              <a:spcBef>
                <a:spcPts val="2133"/>
              </a:spcBef>
              <a:spcAft>
                <a:spcPts val="0"/>
              </a:spcAft>
              <a:buClr>
                <a:srgbClr val="1EFFC1"/>
              </a:buClr>
              <a:buSzPts val="800"/>
              <a:buChar char="●"/>
              <a:defRPr sz="1067">
                <a:solidFill>
                  <a:srgbClr val="1EFFC1"/>
                </a:solidFill>
              </a:defRPr>
            </a:lvl4pPr>
            <a:lvl5pPr marL="3047924" lvl="4" indent="-372524" rtl="0">
              <a:lnSpc>
                <a:spcPct val="115000"/>
              </a:lnSpc>
              <a:spcBef>
                <a:spcPts val="2133"/>
              </a:spcBef>
              <a:spcAft>
                <a:spcPts val="0"/>
              </a:spcAft>
              <a:buClr>
                <a:srgbClr val="1EFFC1"/>
              </a:buClr>
              <a:buSzPts val="800"/>
              <a:buChar char="○"/>
              <a:defRPr sz="1067">
                <a:solidFill>
                  <a:srgbClr val="1EFFC1"/>
                </a:solidFill>
              </a:defRPr>
            </a:lvl5pPr>
            <a:lvl6pPr marL="3657509" lvl="5" indent="-372524" rtl="0">
              <a:lnSpc>
                <a:spcPct val="115000"/>
              </a:lnSpc>
              <a:spcBef>
                <a:spcPts val="2133"/>
              </a:spcBef>
              <a:spcAft>
                <a:spcPts val="0"/>
              </a:spcAft>
              <a:buClr>
                <a:srgbClr val="1EFFC1"/>
              </a:buClr>
              <a:buSzPts val="800"/>
              <a:buChar char="■"/>
              <a:defRPr sz="1067">
                <a:solidFill>
                  <a:srgbClr val="1EFFC1"/>
                </a:solidFill>
              </a:defRPr>
            </a:lvl6pPr>
            <a:lvl7pPr marL="4267093" lvl="6" indent="-372524" rtl="0">
              <a:lnSpc>
                <a:spcPct val="115000"/>
              </a:lnSpc>
              <a:spcBef>
                <a:spcPts val="2133"/>
              </a:spcBef>
              <a:spcAft>
                <a:spcPts val="0"/>
              </a:spcAft>
              <a:buClr>
                <a:srgbClr val="1EFFC1"/>
              </a:buClr>
              <a:buSzPts val="800"/>
              <a:buChar char="●"/>
              <a:defRPr sz="1067">
                <a:solidFill>
                  <a:srgbClr val="1EFFC1"/>
                </a:solidFill>
              </a:defRPr>
            </a:lvl7pPr>
            <a:lvl8pPr marL="4876678" lvl="7" indent="-372524" rtl="0">
              <a:lnSpc>
                <a:spcPct val="115000"/>
              </a:lnSpc>
              <a:spcBef>
                <a:spcPts val="2133"/>
              </a:spcBef>
              <a:spcAft>
                <a:spcPts val="0"/>
              </a:spcAft>
              <a:buClr>
                <a:srgbClr val="1EFFC1"/>
              </a:buClr>
              <a:buSzPts val="800"/>
              <a:buChar char="○"/>
              <a:defRPr sz="1067">
                <a:solidFill>
                  <a:srgbClr val="1EFFC1"/>
                </a:solidFill>
              </a:defRPr>
            </a:lvl8pPr>
            <a:lvl9pPr marL="5486263" lvl="8" indent="-372524" rtl="0">
              <a:lnSpc>
                <a:spcPct val="115000"/>
              </a:lnSpc>
              <a:spcBef>
                <a:spcPts val="2133"/>
              </a:spcBef>
              <a:spcAft>
                <a:spcPts val="2133"/>
              </a:spcAft>
              <a:buClr>
                <a:srgbClr val="1EFFC1"/>
              </a:buClr>
              <a:buSzPts val="800"/>
              <a:buChar char="■"/>
              <a:defRPr sz="1067">
                <a:solidFill>
                  <a:srgbClr val="1EFFC1"/>
                </a:solidFill>
              </a:defRPr>
            </a:lvl9pPr>
          </a:lstStyle>
          <a:p>
            <a:pPr lvl="0"/>
            <a:r>
              <a:rPr lang="zh-TW" altLang="en-US"/>
              <a:t>編輯母片文字樣式</a:t>
            </a:r>
          </a:p>
        </p:txBody>
      </p:sp>
      <p:sp>
        <p:nvSpPr>
          <p:cNvPr id="95" name="Google Shape;95;p16"/>
          <p:cNvSpPr txBox="1">
            <a:spLocks noGrp="1"/>
          </p:cNvSpPr>
          <p:nvPr>
            <p:ph type="ctrTitle"/>
          </p:nvPr>
        </p:nvSpPr>
        <p:spPr>
          <a:xfrm>
            <a:off x="1189767" y="859400"/>
            <a:ext cx="10586800" cy="80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4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6933">
                <a:solidFill>
                  <a:srgbClr val="161234"/>
                </a:solidFill>
              </a:defRPr>
            </a:lvl2pPr>
            <a:lvl3pPr lvl="2" rtl="0">
              <a:spcBef>
                <a:spcPts val="0"/>
              </a:spcBef>
              <a:spcAft>
                <a:spcPts val="0"/>
              </a:spcAft>
              <a:buClr>
                <a:srgbClr val="161234"/>
              </a:buClr>
              <a:buSzPts val="5200"/>
              <a:buNone/>
              <a:defRPr sz="6933">
                <a:solidFill>
                  <a:srgbClr val="161234"/>
                </a:solidFill>
              </a:defRPr>
            </a:lvl3pPr>
            <a:lvl4pPr lvl="3" rtl="0">
              <a:spcBef>
                <a:spcPts val="0"/>
              </a:spcBef>
              <a:spcAft>
                <a:spcPts val="0"/>
              </a:spcAft>
              <a:buClr>
                <a:srgbClr val="161234"/>
              </a:buClr>
              <a:buSzPts val="5200"/>
              <a:buNone/>
              <a:defRPr sz="6933">
                <a:solidFill>
                  <a:srgbClr val="161234"/>
                </a:solidFill>
              </a:defRPr>
            </a:lvl4pPr>
            <a:lvl5pPr lvl="4" rtl="0">
              <a:spcBef>
                <a:spcPts val="0"/>
              </a:spcBef>
              <a:spcAft>
                <a:spcPts val="0"/>
              </a:spcAft>
              <a:buClr>
                <a:srgbClr val="161234"/>
              </a:buClr>
              <a:buSzPts val="5200"/>
              <a:buNone/>
              <a:defRPr sz="6933">
                <a:solidFill>
                  <a:srgbClr val="161234"/>
                </a:solidFill>
              </a:defRPr>
            </a:lvl5pPr>
            <a:lvl6pPr lvl="5" rtl="0">
              <a:spcBef>
                <a:spcPts val="0"/>
              </a:spcBef>
              <a:spcAft>
                <a:spcPts val="0"/>
              </a:spcAft>
              <a:buClr>
                <a:srgbClr val="161234"/>
              </a:buClr>
              <a:buSzPts val="5200"/>
              <a:buNone/>
              <a:defRPr sz="6933">
                <a:solidFill>
                  <a:srgbClr val="161234"/>
                </a:solidFill>
              </a:defRPr>
            </a:lvl6pPr>
            <a:lvl7pPr lvl="6" rtl="0">
              <a:spcBef>
                <a:spcPts val="0"/>
              </a:spcBef>
              <a:spcAft>
                <a:spcPts val="0"/>
              </a:spcAft>
              <a:buClr>
                <a:srgbClr val="161234"/>
              </a:buClr>
              <a:buSzPts val="5200"/>
              <a:buNone/>
              <a:defRPr sz="6933">
                <a:solidFill>
                  <a:srgbClr val="161234"/>
                </a:solidFill>
              </a:defRPr>
            </a:lvl7pPr>
            <a:lvl8pPr lvl="7" rtl="0">
              <a:spcBef>
                <a:spcPts val="0"/>
              </a:spcBef>
              <a:spcAft>
                <a:spcPts val="0"/>
              </a:spcAft>
              <a:buClr>
                <a:srgbClr val="161234"/>
              </a:buClr>
              <a:buSzPts val="5200"/>
              <a:buNone/>
              <a:defRPr sz="6933">
                <a:solidFill>
                  <a:srgbClr val="161234"/>
                </a:solidFill>
              </a:defRPr>
            </a:lvl8pPr>
            <a:lvl9pPr lvl="8" rtl="0">
              <a:spcBef>
                <a:spcPts val="0"/>
              </a:spcBef>
              <a:spcAft>
                <a:spcPts val="0"/>
              </a:spcAft>
              <a:buClr>
                <a:srgbClr val="161234"/>
              </a:buClr>
              <a:buSzPts val="5200"/>
              <a:buNone/>
              <a:defRPr sz="6933">
                <a:solidFill>
                  <a:srgbClr val="161234"/>
                </a:solidFill>
              </a:defRPr>
            </a:lvl9pPr>
          </a:lstStyle>
          <a:p>
            <a:r>
              <a:rPr lang="zh-TW" altLang="en-US"/>
              <a:t>按一下以編輯母片標題樣式</a:t>
            </a:r>
            <a:endParaRPr/>
          </a:p>
        </p:txBody>
      </p:sp>
    </p:spTree>
    <p:extLst>
      <p:ext uri="{BB962C8B-B14F-4D97-AF65-F5344CB8AC3E}">
        <p14:creationId xmlns:p14="http://schemas.microsoft.com/office/powerpoint/2010/main" val="1439299784"/>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SLIDE" type="blank">
  <p:cSld name="BLANK SLIDE">
    <p:bg>
      <p:bgPr>
        <a:solidFill>
          <a:srgbClr val="FFFFFF"/>
        </a:solidFill>
        <a:effectLst/>
      </p:bgPr>
    </p:bg>
    <p:spTree>
      <p:nvGrpSpPr>
        <p:cNvPr id="1" name="Shape 96"/>
        <p:cNvGrpSpPr/>
        <p:nvPr/>
      </p:nvGrpSpPr>
      <p:grpSpPr>
        <a:xfrm>
          <a:off x="0" y="0"/>
          <a:ext cx="0" cy="0"/>
          <a:chOff x="0" y="0"/>
          <a:chExt cx="0" cy="0"/>
        </a:xfrm>
      </p:grpSpPr>
    </p:spTree>
    <p:extLst>
      <p:ext uri="{BB962C8B-B14F-4D97-AF65-F5344CB8AC3E}">
        <p14:creationId xmlns:p14="http://schemas.microsoft.com/office/powerpoint/2010/main" val="3319555381"/>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標題及內容" type="obj">
  <p:cSld name="標題及內容">
    <p:spTree>
      <p:nvGrpSpPr>
        <p:cNvPr id="1" name="Shape 21"/>
        <p:cNvGrpSpPr/>
        <p:nvPr/>
      </p:nvGrpSpPr>
      <p:grpSpPr>
        <a:xfrm>
          <a:off x="0" y="0"/>
          <a:ext cx="0" cy="0"/>
          <a:chOff x="0" y="0"/>
          <a:chExt cx="0" cy="0"/>
        </a:xfrm>
      </p:grpSpPr>
      <p:sp>
        <p:nvSpPr>
          <p:cNvPr id="22" name="Google Shape;22;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961652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兩個內容" type="twoObj">
  <p:cSld name="兩個內容">
    <p:spTree>
      <p:nvGrpSpPr>
        <p:cNvPr id="1" name="Shape 27"/>
        <p:cNvGrpSpPr/>
        <p:nvPr/>
      </p:nvGrpSpPr>
      <p:grpSpPr>
        <a:xfrm>
          <a:off x="0" y="0"/>
          <a:ext cx="0" cy="0"/>
          <a:chOff x="0" y="0"/>
          <a:chExt cx="0" cy="0"/>
        </a:xfrm>
      </p:grpSpPr>
      <p:sp>
        <p:nvSpPr>
          <p:cNvPr id="28" name="Google Shape;28;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9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628029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0"/>
        <p:cNvGrpSpPr/>
        <p:nvPr/>
      </p:nvGrpSpPr>
      <p:grpSpPr>
        <a:xfrm>
          <a:off x="0" y="0"/>
          <a:ext cx="0" cy="0"/>
          <a:chOff x="0" y="0"/>
          <a:chExt cx="0" cy="0"/>
        </a:xfrm>
      </p:grpSpPr>
    </p:spTree>
    <p:extLst>
      <p:ext uri="{BB962C8B-B14F-4D97-AF65-F5344CB8AC3E}">
        <p14:creationId xmlns:p14="http://schemas.microsoft.com/office/powerpoint/2010/main" val="18857459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4"/>
        <p:cNvGrpSpPr/>
        <p:nvPr/>
      </p:nvGrpSpPr>
      <p:grpSpPr>
        <a:xfrm>
          <a:off x="0" y="0"/>
          <a:ext cx="0" cy="0"/>
          <a:chOff x="0" y="0"/>
          <a:chExt cx="0" cy="0"/>
        </a:xfrm>
      </p:grpSpPr>
    </p:spTree>
    <p:extLst>
      <p:ext uri="{BB962C8B-B14F-4D97-AF65-F5344CB8AC3E}">
        <p14:creationId xmlns:p14="http://schemas.microsoft.com/office/powerpoint/2010/main" val="407914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p:nvPr/>
        </p:nvSpPr>
        <p:spPr>
          <a:xfrm rot="10800000">
            <a:off x="0" y="0"/>
            <a:ext cx="2225200" cy="6858000"/>
          </a:xfrm>
          <a:prstGeom prst="rect">
            <a:avLst/>
          </a:prstGeom>
          <a:gradFill>
            <a:gsLst>
              <a:gs pos="0">
                <a:schemeClr val="dk1"/>
              </a:gs>
              <a:gs pos="100000">
                <a:srgbClr val="FFFFFF">
                  <a:alpha val="0"/>
                </a:srgbClr>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8"/>
          <p:cNvSpPr/>
          <p:nvPr/>
        </p:nvSpPr>
        <p:spPr>
          <a:xfrm>
            <a:off x="10017533" y="0"/>
            <a:ext cx="2225200" cy="6858000"/>
          </a:xfrm>
          <a:prstGeom prst="rect">
            <a:avLst/>
          </a:prstGeom>
          <a:gradFill>
            <a:gsLst>
              <a:gs pos="0">
                <a:schemeClr val="dk1"/>
              </a:gs>
              <a:gs pos="100000">
                <a:srgbClr val="FFFFFF">
                  <a:alpha val="0"/>
                </a:srgbClr>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36" name="Google Shape;36;p8"/>
          <p:cNvPicPr preferRelativeResize="0"/>
          <p:nvPr/>
        </p:nvPicPr>
        <p:blipFill rotWithShape="1">
          <a:blip r:embed="rId2">
            <a:alphaModFix/>
          </a:blip>
          <a:srcRect/>
          <a:stretch/>
        </p:blipFill>
        <p:spPr>
          <a:xfrm>
            <a:off x="320834" y="4472983"/>
            <a:ext cx="11550324" cy="3468899"/>
          </a:xfrm>
          <a:prstGeom prst="rect">
            <a:avLst/>
          </a:prstGeom>
          <a:noFill/>
          <a:ln>
            <a:noFill/>
          </a:ln>
        </p:spPr>
      </p:pic>
      <p:pic>
        <p:nvPicPr>
          <p:cNvPr id="37" name="Google Shape;37;p8"/>
          <p:cNvPicPr preferRelativeResize="0"/>
          <p:nvPr/>
        </p:nvPicPr>
        <p:blipFill rotWithShape="1">
          <a:blip r:embed="rId2">
            <a:alphaModFix/>
          </a:blip>
          <a:srcRect/>
          <a:stretch/>
        </p:blipFill>
        <p:spPr>
          <a:xfrm rot="10800000">
            <a:off x="320834" y="-1083884"/>
            <a:ext cx="11550324" cy="3468899"/>
          </a:xfrm>
          <a:prstGeom prst="rect">
            <a:avLst/>
          </a:prstGeom>
          <a:noFill/>
          <a:ln>
            <a:noFill/>
          </a:ln>
        </p:spPr>
      </p:pic>
      <p:sp>
        <p:nvSpPr>
          <p:cNvPr id="38" name="Google Shape;38;p8"/>
          <p:cNvSpPr txBox="1">
            <a:spLocks noGrp="1"/>
          </p:cNvSpPr>
          <p:nvPr>
            <p:ph type="title"/>
          </p:nvPr>
        </p:nvSpPr>
        <p:spPr>
          <a:xfrm>
            <a:off x="1735167" y="1890200"/>
            <a:ext cx="8721600" cy="30776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8000"/>
              <a:buNone/>
              <a:defRPr sz="10666"/>
            </a:lvl1pPr>
            <a:lvl2pPr lvl="1" algn="ctr">
              <a:spcBef>
                <a:spcPts val="0"/>
              </a:spcBef>
              <a:spcAft>
                <a:spcPts val="0"/>
              </a:spcAft>
              <a:buSzPts val="8000"/>
              <a:buNone/>
              <a:defRPr sz="10666"/>
            </a:lvl2pPr>
            <a:lvl3pPr lvl="2" algn="ctr">
              <a:spcBef>
                <a:spcPts val="0"/>
              </a:spcBef>
              <a:spcAft>
                <a:spcPts val="0"/>
              </a:spcAft>
              <a:buSzPts val="8000"/>
              <a:buNone/>
              <a:defRPr sz="10666"/>
            </a:lvl3pPr>
            <a:lvl4pPr lvl="3" algn="ctr">
              <a:spcBef>
                <a:spcPts val="0"/>
              </a:spcBef>
              <a:spcAft>
                <a:spcPts val="0"/>
              </a:spcAft>
              <a:buSzPts val="8000"/>
              <a:buNone/>
              <a:defRPr sz="10666"/>
            </a:lvl4pPr>
            <a:lvl5pPr lvl="4" algn="ctr">
              <a:spcBef>
                <a:spcPts val="0"/>
              </a:spcBef>
              <a:spcAft>
                <a:spcPts val="0"/>
              </a:spcAft>
              <a:buSzPts val="8000"/>
              <a:buNone/>
              <a:defRPr sz="10666"/>
            </a:lvl5pPr>
            <a:lvl6pPr lvl="5" algn="ctr">
              <a:spcBef>
                <a:spcPts val="0"/>
              </a:spcBef>
              <a:spcAft>
                <a:spcPts val="0"/>
              </a:spcAft>
              <a:buSzPts val="8000"/>
              <a:buNone/>
              <a:defRPr sz="10666"/>
            </a:lvl6pPr>
            <a:lvl7pPr lvl="6" algn="ctr">
              <a:spcBef>
                <a:spcPts val="0"/>
              </a:spcBef>
              <a:spcAft>
                <a:spcPts val="0"/>
              </a:spcAft>
              <a:buSzPts val="8000"/>
              <a:buNone/>
              <a:defRPr sz="10666"/>
            </a:lvl7pPr>
            <a:lvl8pPr lvl="7" algn="ctr">
              <a:spcBef>
                <a:spcPts val="0"/>
              </a:spcBef>
              <a:spcAft>
                <a:spcPts val="0"/>
              </a:spcAft>
              <a:buSzPts val="8000"/>
              <a:buNone/>
              <a:defRPr sz="10666"/>
            </a:lvl8pPr>
            <a:lvl9pPr lvl="8" algn="ctr">
              <a:spcBef>
                <a:spcPts val="0"/>
              </a:spcBef>
              <a:spcAft>
                <a:spcPts val="0"/>
              </a:spcAft>
              <a:buSzPts val="8000"/>
              <a:buNone/>
              <a:defRPr sz="10666"/>
            </a:lvl9pPr>
          </a:lstStyle>
          <a:p>
            <a:r>
              <a:rPr lang="zh-TW" altLang="en-US"/>
              <a:t>按一下以編輯母片標題樣式</a:t>
            </a:r>
            <a:endParaRPr/>
          </a:p>
        </p:txBody>
      </p:sp>
    </p:spTree>
    <p:extLst>
      <p:ext uri="{BB962C8B-B14F-4D97-AF65-F5344CB8AC3E}">
        <p14:creationId xmlns:p14="http://schemas.microsoft.com/office/powerpoint/2010/main" val="227397443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mt="50000"/>
          </a:blip>
          <a:stretch>
            <a:fillRect/>
          </a:stretch>
        </p:blipFill>
        <p:spPr>
          <a:xfrm>
            <a:off x="-4256565" y="1396467"/>
            <a:ext cx="16448568" cy="5461532"/>
          </a:xfrm>
          <a:prstGeom prst="rect">
            <a:avLst/>
          </a:prstGeom>
          <a:noFill/>
          <a:ln>
            <a:noFill/>
          </a:ln>
        </p:spPr>
      </p:pic>
      <p:sp>
        <p:nvSpPr>
          <p:cNvPr id="41" name="Google Shape;41;p9"/>
          <p:cNvSpPr txBox="1">
            <a:spLocks noGrp="1"/>
          </p:cNvSpPr>
          <p:nvPr>
            <p:ph type="title"/>
          </p:nvPr>
        </p:nvSpPr>
        <p:spPr>
          <a:xfrm>
            <a:off x="6665033" y="1702000"/>
            <a:ext cx="44736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zh-TW" altLang="en-US"/>
              <a:t>按一下以編輯母片標題樣式</a:t>
            </a:r>
            <a:endParaRPr/>
          </a:p>
        </p:txBody>
      </p:sp>
      <p:sp>
        <p:nvSpPr>
          <p:cNvPr id="42" name="Google Shape;42;p9"/>
          <p:cNvSpPr txBox="1">
            <a:spLocks noGrp="1"/>
          </p:cNvSpPr>
          <p:nvPr>
            <p:ph type="subTitle" idx="1"/>
          </p:nvPr>
        </p:nvSpPr>
        <p:spPr>
          <a:xfrm>
            <a:off x="6665033" y="2814000"/>
            <a:ext cx="4473600" cy="2220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zh-TW" altLang="en-US"/>
              <a:t>按一下以編輯母片子標題樣式</a:t>
            </a:r>
            <a:endParaRPr/>
          </a:p>
        </p:txBody>
      </p:sp>
    </p:spTree>
    <p:extLst>
      <p:ext uri="{BB962C8B-B14F-4D97-AF65-F5344CB8AC3E}">
        <p14:creationId xmlns:p14="http://schemas.microsoft.com/office/powerpoint/2010/main" val="30746730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2038200" y="600200"/>
            <a:ext cx="5372400" cy="143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zh-TW" altLang="en-US"/>
              <a:t>按一下以編輯母片標題樣式</a:t>
            </a:r>
            <a:endParaRPr/>
          </a:p>
        </p:txBody>
      </p:sp>
      <p:pic>
        <p:nvPicPr>
          <p:cNvPr id="45" name="Google Shape;45;p10"/>
          <p:cNvPicPr preferRelativeResize="0"/>
          <p:nvPr/>
        </p:nvPicPr>
        <p:blipFill>
          <a:blip r:embed="rId2">
            <a:alphaModFix amt="56000"/>
          </a:blip>
          <a:stretch>
            <a:fillRect/>
          </a:stretch>
        </p:blipFill>
        <p:spPr>
          <a:xfrm rot="-3651880">
            <a:off x="-2363032" y="-58912"/>
            <a:ext cx="7891669" cy="8720397"/>
          </a:xfrm>
          <a:prstGeom prst="rect">
            <a:avLst/>
          </a:prstGeom>
          <a:noFill/>
          <a:ln>
            <a:noFill/>
          </a:ln>
        </p:spPr>
      </p:pic>
    </p:spTree>
    <p:extLst>
      <p:ext uri="{BB962C8B-B14F-4D97-AF65-F5344CB8AC3E}">
        <p14:creationId xmlns:p14="http://schemas.microsoft.com/office/powerpoint/2010/main" val="34063684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theme" Target="../theme/theme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237D"/>
            </a:gs>
            <a:gs pos="100000">
              <a:srgbClr val="011445"/>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ontserrat ExtraBold"/>
              <a:buNone/>
              <a:defRPr sz="2800">
                <a:solidFill>
                  <a:schemeClr val="accent1"/>
                </a:solidFill>
                <a:latin typeface="Montserrat ExtraBold"/>
                <a:ea typeface="Montserrat ExtraBold"/>
                <a:cs typeface="Montserrat ExtraBold"/>
                <a:sym typeface="Montserrat ExtraBold"/>
              </a:defRPr>
            </a:lvl1pPr>
            <a:lvl2pPr lvl="1">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2pPr>
            <a:lvl3pPr lvl="2">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3pPr>
            <a:lvl4pPr lvl="3">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4pPr>
            <a:lvl5pPr lvl="4">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5pPr>
            <a:lvl6pPr lvl="5">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6pPr>
            <a:lvl7pPr lvl="6">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7pPr>
            <a:lvl8pPr lvl="7">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8pPr>
            <a:lvl9pPr lvl="8">
              <a:spcBef>
                <a:spcPts val="0"/>
              </a:spcBef>
              <a:spcAft>
                <a:spcPts val="0"/>
              </a:spcAft>
              <a:buClr>
                <a:schemeClr val="accent1"/>
              </a:buClr>
              <a:buSzPts val="2800"/>
              <a:buFont typeface="Montserrat Alternates"/>
              <a:buNone/>
              <a:defRPr sz="2800" b="1">
                <a:solidFill>
                  <a:schemeClr val="accent1"/>
                </a:solidFill>
                <a:latin typeface="Montserrat Alternates"/>
                <a:ea typeface="Montserrat Alternates"/>
                <a:cs typeface="Montserrat Alternates"/>
                <a:sym typeface="Montserrat Alternates"/>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Montserrat"/>
              <a:buChar char="●"/>
              <a:defRPr sz="1800">
                <a:solidFill>
                  <a:schemeClr val="accent1"/>
                </a:solidFill>
                <a:latin typeface="Montserrat"/>
                <a:ea typeface="Montserrat"/>
                <a:cs typeface="Montserrat"/>
                <a:sym typeface="Montserrat"/>
              </a:defRPr>
            </a:lvl1pPr>
            <a:lvl2pPr marL="914400" lvl="1"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30173951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80"/>
        <p:cNvGrpSpPr/>
        <p:nvPr/>
      </p:nvGrpSpPr>
      <p:grpSpPr>
        <a:xfrm>
          <a:off x="0" y="0"/>
          <a:ext cx="0" cy="0"/>
          <a:chOff x="0" y="0"/>
          <a:chExt cx="0" cy="0"/>
        </a:xfrm>
      </p:grpSpPr>
      <p:sp>
        <p:nvSpPr>
          <p:cNvPr id="281" name="Google Shape;281;p4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82" name="Google Shape;282;p4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649630753"/>
      </p:ext>
    </p:extLst>
  </p:cSld>
  <p:clrMap bg1="lt1" tx1="dk1" bg2="dk2" tx2="lt2" accent1="accent1" accent2="accent2" accent3="accent3" accent4="accent4" accent5="accent5" accent6="accent6" hlink="hlink" folHlink="folHlink"/>
  <p:sldLayoutIdLst>
    <p:sldLayoutId id="214748371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3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3474086417"/>
      </p:ext>
    </p:extLst>
  </p:cSld>
  <p:clrMap bg1="lt1" tx1="dk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798948963"/>
      </p:ext>
    </p:extLst>
  </p:cSld>
  <p:clrMap bg1="lt1" tx1="dk1" bg2="dk2" tx2="lt2" accent1="accent1" accent2="accent2" accent3="accent3" accent4="accent4" accent5="accent5" accent6="accent6" hlink="hlink" folHlink="folHlink"/>
  <p:sldLayoutIdLst>
    <p:sldLayoutId id="2147483731"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3" name="Google Shape;103;p2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015480799"/>
      </p:ext>
    </p:extLst>
  </p:cSld>
  <p:clrMap bg1="lt1" tx1="dk1" bg2="dk2" tx2="lt2" accent1="accent1" accent2="accent2" accent3="accent3" accent4="accent4" accent5="accent5" accent6="accent6" hlink="hlink" folHlink="folHlink"/>
  <p:sldLayoutIdLst>
    <p:sldLayoutId id="214748373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6.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6.xml"/><Relationship Id="rId1" Type="http://schemas.openxmlformats.org/officeDocument/2006/relationships/slideLayout" Target="../slideLayouts/slideLayout6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6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6.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6.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5"/>
          <p:cNvSpPr txBox="1"/>
          <p:nvPr/>
        </p:nvSpPr>
        <p:spPr>
          <a:xfrm>
            <a:off x="1970106" y="2367171"/>
            <a:ext cx="8228592" cy="1446509"/>
          </a:xfrm>
          <a:prstGeom prst="rect">
            <a:avLst/>
          </a:prstGeom>
          <a:noFill/>
          <a:ln>
            <a:noFill/>
          </a:ln>
        </p:spPr>
        <p:txBody>
          <a:bodyPr spcFirstLastPara="1" wrap="square" lIns="91425" tIns="45700" rIns="91425" bIns="45700" anchor="t" anchorCtr="0">
            <a:spAutoFit/>
          </a:bodyPr>
          <a:lstStyle/>
          <a:p>
            <a:pPr lvl="0"/>
            <a:r>
              <a:rPr lang="en-US" sz="4400" b="0" i="0" u="none" strike="noStrike" cap="none" dirty="0">
                <a:solidFill>
                  <a:schemeClr val="accent1"/>
                </a:solidFill>
                <a:latin typeface="Times New Roman"/>
                <a:ea typeface="Times New Roman"/>
                <a:cs typeface="Times New Roman"/>
                <a:sym typeface="Times New Roman"/>
              </a:rPr>
              <a:t>MULTI-THREADS</a:t>
            </a:r>
          </a:p>
          <a:p>
            <a:pPr lvl="0"/>
            <a:r>
              <a:rPr lang="en-US" sz="4400" b="0" i="0" u="none" strike="noStrike" cap="none" dirty="0">
                <a:solidFill>
                  <a:schemeClr val="accent1"/>
                </a:solidFill>
                <a:latin typeface="Times New Roman"/>
                <a:ea typeface="Times New Roman"/>
                <a:cs typeface="Times New Roman"/>
                <a:sym typeface="Times New Roman"/>
              </a:rPr>
              <a:t>(PTHREADS)</a:t>
            </a:r>
            <a:endParaRPr lang="en-US" sz="4400" dirty="0">
              <a:solidFill>
                <a:schemeClr val="accent1"/>
              </a:solidFill>
              <a:latin typeface="Times New Roman"/>
              <a:ea typeface="Times New Roman"/>
              <a:cs typeface="Times New Roman"/>
              <a:sym typeface="Times New Roman"/>
            </a:endParaRPr>
          </a:p>
        </p:txBody>
      </p:sp>
      <p:sp>
        <p:nvSpPr>
          <p:cNvPr id="104" name="Google Shape;104;p85"/>
          <p:cNvSpPr txBox="1">
            <a:spLocks noGrp="1"/>
          </p:cNvSpPr>
          <p:nvPr>
            <p:ph type="sldNum" idx="4294967295"/>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bg1"/>
                </a:solidFill>
              </a:rPr>
              <a:t>1</a:t>
            </a:fld>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2" name="Google Shape;119;p4">
            <a:extLst>
              <a:ext uri="{FF2B5EF4-FFF2-40B4-BE49-F238E27FC236}">
                <a16:creationId xmlns:a16="http://schemas.microsoft.com/office/drawing/2014/main" id="{2D7D828F-2600-CF7C-F4CD-A3ED6D7864DC}"/>
              </a:ext>
            </a:extLst>
          </p:cNvPr>
          <p:cNvSpPr txBox="1">
            <a:spLocks/>
          </p:cNvSpPr>
          <p:nvPr/>
        </p:nvSpPr>
        <p:spPr>
          <a:xfrm>
            <a:off x="775855" y="1796144"/>
            <a:ext cx="10608425" cy="406908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eaLnBrk="1" hangingPunct="1">
              <a:lnSpc>
                <a:spcPct val="90000"/>
              </a:lnSpc>
              <a:spcBef>
                <a:spcPts val="1000"/>
              </a:spcBef>
              <a:spcAft>
                <a:spcPts val="0"/>
              </a:spcAft>
              <a:buClr>
                <a:schemeClr val="dk1"/>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2pPr>
            <a:lvl3pPr marL="1371600" marR="0" lvl="2"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3pPr>
            <a:lvl4pPr marL="1828800" marR="0" lvl="3"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4pPr>
            <a:lvl5pPr marL="2286000" marR="0" lvl="4"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5pPr>
            <a:lvl6pPr marL="2743200" marR="0" lvl="5"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6pPr>
            <a:lvl7pPr marL="3200400" marR="0" lvl="6"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7pPr>
            <a:lvl8pPr marL="3657600" marR="0" lvl="7"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8pPr>
            <a:lvl9pPr marL="4114800" marR="0" lvl="8"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9pPr>
          </a:lstStyle>
          <a:p>
            <a:pPr marL="228600" lvl="0" indent="-228600" algn="l" rtl="0">
              <a:lnSpc>
                <a:spcPct val="150000"/>
              </a:lnSpc>
              <a:spcBef>
                <a:spcPts val="0"/>
              </a:spcBef>
              <a:spcAft>
                <a:spcPts val="0"/>
              </a:spcAft>
              <a:buClr>
                <a:schemeClr val="dk1"/>
              </a:buClr>
              <a:buSzPts val="2200"/>
              <a:buChar char="•"/>
            </a:pPr>
            <a:r>
              <a:rPr lang="en-US" altLang="zh-TW" sz="2400" dirty="0" err="1">
                <a:latin typeface="DFKai-SB"/>
                <a:ea typeface="DFKai-SB"/>
                <a:cs typeface="DFKai-SB"/>
                <a:sym typeface="DFKai-SB"/>
              </a:rPr>
              <a:t>Pthreads</a:t>
            </a:r>
            <a:r>
              <a:rPr lang="zh-TW" altLang="en-US" sz="2400" dirty="0">
                <a:latin typeface="DFKai-SB"/>
                <a:ea typeface="DFKai-SB"/>
                <a:cs typeface="DFKai-SB"/>
                <a:sym typeface="DFKai-SB"/>
              </a:rPr>
              <a:t>定義了一套</a:t>
            </a:r>
            <a:r>
              <a:rPr lang="en-US" altLang="zh-TW" sz="2400" dirty="0">
                <a:latin typeface="DFKai-SB"/>
                <a:ea typeface="DFKai-SB"/>
                <a:cs typeface="DFKai-SB"/>
                <a:sym typeface="DFKai-SB"/>
              </a:rPr>
              <a:t>C</a:t>
            </a:r>
            <a:r>
              <a:rPr lang="zh-TW" altLang="en-US" sz="2400" dirty="0">
                <a:latin typeface="DFKai-SB"/>
                <a:ea typeface="DFKai-SB"/>
                <a:cs typeface="DFKai-SB"/>
                <a:sym typeface="DFKai-SB"/>
              </a:rPr>
              <a:t>語言的類型、函數與常數，它以</a:t>
            </a:r>
            <a:r>
              <a:rPr lang="en-US" altLang="zh-TW" sz="2400" dirty="0" err="1">
                <a:latin typeface="DFKai-SB"/>
                <a:ea typeface="DFKai-SB"/>
                <a:cs typeface="DFKai-SB"/>
                <a:sym typeface="DFKai-SB"/>
              </a:rPr>
              <a:t>pthread.h</a:t>
            </a:r>
            <a:r>
              <a:rPr lang="zh-TW" altLang="en-US" sz="2400" dirty="0">
                <a:latin typeface="DFKai-SB"/>
                <a:ea typeface="DFKai-SB"/>
                <a:cs typeface="DFKai-SB"/>
                <a:sym typeface="DFKai-SB"/>
              </a:rPr>
              <a:t>標頭文件和一個執行緒庫實現 </a:t>
            </a:r>
            <a:endParaRPr lang="zh-TW" altLang="en-US" sz="2400" dirty="0"/>
          </a:p>
          <a:p>
            <a:pPr marL="228600" lvl="0" indent="-228600" algn="l" rtl="0">
              <a:lnSpc>
                <a:spcPct val="150000"/>
              </a:lnSpc>
              <a:spcBef>
                <a:spcPts val="1000"/>
              </a:spcBef>
              <a:spcAft>
                <a:spcPts val="0"/>
              </a:spcAft>
              <a:buClr>
                <a:schemeClr val="dk1"/>
              </a:buClr>
              <a:buSzPts val="2200"/>
              <a:buChar char="•"/>
            </a:pPr>
            <a:r>
              <a:rPr lang="zh-TW" altLang="en-US" sz="2400" dirty="0">
                <a:latin typeface="DFKai-SB"/>
                <a:ea typeface="DFKai-SB"/>
                <a:cs typeface="DFKai-SB"/>
                <a:sym typeface="DFKai-SB"/>
              </a:rPr>
              <a:t>其</a:t>
            </a:r>
            <a:r>
              <a:rPr lang="en-US" altLang="zh-TW" sz="2400" dirty="0">
                <a:latin typeface="DFKai-SB"/>
                <a:ea typeface="DFKai-SB"/>
                <a:cs typeface="DFKai-SB"/>
                <a:sym typeface="DFKai-SB"/>
              </a:rPr>
              <a:t>API</a:t>
            </a:r>
            <a:r>
              <a:rPr lang="zh-TW" altLang="en-US" sz="2400" dirty="0">
                <a:latin typeface="DFKai-SB"/>
                <a:ea typeface="DFKai-SB"/>
                <a:cs typeface="DFKai-SB"/>
                <a:sym typeface="DFKai-SB"/>
              </a:rPr>
              <a:t>可以用於多執行緒的程式開發</a:t>
            </a:r>
            <a:endParaRPr lang="zh-TW" altLang="en-US" sz="2400" dirty="0"/>
          </a:p>
        </p:txBody>
      </p:sp>
      <p:sp>
        <p:nvSpPr>
          <p:cNvPr id="169" name="Google Shape;169;p1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9" name="Google Shape;118;p4">
            <a:extLst>
              <a:ext uri="{FF2B5EF4-FFF2-40B4-BE49-F238E27FC236}">
                <a16:creationId xmlns:a16="http://schemas.microsoft.com/office/drawing/2014/main" id="{22155CF6-DF3C-45B5-B49D-6D71BA27D631}"/>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POSIX THREADS </a:t>
            </a:r>
            <a:r>
              <a:rPr lang="en-US" altLang="zh-TW" dirty="0" err="1">
                <a:latin typeface="Times New Roman"/>
                <a:ea typeface="Times New Roman"/>
                <a:cs typeface="Times New Roman"/>
                <a:sym typeface="Times New Roman"/>
              </a:rPr>
              <a:t>簡介</a:t>
            </a:r>
            <a:endParaRPr lang="en-US" dirty="0">
              <a:solidFill>
                <a:schemeClr val="bg1"/>
              </a:solidFill>
              <a:latin typeface="DFKai-SB"/>
              <a:ea typeface="DFKai-SB"/>
              <a:cs typeface="DFKai-SB"/>
              <a:sym typeface="DFKai-S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Google Shape;119;p4">
            <a:extLst>
              <a:ext uri="{FF2B5EF4-FFF2-40B4-BE49-F238E27FC236}">
                <a16:creationId xmlns:a16="http://schemas.microsoft.com/office/drawing/2014/main" id="{7235306A-59A7-6A6A-1A21-018F0A652807}"/>
              </a:ext>
            </a:extLst>
          </p:cNvPr>
          <p:cNvSpPr txBox="1">
            <a:spLocks/>
          </p:cNvSpPr>
          <p:nvPr/>
        </p:nvSpPr>
        <p:spPr>
          <a:xfrm>
            <a:off x="775855" y="1796144"/>
            <a:ext cx="10608425" cy="406908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eaLnBrk="1" hangingPunct="1">
              <a:lnSpc>
                <a:spcPct val="90000"/>
              </a:lnSpc>
              <a:spcBef>
                <a:spcPts val="1000"/>
              </a:spcBef>
              <a:spcAft>
                <a:spcPts val="0"/>
              </a:spcAft>
              <a:buClr>
                <a:schemeClr val="dk1"/>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2pPr>
            <a:lvl3pPr marL="1371600" marR="0" lvl="2"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3pPr>
            <a:lvl4pPr marL="1828800" marR="0" lvl="3"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4pPr>
            <a:lvl5pPr marL="2286000" marR="0" lvl="4"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5pPr>
            <a:lvl6pPr marL="2743200" marR="0" lvl="5"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6pPr>
            <a:lvl7pPr marL="3200400" marR="0" lvl="6"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7pPr>
            <a:lvl8pPr marL="3657600" marR="0" lvl="7"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8pPr>
            <a:lvl9pPr marL="4114800" marR="0" lvl="8"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9pPr>
          </a:lstStyle>
          <a:p>
            <a:pPr marL="228600" lvl="0" indent="-228600" algn="l" rtl="0">
              <a:lnSpc>
                <a:spcPct val="150000"/>
              </a:lnSpc>
              <a:spcBef>
                <a:spcPts val="0"/>
              </a:spcBef>
              <a:spcAft>
                <a:spcPts val="0"/>
              </a:spcAft>
              <a:buClr>
                <a:schemeClr val="dk1"/>
              </a:buClr>
              <a:buSzPct val="92436"/>
              <a:buChar char="•"/>
            </a:pPr>
            <a:r>
              <a:rPr lang="en-US" altLang="zh-TW" sz="2400" dirty="0" err="1">
                <a:latin typeface="DFKai-SB"/>
                <a:ea typeface="DFKai-SB"/>
                <a:cs typeface="DFKai-SB"/>
                <a:sym typeface="DFKai-SB"/>
              </a:rPr>
              <a:t>Pthreads</a:t>
            </a:r>
            <a:r>
              <a:rPr lang="zh-TW" altLang="en-US" sz="2400" dirty="0">
                <a:latin typeface="DFKai-SB"/>
                <a:ea typeface="DFKai-SB"/>
                <a:cs typeface="DFKai-SB"/>
                <a:sym typeface="DFKai-SB"/>
              </a:rPr>
              <a:t> </a:t>
            </a:r>
            <a:r>
              <a:rPr lang="en-US" altLang="zh-TW" sz="2400" dirty="0">
                <a:latin typeface="DFKai-SB"/>
                <a:ea typeface="DFKai-SB"/>
                <a:cs typeface="DFKai-SB"/>
                <a:sym typeface="DFKai-SB"/>
              </a:rPr>
              <a:t>API</a:t>
            </a:r>
            <a:r>
              <a:rPr lang="zh-TW" altLang="en-US" sz="2400" dirty="0">
                <a:latin typeface="DFKai-SB"/>
                <a:ea typeface="DFKai-SB"/>
                <a:cs typeface="DFKai-SB"/>
                <a:sym typeface="DFKai-SB"/>
              </a:rPr>
              <a:t>中大致共有</a:t>
            </a:r>
            <a:r>
              <a:rPr lang="en-US" altLang="zh-TW" sz="2400" dirty="0">
                <a:latin typeface="DFKai-SB"/>
                <a:ea typeface="DFKai-SB"/>
                <a:cs typeface="DFKai-SB"/>
                <a:sym typeface="DFKai-SB"/>
              </a:rPr>
              <a:t>100</a:t>
            </a:r>
            <a:r>
              <a:rPr lang="zh-TW" altLang="en-US" sz="2400" dirty="0">
                <a:latin typeface="DFKai-SB"/>
                <a:ea typeface="DFKai-SB"/>
                <a:cs typeface="DFKai-SB"/>
                <a:sym typeface="DFKai-SB"/>
              </a:rPr>
              <a:t>個函數可呼叫，全都以</a:t>
            </a:r>
            <a:r>
              <a:rPr lang="en-US" altLang="zh-TW" sz="2400" dirty="0">
                <a:latin typeface="DFKai-SB"/>
                <a:ea typeface="DFKai-SB"/>
                <a:cs typeface="DFKai-SB"/>
                <a:sym typeface="DFKai-SB"/>
              </a:rPr>
              <a:t>"</a:t>
            </a:r>
            <a:r>
              <a:rPr lang="en-US" altLang="zh-TW" sz="2400" dirty="0" err="1">
                <a:latin typeface="DFKai-SB"/>
                <a:ea typeface="DFKai-SB"/>
                <a:cs typeface="DFKai-SB"/>
                <a:sym typeface="DFKai-SB"/>
              </a:rPr>
              <a:t>pthread</a:t>
            </a:r>
            <a:r>
              <a:rPr lang="en-US" altLang="zh-TW" sz="2400" dirty="0">
                <a:latin typeface="DFKai-SB"/>
                <a:ea typeface="DFKai-SB"/>
                <a:cs typeface="DFKai-SB"/>
                <a:sym typeface="DFKai-SB"/>
              </a:rPr>
              <a:t>_"</a:t>
            </a:r>
            <a:r>
              <a:rPr lang="zh-TW" altLang="en-US" sz="2400" dirty="0">
                <a:latin typeface="DFKai-SB"/>
                <a:ea typeface="DFKai-SB"/>
                <a:cs typeface="DFKai-SB"/>
                <a:sym typeface="DFKai-SB"/>
              </a:rPr>
              <a:t>開頭，並可以分為四類：</a:t>
            </a:r>
            <a:endParaRPr lang="zh-TW" altLang="en-US" sz="2400" dirty="0"/>
          </a:p>
          <a:p>
            <a:pPr marL="685800" lvl="1" indent="-228600" algn="l" rtl="0">
              <a:lnSpc>
                <a:spcPct val="150000"/>
              </a:lnSpc>
              <a:spcBef>
                <a:spcPts val="500"/>
              </a:spcBef>
              <a:spcAft>
                <a:spcPts val="0"/>
              </a:spcAft>
              <a:buClr>
                <a:schemeClr val="dk1"/>
              </a:buClr>
              <a:buSzPct val="98039"/>
              <a:buChar char="•"/>
            </a:pPr>
            <a:r>
              <a:rPr lang="zh-TW" altLang="en-US" dirty="0">
                <a:latin typeface="DFKai-SB"/>
                <a:ea typeface="DFKai-SB"/>
                <a:cs typeface="DFKai-SB"/>
                <a:sym typeface="DFKai-SB"/>
              </a:rPr>
              <a:t>執行緒管理，例如創建執行緒，等待</a:t>
            </a:r>
            <a:r>
              <a:rPr lang="en-US" altLang="zh-TW" dirty="0">
                <a:latin typeface="DFKai-SB"/>
                <a:ea typeface="DFKai-SB"/>
                <a:cs typeface="DFKai-SB"/>
                <a:sym typeface="DFKai-SB"/>
              </a:rPr>
              <a:t>(join)</a:t>
            </a:r>
            <a:r>
              <a:rPr lang="zh-TW" altLang="en-US" dirty="0">
                <a:latin typeface="DFKai-SB"/>
                <a:ea typeface="DFKai-SB"/>
                <a:cs typeface="DFKai-SB"/>
                <a:sym typeface="DFKai-SB"/>
              </a:rPr>
              <a:t>執行緒，查詢執行緒狀態等。</a:t>
            </a:r>
            <a:endParaRPr lang="zh-TW" altLang="en-US" dirty="0"/>
          </a:p>
          <a:p>
            <a:pPr marL="685800" lvl="1" indent="-228600" algn="l" rtl="0">
              <a:lnSpc>
                <a:spcPct val="150000"/>
              </a:lnSpc>
              <a:spcBef>
                <a:spcPts val="500"/>
              </a:spcBef>
              <a:spcAft>
                <a:spcPts val="0"/>
              </a:spcAft>
              <a:buClr>
                <a:schemeClr val="dk1"/>
              </a:buClr>
              <a:buSzPct val="98039"/>
              <a:buChar char="•"/>
            </a:pPr>
            <a:r>
              <a:rPr lang="zh-TW" altLang="en-US" dirty="0">
                <a:latin typeface="DFKai-SB"/>
                <a:ea typeface="DFKai-SB"/>
                <a:cs typeface="DFKai-SB"/>
                <a:sym typeface="DFKai-SB"/>
              </a:rPr>
              <a:t>互斥鎖</a:t>
            </a:r>
            <a:r>
              <a:rPr lang="en-US" altLang="zh-TW" dirty="0">
                <a:latin typeface="DFKai-SB"/>
                <a:ea typeface="DFKai-SB"/>
                <a:cs typeface="DFKai-SB"/>
                <a:sym typeface="DFKai-SB"/>
              </a:rPr>
              <a:t>(Mutex)</a:t>
            </a:r>
            <a:r>
              <a:rPr lang="zh-TW" altLang="en-US" dirty="0">
                <a:latin typeface="DFKai-SB"/>
                <a:ea typeface="DFKai-SB"/>
                <a:cs typeface="DFKai-SB"/>
                <a:sym typeface="DFKai-SB"/>
              </a:rPr>
              <a:t>：創建、摧毀、鎖定、解鎖、設置屬性等操作</a:t>
            </a:r>
            <a:endParaRPr lang="zh-TW" altLang="en-US" dirty="0"/>
          </a:p>
          <a:p>
            <a:pPr marL="685800" lvl="1" indent="-228600" algn="l" rtl="0">
              <a:lnSpc>
                <a:spcPct val="150000"/>
              </a:lnSpc>
              <a:spcBef>
                <a:spcPts val="500"/>
              </a:spcBef>
              <a:spcAft>
                <a:spcPts val="0"/>
              </a:spcAft>
              <a:buClr>
                <a:schemeClr val="dk1"/>
              </a:buClr>
              <a:buSzPct val="98039"/>
              <a:buChar char="•"/>
            </a:pPr>
            <a:r>
              <a:rPr lang="zh-TW" altLang="en-US" dirty="0">
                <a:latin typeface="DFKai-SB"/>
                <a:ea typeface="DFKai-SB"/>
                <a:cs typeface="DFKai-SB"/>
                <a:sym typeface="DFKai-SB"/>
              </a:rPr>
              <a:t>條件變量</a:t>
            </a:r>
            <a:r>
              <a:rPr lang="en-US" altLang="zh-TW" dirty="0">
                <a:latin typeface="DFKai-SB"/>
                <a:ea typeface="DFKai-SB"/>
                <a:cs typeface="DFKai-SB"/>
                <a:sym typeface="DFKai-SB"/>
              </a:rPr>
              <a:t>(Condition Variable)</a:t>
            </a:r>
            <a:r>
              <a:rPr lang="zh-TW" altLang="en-US" dirty="0">
                <a:latin typeface="DFKai-SB"/>
                <a:ea typeface="DFKai-SB"/>
                <a:cs typeface="DFKai-SB"/>
                <a:sym typeface="DFKai-SB"/>
              </a:rPr>
              <a:t>：創建、摧毀、等待、通知、設置與查詢屬性等操作</a:t>
            </a:r>
            <a:endParaRPr lang="zh-TW" altLang="en-US" dirty="0"/>
          </a:p>
          <a:p>
            <a:pPr marL="685800" lvl="1" indent="-228600" algn="l" rtl="0">
              <a:lnSpc>
                <a:spcPct val="150000"/>
              </a:lnSpc>
              <a:spcBef>
                <a:spcPts val="500"/>
              </a:spcBef>
              <a:spcAft>
                <a:spcPts val="0"/>
              </a:spcAft>
              <a:buClr>
                <a:schemeClr val="dk1"/>
              </a:buClr>
              <a:buSzPct val="98039"/>
              <a:buChar char="•"/>
            </a:pPr>
            <a:r>
              <a:rPr lang="zh-TW" altLang="en-US" dirty="0">
                <a:latin typeface="DFKai-SB"/>
                <a:ea typeface="DFKai-SB"/>
                <a:cs typeface="DFKai-SB"/>
                <a:sym typeface="DFKai-SB"/>
              </a:rPr>
              <a:t>使用了互斥鎖的執行緒間的同步管理</a:t>
            </a:r>
            <a:endParaRPr lang="zh-TW" altLang="en-US" dirty="0"/>
          </a:p>
        </p:txBody>
      </p:sp>
      <p:sp>
        <p:nvSpPr>
          <p:cNvPr id="178" name="Google Shape;178;p12"/>
          <p:cNvSpPr txBox="1">
            <a:spLocks noGrp="1"/>
          </p:cNvSpPr>
          <p:nvPr>
            <p:ph type="sldNum" idx="12"/>
          </p:nvPr>
        </p:nvSpPr>
        <p:spPr>
          <a:xfrm>
            <a:off x="8081010" y="6188076"/>
            <a:ext cx="197739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9" name="Google Shape;118;p4">
            <a:extLst>
              <a:ext uri="{FF2B5EF4-FFF2-40B4-BE49-F238E27FC236}">
                <a16:creationId xmlns:a16="http://schemas.microsoft.com/office/drawing/2014/main" id="{5647AFFA-7BEC-43E6-81B1-5106946D9343}"/>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POSIX THREADS </a:t>
            </a:r>
            <a:r>
              <a:rPr lang="en-US" altLang="zh-TW" dirty="0" err="1">
                <a:latin typeface="Times New Roman"/>
                <a:ea typeface="Times New Roman"/>
                <a:cs typeface="Times New Roman"/>
                <a:sym typeface="Times New Roman"/>
              </a:rPr>
              <a:t>簡介</a:t>
            </a:r>
            <a:endParaRPr lang="en-US" dirty="0">
              <a:solidFill>
                <a:schemeClr val="bg1"/>
              </a:solidFill>
              <a:latin typeface="DFKai-SB"/>
              <a:ea typeface="DFKai-SB"/>
              <a:cs typeface="DFKai-SB"/>
              <a:sym typeface="DFKai-S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2" name="Google Shape;119;p4">
            <a:extLst>
              <a:ext uri="{FF2B5EF4-FFF2-40B4-BE49-F238E27FC236}">
                <a16:creationId xmlns:a16="http://schemas.microsoft.com/office/drawing/2014/main" id="{F0273178-BCAA-3502-4771-90AA8BFB22E2}"/>
              </a:ext>
            </a:extLst>
          </p:cNvPr>
          <p:cNvSpPr txBox="1">
            <a:spLocks/>
          </p:cNvSpPr>
          <p:nvPr/>
        </p:nvSpPr>
        <p:spPr>
          <a:xfrm>
            <a:off x="775855" y="1796144"/>
            <a:ext cx="10608425" cy="406908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eaLnBrk="1" hangingPunct="1">
              <a:lnSpc>
                <a:spcPct val="90000"/>
              </a:lnSpc>
              <a:spcBef>
                <a:spcPts val="1000"/>
              </a:spcBef>
              <a:spcAft>
                <a:spcPts val="0"/>
              </a:spcAft>
              <a:buClr>
                <a:schemeClr val="dk1"/>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2pPr>
            <a:lvl3pPr marL="1371600" marR="0" lvl="2"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3pPr>
            <a:lvl4pPr marL="1828800" marR="0" lvl="3"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4pPr>
            <a:lvl5pPr marL="2286000" marR="0" lvl="4"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5pPr>
            <a:lvl6pPr marL="2743200" marR="0" lvl="5"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6pPr>
            <a:lvl7pPr marL="3200400" marR="0" lvl="6"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7pPr>
            <a:lvl8pPr marL="3657600" marR="0" lvl="7"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8pPr>
            <a:lvl9pPr marL="4114800" marR="0" lvl="8"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9pPr>
          </a:lstStyle>
          <a:p>
            <a:pPr marL="228600" lvl="0" indent="-228600" algn="l" rtl="0">
              <a:lnSpc>
                <a:spcPct val="150000"/>
              </a:lnSpc>
              <a:spcBef>
                <a:spcPts val="0"/>
              </a:spcBef>
              <a:spcAft>
                <a:spcPts val="0"/>
              </a:spcAft>
              <a:buClr>
                <a:schemeClr val="dk1"/>
              </a:buClr>
              <a:buSzPts val="2200"/>
              <a:buChar char="•"/>
            </a:pPr>
            <a:r>
              <a:rPr lang="en-US" altLang="zh-TW" sz="2400" dirty="0" err="1">
                <a:latin typeface="DFKai-SB"/>
                <a:ea typeface="DFKai-SB"/>
                <a:cs typeface="DFKai-SB"/>
                <a:sym typeface="DFKai-SB"/>
              </a:rPr>
              <a:t>Pthreads</a:t>
            </a:r>
            <a:r>
              <a:rPr lang="zh-TW" altLang="en-US" sz="2400" dirty="0">
                <a:latin typeface="DFKai-SB"/>
                <a:ea typeface="DFKai-SB"/>
                <a:cs typeface="DFKai-SB"/>
                <a:sym typeface="DFKai-SB"/>
              </a:rPr>
              <a:t>範例</a:t>
            </a:r>
            <a:endParaRPr lang="zh-TW" altLang="en-US" sz="2400" dirty="0"/>
          </a:p>
          <a:p>
            <a:pPr marL="685800" lvl="1" indent="-228600" algn="l" rtl="0">
              <a:lnSpc>
                <a:spcPct val="150000"/>
              </a:lnSpc>
              <a:spcBef>
                <a:spcPts val="500"/>
              </a:spcBef>
              <a:spcAft>
                <a:spcPts val="0"/>
              </a:spcAft>
              <a:buClr>
                <a:schemeClr val="dk1"/>
              </a:buClr>
              <a:buSzPts val="2000"/>
              <a:buChar char="•"/>
            </a:pPr>
            <a:r>
              <a:rPr lang="zh-TW" altLang="en-US" dirty="0">
                <a:latin typeface="DFKai-SB"/>
                <a:ea typeface="DFKai-SB"/>
                <a:cs typeface="DFKai-SB"/>
                <a:sym typeface="DFKai-SB"/>
              </a:rPr>
              <a:t>主執行緒和子執行緒交替執行</a:t>
            </a:r>
            <a:endParaRPr lang="zh-TW" altLang="en-US" dirty="0"/>
          </a:p>
          <a:p>
            <a:pPr marL="685800" lvl="1" indent="-228600" algn="l" rtl="0">
              <a:lnSpc>
                <a:spcPct val="150000"/>
              </a:lnSpc>
              <a:spcBef>
                <a:spcPts val="500"/>
              </a:spcBef>
              <a:spcAft>
                <a:spcPts val="0"/>
              </a:spcAft>
              <a:buClr>
                <a:schemeClr val="dk1"/>
              </a:buClr>
              <a:buSzPts val="2000"/>
              <a:buChar char="•"/>
            </a:pPr>
            <a:r>
              <a:rPr lang="zh-TW" altLang="en-US" dirty="0">
                <a:latin typeface="DFKai-SB"/>
                <a:ea typeface="DFKai-SB"/>
                <a:cs typeface="DFKai-SB"/>
                <a:sym typeface="DFKai-SB"/>
              </a:rPr>
              <a:t>必須要宣告</a:t>
            </a:r>
            <a:r>
              <a:rPr lang="en-US" altLang="zh-TW" dirty="0" err="1">
                <a:latin typeface="DFKai-SB"/>
                <a:ea typeface="DFKai-SB"/>
                <a:cs typeface="DFKai-SB"/>
                <a:sym typeface="DFKai-SB"/>
              </a:rPr>
              <a:t>pthread.h</a:t>
            </a:r>
            <a:endParaRPr lang="en-US" altLang="zh-TW" dirty="0">
              <a:latin typeface="DFKai-SB"/>
              <a:ea typeface="DFKai-SB"/>
              <a:cs typeface="DFKai-SB"/>
              <a:sym typeface="DFKai-SB"/>
            </a:endParaRPr>
          </a:p>
          <a:p>
            <a:pPr marL="685800" lvl="1" indent="-228600" algn="l" rtl="0">
              <a:lnSpc>
                <a:spcPct val="150000"/>
              </a:lnSpc>
              <a:spcBef>
                <a:spcPts val="500"/>
              </a:spcBef>
              <a:spcAft>
                <a:spcPts val="0"/>
              </a:spcAft>
              <a:buClr>
                <a:schemeClr val="dk1"/>
              </a:buClr>
              <a:buSzPts val="2000"/>
              <a:buChar char="•"/>
            </a:pPr>
            <a:r>
              <a:rPr lang="zh-TW" altLang="en-US" dirty="0">
                <a:latin typeface="DFKai-SB"/>
                <a:ea typeface="DFKai-SB"/>
                <a:cs typeface="DFKai-SB"/>
                <a:sym typeface="DFKai-SB"/>
              </a:rPr>
              <a:t>在編譯時要加上 ”</a:t>
            </a:r>
            <a:r>
              <a:rPr lang="en-US" altLang="zh-TW" dirty="0">
                <a:latin typeface="DFKai-SB"/>
                <a:ea typeface="DFKai-SB"/>
                <a:cs typeface="DFKai-SB"/>
                <a:sym typeface="DFKai-SB"/>
              </a:rPr>
              <a:t>-</a:t>
            </a:r>
            <a:r>
              <a:rPr lang="en-US" altLang="zh-TW" dirty="0" err="1">
                <a:latin typeface="DFKai-SB"/>
                <a:ea typeface="DFKai-SB"/>
                <a:cs typeface="DFKai-SB"/>
                <a:sym typeface="DFKai-SB"/>
              </a:rPr>
              <a:t>lpthread</a:t>
            </a:r>
            <a:r>
              <a:rPr lang="en-US" altLang="zh-TW" dirty="0">
                <a:latin typeface="DFKai-SB"/>
                <a:ea typeface="DFKai-SB"/>
                <a:cs typeface="DFKai-SB"/>
                <a:sym typeface="DFKai-SB"/>
              </a:rPr>
              <a:t>”</a:t>
            </a:r>
            <a:r>
              <a:rPr lang="zh-TW" altLang="en-US" dirty="0">
                <a:latin typeface="DFKai-SB"/>
                <a:ea typeface="DFKai-SB"/>
                <a:cs typeface="DFKai-SB"/>
                <a:sym typeface="DFKai-SB"/>
              </a:rPr>
              <a:t>，表示要連結器</a:t>
            </a:r>
            <a:r>
              <a:rPr lang="en-US" altLang="zh-TW" dirty="0">
                <a:latin typeface="DFKai-SB"/>
                <a:ea typeface="DFKai-SB"/>
                <a:cs typeface="DFKai-SB"/>
                <a:sym typeface="DFKai-SB"/>
              </a:rPr>
              <a:t>Linker</a:t>
            </a:r>
            <a:r>
              <a:rPr lang="zh-TW" altLang="en-US" dirty="0">
                <a:latin typeface="DFKai-SB"/>
                <a:ea typeface="DFKai-SB"/>
                <a:cs typeface="DFKai-SB"/>
                <a:sym typeface="DFKai-SB"/>
              </a:rPr>
              <a:t>連結</a:t>
            </a:r>
            <a:r>
              <a:rPr lang="en-US" altLang="zh-TW" dirty="0" err="1">
                <a:latin typeface="DFKai-SB"/>
                <a:ea typeface="DFKai-SB"/>
                <a:cs typeface="DFKai-SB"/>
                <a:sym typeface="DFKai-SB"/>
              </a:rPr>
              <a:t>Pthread</a:t>
            </a:r>
            <a:r>
              <a:rPr lang="zh-TW" altLang="en-US" dirty="0">
                <a:latin typeface="DFKai-SB"/>
                <a:ea typeface="DFKai-SB"/>
                <a:cs typeface="DFKai-SB"/>
                <a:sym typeface="DFKai-SB"/>
              </a:rPr>
              <a:t>程式庫</a:t>
            </a:r>
          </a:p>
        </p:txBody>
      </p:sp>
      <p:sp>
        <p:nvSpPr>
          <p:cNvPr id="186" name="Google Shape;186;p13"/>
          <p:cNvSpPr txBox="1">
            <a:spLocks noGrp="1"/>
          </p:cNvSpPr>
          <p:nvPr>
            <p:ph type="sldNum" idx="12"/>
          </p:nvPr>
        </p:nvSpPr>
        <p:spPr>
          <a:xfrm>
            <a:off x="8063923" y="6188076"/>
            <a:ext cx="197739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pSp>
        <p:nvGrpSpPr>
          <p:cNvPr id="188" name="Google Shape;188;p13"/>
          <p:cNvGrpSpPr/>
          <p:nvPr/>
        </p:nvGrpSpPr>
        <p:grpSpPr>
          <a:xfrm>
            <a:off x="1455072" y="4521440"/>
            <a:ext cx="6914055" cy="2031761"/>
            <a:chOff x="1219200" y="3959108"/>
            <a:chExt cx="6914055" cy="2031761"/>
          </a:xfrm>
        </p:grpSpPr>
        <p:pic>
          <p:nvPicPr>
            <p:cNvPr id="189" name="Google Shape;189;p13"/>
            <p:cNvPicPr preferRelativeResize="0"/>
            <p:nvPr/>
          </p:nvPicPr>
          <p:blipFill rotWithShape="1">
            <a:blip r:embed="rId3">
              <a:alphaModFix/>
            </a:blip>
            <a:srcRect/>
            <a:stretch/>
          </p:blipFill>
          <p:spPr>
            <a:xfrm>
              <a:off x="1219200" y="3959108"/>
              <a:ext cx="6914055" cy="2031761"/>
            </a:xfrm>
            <a:prstGeom prst="rect">
              <a:avLst/>
            </a:prstGeom>
            <a:noFill/>
            <a:ln>
              <a:noFill/>
            </a:ln>
          </p:spPr>
        </p:pic>
        <p:cxnSp>
          <p:nvCxnSpPr>
            <p:cNvPr id="190" name="Google Shape;190;p13"/>
            <p:cNvCxnSpPr/>
            <p:nvPr/>
          </p:nvCxnSpPr>
          <p:spPr>
            <a:xfrm>
              <a:off x="5871210" y="4191000"/>
              <a:ext cx="1371600" cy="0"/>
            </a:xfrm>
            <a:prstGeom prst="straightConnector1">
              <a:avLst/>
            </a:prstGeom>
            <a:noFill/>
            <a:ln w="38100" cap="flat" cmpd="sng">
              <a:solidFill>
                <a:srgbClr val="FF0000"/>
              </a:solidFill>
              <a:prstDash val="solid"/>
              <a:round/>
              <a:headEnd type="none" w="sm" len="sm"/>
              <a:tailEnd type="none" w="sm" len="sm"/>
            </a:ln>
          </p:spPr>
        </p:cxnSp>
      </p:grpSp>
      <p:sp>
        <p:nvSpPr>
          <p:cNvPr id="10" name="Google Shape;118;p4">
            <a:extLst>
              <a:ext uri="{FF2B5EF4-FFF2-40B4-BE49-F238E27FC236}">
                <a16:creationId xmlns:a16="http://schemas.microsoft.com/office/drawing/2014/main" id="{E3B31331-5284-4BE6-BD90-82F7E9BAC042}"/>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POSIX THREADS </a:t>
            </a:r>
            <a:r>
              <a:rPr lang="en-US" altLang="zh-TW" dirty="0" err="1">
                <a:latin typeface="Times New Roman"/>
                <a:ea typeface="Times New Roman"/>
                <a:cs typeface="Times New Roman"/>
                <a:sym typeface="Times New Roman"/>
              </a:rPr>
              <a:t>簡介</a:t>
            </a:r>
            <a:endParaRPr lang="en-US" dirty="0">
              <a:solidFill>
                <a:schemeClr val="bg1"/>
              </a:solidFill>
              <a:latin typeface="DFKai-SB"/>
              <a:ea typeface="DFKai-SB"/>
              <a:cs typeface="DFKai-SB"/>
              <a:sym typeface="DFKai-S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2" name="Google Shape;119;p4">
            <a:extLst>
              <a:ext uri="{FF2B5EF4-FFF2-40B4-BE49-F238E27FC236}">
                <a16:creationId xmlns:a16="http://schemas.microsoft.com/office/drawing/2014/main" id="{9B370AAA-3D3C-DD9A-2F43-6D0529B23C32}"/>
              </a:ext>
            </a:extLst>
          </p:cNvPr>
          <p:cNvSpPr txBox="1">
            <a:spLocks/>
          </p:cNvSpPr>
          <p:nvPr/>
        </p:nvSpPr>
        <p:spPr>
          <a:xfrm>
            <a:off x="775855" y="1796144"/>
            <a:ext cx="10608425" cy="406908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eaLnBrk="1" hangingPunct="1">
              <a:lnSpc>
                <a:spcPct val="90000"/>
              </a:lnSpc>
              <a:spcBef>
                <a:spcPts val="1000"/>
              </a:spcBef>
              <a:spcAft>
                <a:spcPts val="0"/>
              </a:spcAft>
              <a:buClr>
                <a:schemeClr val="dk1"/>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2pPr>
            <a:lvl3pPr marL="1371600" marR="0" lvl="2"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3pPr>
            <a:lvl4pPr marL="1828800" marR="0" lvl="3"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4pPr>
            <a:lvl5pPr marL="2286000" marR="0" lvl="4"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5pPr>
            <a:lvl6pPr marL="2743200" marR="0" lvl="5"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6pPr>
            <a:lvl7pPr marL="3200400" marR="0" lvl="6"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7pPr>
            <a:lvl8pPr marL="3657600" marR="0" lvl="7"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8pPr>
            <a:lvl9pPr marL="4114800" marR="0" lvl="8"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9pPr>
          </a:lstStyle>
          <a:p>
            <a:pPr marL="228600" lvl="0" indent="-228600" algn="l" rtl="0">
              <a:lnSpc>
                <a:spcPct val="150000"/>
              </a:lnSpc>
              <a:spcBef>
                <a:spcPts val="0"/>
              </a:spcBef>
              <a:spcAft>
                <a:spcPts val="0"/>
              </a:spcAft>
              <a:buClr>
                <a:schemeClr val="dk1"/>
              </a:buClr>
              <a:buSzPts val="2200"/>
              <a:buChar char="•"/>
            </a:pPr>
            <a:r>
              <a:rPr lang="en-US" altLang="zh-TW" sz="2400" dirty="0" err="1">
                <a:latin typeface="DFKai-SB"/>
                <a:ea typeface="DFKai-SB"/>
                <a:cs typeface="DFKai-SB"/>
                <a:sym typeface="DFKai-SB"/>
              </a:rPr>
              <a:t>pthread</a:t>
            </a:r>
            <a:r>
              <a:rPr lang="zh-TW" altLang="en-US" sz="2400" dirty="0">
                <a:latin typeface="DFKai-SB"/>
                <a:ea typeface="DFKai-SB"/>
                <a:cs typeface="DFKai-SB"/>
                <a:sym typeface="DFKai-SB"/>
              </a:rPr>
              <a:t>程式編譯時需要注意 </a:t>
            </a:r>
            <a:r>
              <a:rPr lang="en-US" altLang="zh-TW" sz="2400" dirty="0">
                <a:latin typeface="DFKai-SB"/>
                <a:ea typeface="DFKai-SB"/>
                <a:cs typeface="DFKai-SB"/>
                <a:sym typeface="DFKai-SB"/>
              </a:rPr>
              <a:t>.c </a:t>
            </a:r>
            <a:r>
              <a:rPr lang="zh-TW" altLang="en-US" sz="2400" dirty="0">
                <a:latin typeface="DFKai-SB"/>
                <a:ea typeface="DFKai-SB"/>
                <a:cs typeface="DFKai-SB"/>
                <a:sym typeface="DFKai-SB"/>
              </a:rPr>
              <a:t>檔必須要放在</a:t>
            </a:r>
            <a:endParaRPr lang="en-US" altLang="zh-TW" sz="2400" dirty="0">
              <a:latin typeface="DFKai-SB"/>
              <a:ea typeface="DFKai-SB"/>
              <a:cs typeface="DFKai-SB"/>
              <a:sym typeface="DFKai-SB"/>
            </a:endParaRPr>
          </a:p>
          <a:p>
            <a:pPr marL="685800" lvl="1" indent="-228600">
              <a:lnSpc>
                <a:spcPct val="150000"/>
              </a:lnSpc>
              <a:spcBef>
                <a:spcPts val="0"/>
              </a:spcBef>
              <a:buSzPts val="2200"/>
            </a:pPr>
            <a:r>
              <a:rPr lang="zh-TW" altLang="en-US" sz="1870" dirty="0">
                <a:latin typeface="DFKai-SB"/>
                <a:ea typeface="DFKai-SB"/>
                <a:cs typeface="DFKai-SB"/>
                <a:sym typeface="DFKai-SB"/>
              </a:rPr>
              <a:t> </a:t>
            </a:r>
            <a:r>
              <a:rPr lang="en-US" altLang="zh-TW" sz="1870" dirty="0">
                <a:latin typeface="DFKai-SB"/>
                <a:ea typeface="DFKai-SB"/>
                <a:cs typeface="DFKai-SB"/>
                <a:sym typeface="DFKai-SB"/>
              </a:rPr>
              <a:t>-</a:t>
            </a:r>
            <a:r>
              <a:rPr lang="en-US" altLang="zh-TW" sz="1870" dirty="0" err="1">
                <a:latin typeface="DFKai-SB"/>
                <a:ea typeface="DFKai-SB"/>
                <a:cs typeface="DFKai-SB"/>
                <a:sym typeface="DFKai-SB"/>
              </a:rPr>
              <a:t>lpthread</a:t>
            </a:r>
            <a:r>
              <a:rPr lang="zh-TW" altLang="en-US" sz="1870" dirty="0">
                <a:latin typeface="DFKai-SB"/>
                <a:ea typeface="DFKai-SB"/>
                <a:cs typeface="DFKai-SB"/>
                <a:sym typeface="DFKai-SB"/>
              </a:rPr>
              <a:t>的前面，否則不會被參考到</a:t>
            </a:r>
            <a:endParaRPr lang="zh-TW" altLang="en-US" sz="1870" dirty="0"/>
          </a:p>
        </p:txBody>
      </p:sp>
      <p:sp>
        <p:nvSpPr>
          <p:cNvPr id="196" name="Google Shape;196;p14"/>
          <p:cNvSpPr txBox="1">
            <a:spLocks noGrp="1"/>
          </p:cNvSpPr>
          <p:nvPr>
            <p:ph type="sldNum" idx="12"/>
          </p:nvPr>
        </p:nvSpPr>
        <p:spPr>
          <a:xfrm>
            <a:off x="8081010" y="6183532"/>
            <a:ext cx="197739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00" name="Google Shape;200;p14"/>
          <p:cNvPicPr preferRelativeResize="0"/>
          <p:nvPr/>
        </p:nvPicPr>
        <p:blipFill rotWithShape="1">
          <a:blip r:embed="rId3">
            <a:alphaModFix/>
          </a:blip>
          <a:srcRect t="64711"/>
          <a:stretch/>
        </p:blipFill>
        <p:spPr>
          <a:xfrm>
            <a:off x="1026896" y="3523023"/>
            <a:ext cx="9031503" cy="2352299"/>
          </a:xfrm>
          <a:prstGeom prst="rect">
            <a:avLst/>
          </a:prstGeom>
          <a:noFill/>
          <a:ln>
            <a:noFill/>
          </a:ln>
        </p:spPr>
      </p:pic>
      <p:sp>
        <p:nvSpPr>
          <p:cNvPr id="201" name="Google Shape;201;p14"/>
          <p:cNvSpPr/>
          <p:nvPr/>
        </p:nvSpPr>
        <p:spPr>
          <a:xfrm>
            <a:off x="4531009" y="5286084"/>
            <a:ext cx="3550001" cy="284439"/>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8;p4">
            <a:extLst>
              <a:ext uri="{FF2B5EF4-FFF2-40B4-BE49-F238E27FC236}">
                <a16:creationId xmlns:a16="http://schemas.microsoft.com/office/drawing/2014/main" id="{6FA069F0-E757-4724-8FCE-E24A478CBEC1}"/>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POSIX THREADS </a:t>
            </a:r>
            <a:r>
              <a:rPr lang="en-US" altLang="zh-TW" dirty="0" err="1">
                <a:latin typeface="Times New Roman"/>
                <a:ea typeface="Times New Roman"/>
                <a:cs typeface="Times New Roman"/>
                <a:sym typeface="Times New Roman"/>
              </a:rPr>
              <a:t>簡介</a:t>
            </a:r>
            <a:endParaRPr lang="en-US" dirty="0">
              <a:solidFill>
                <a:schemeClr val="bg1"/>
              </a:solidFill>
              <a:latin typeface="DFKai-SB"/>
              <a:ea typeface="DFKai-SB"/>
              <a:cs typeface="DFKai-SB"/>
              <a:sym typeface="DFKai-SB"/>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1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200"/>
              <a:buChar char="•"/>
            </a:pPr>
            <a:r>
              <a:rPr lang="en-US" sz="2000" dirty="0" err="1">
                <a:latin typeface="DFKai-SB"/>
                <a:ea typeface="DFKai-SB"/>
                <a:cs typeface="DFKai-SB"/>
                <a:sym typeface="DFKai-SB"/>
              </a:rPr>
              <a:t>pthread_create</a:t>
            </a:r>
            <a:r>
              <a:rPr lang="en-US" sz="2000" dirty="0">
                <a:latin typeface="DFKai-SB"/>
                <a:ea typeface="DFKai-SB"/>
                <a:cs typeface="DFKai-SB"/>
                <a:sym typeface="DFKai-SB"/>
              </a:rPr>
              <a:t>() </a:t>
            </a:r>
            <a:r>
              <a:rPr lang="en-US" sz="2000" dirty="0" err="1">
                <a:latin typeface="DFKai-SB"/>
                <a:ea typeface="DFKai-SB"/>
                <a:cs typeface="DFKai-SB"/>
                <a:sym typeface="DFKai-SB"/>
              </a:rPr>
              <a:t>用於新增一個執行緒</a:t>
            </a:r>
            <a:endParaRPr dirty="0"/>
          </a:p>
          <a:p>
            <a:pPr marL="685800" lvl="1" indent="-228600" algn="l" rtl="0">
              <a:lnSpc>
                <a:spcPct val="150000"/>
              </a:lnSpc>
              <a:spcBef>
                <a:spcPts val="500"/>
              </a:spcBef>
              <a:spcAft>
                <a:spcPts val="0"/>
              </a:spcAft>
              <a:buClr>
                <a:schemeClr val="dk1"/>
              </a:buClr>
              <a:buSzPts val="2000"/>
              <a:buChar char="•"/>
            </a:pPr>
            <a:r>
              <a:rPr lang="en-US" sz="2000" dirty="0" err="1">
                <a:latin typeface="DFKai-SB"/>
                <a:ea typeface="DFKai-SB"/>
                <a:cs typeface="DFKai-SB"/>
                <a:sym typeface="DFKai-SB"/>
              </a:rPr>
              <a:t>第三個參數為要指定給thread執行的函式</a:t>
            </a:r>
            <a:endParaRPr dirty="0"/>
          </a:p>
          <a:p>
            <a:pPr marL="228600" lvl="0" indent="-228600" algn="l" rtl="0">
              <a:lnSpc>
                <a:spcPct val="150000"/>
              </a:lnSpc>
              <a:spcBef>
                <a:spcPts val="1000"/>
              </a:spcBef>
              <a:spcAft>
                <a:spcPts val="0"/>
              </a:spcAft>
              <a:buClr>
                <a:schemeClr val="dk1"/>
              </a:buClr>
              <a:buSzPts val="2200"/>
              <a:buChar char="•"/>
            </a:pPr>
            <a:r>
              <a:rPr lang="en-US" sz="2000" dirty="0" err="1">
                <a:latin typeface="DFKai-SB"/>
                <a:ea typeface="DFKai-SB"/>
                <a:cs typeface="DFKai-SB"/>
                <a:sym typeface="DFKai-SB"/>
              </a:rPr>
              <a:t>pthread_join</a:t>
            </a:r>
            <a:r>
              <a:rPr lang="en-US" sz="2000" dirty="0">
                <a:latin typeface="DFKai-SB"/>
                <a:ea typeface="DFKai-SB"/>
                <a:cs typeface="DFKai-SB"/>
                <a:sym typeface="DFKai-SB"/>
              </a:rPr>
              <a:t>() </a:t>
            </a:r>
            <a:r>
              <a:rPr lang="en-US" sz="2000" dirty="0" err="1">
                <a:latin typeface="DFKai-SB"/>
                <a:ea typeface="DFKai-SB"/>
                <a:cs typeface="DFKai-SB"/>
                <a:sym typeface="DFKai-SB"/>
              </a:rPr>
              <a:t>會等待執行緒完成工作後才會往下繼續執行程式</a:t>
            </a:r>
            <a:endParaRPr dirty="0"/>
          </a:p>
          <a:p>
            <a:pPr marL="228600" lvl="0" indent="-228600" algn="l" rtl="0">
              <a:lnSpc>
                <a:spcPct val="150000"/>
              </a:lnSpc>
              <a:spcBef>
                <a:spcPts val="1000"/>
              </a:spcBef>
              <a:spcAft>
                <a:spcPts val="0"/>
              </a:spcAft>
              <a:buClr>
                <a:schemeClr val="dk1"/>
              </a:buClr>
              <a:buSzPts val="2200"/>
              <a:buChar char="•"/>
            </a:pPr>
            <a:r>
              <a:rPr lang="en-US" sz="2000" dirty="0" err="1">
                <a:latin typeface="DFKai-SB"/>
                <a:ea typeface="DFKai-SB"/>
                <a:cs typeface="DFKai-SB"/>
                <a:sym typeface="DFKai-SB"/>
              </a:rPr>
              <a:t>pthread_exit</a:t>
            </a:r>
            <a:r>
              <a:rPr lang="en-US" sz="2000" dirty="0">
                <a:latin typeface="DFKai-SB"/>
                <a:ea typeface="DFKai-SB"/>
                <a:cs typeface="DFKai-SB"/>
                <a:sym typeface="DFKai-SB"/>
              </a:rPr>
              <a:t>() </a:t>
            </a:r>
            <a:r>
              <a:rPr lang="en-US" sz="2000" dirty="0" err="1">
                <a:latin typeface="DFKai-SB"/>
                <a:ea typeface="DFKai-SB"/>
                <a:cs typeface="DFKai-SB"/>
                <a:sym typeface="DFKai-SB"/>
              </a:rPr>
              <a:t>程式完成需呼叫主函式</a:t>
            </a:r>
            <a:endParaRPr dirty="0"/>
          </a:p>
          <a:p>
            <a:pPr marL="685800" lvl="1" indent="-228600" algn="l" rtl="0">
              <a:lnSpc>
                <a:spcPct val="150000"/>
              </a:lnSpc>
              <a:spcBef>
                <a:spcPts val="500"/>
              </a:spcBef>
              <a:spcAft>
                <a:spcPts val="0"/>
              </a:spcAft>
              <a:buClr>
                <a:schemeClr val="dk1"/>
              </a:buClr>
              <a:buSzPts val="2000"/>
              <a:buChar char="•"/>
            </a:pPr>
            <a:r>
              <a:rPr lang="en-US" sz="2000" dirty="0" err="1">
                <a:latin typeface="DFKai-SB"/>
                <a:ea typeface="DFKai-SB"/>
                <a:cs typeface="DFKai-SB"/>
                <a:sym typeface="DFKai-SB"/>
              </a:rPr>
              <a:t>可以填入參數，會回傳於主執行緒</a:t>
            </a:r>
            <a:endParaRPr sz="2000" dirty="0">
              <a:latin typeface="DFKai-SB"/>
              <a:ea typeface="DFKai-SB"/>
              <a:cs typeface="DFKai-SB"/>
              <a:sym typeface="DFKai-SB"/>
            </a:endParaRPr>
          </a:p>
        </p:txBody>
      </p:sp>
      <p:sp>
        <p:nvSpPr>
          <p:cNvPr id="208" name="Google Shape;208;p1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09" name="Google Shape;209;p15"/>
          <p:cNvPicPr preferRelativeResize="0"/>
          <p:nvPr/>
        </p:nvPicPr>
        <p:blipFill rotWithShape="1">
          <a:blip r:embed="rId3">
            <a:alphaModFix/>
          </a:blip>
          <a:srcRect/>
          <a:stretch/>
        </p:blipFill>
        <p:spPr>
          <a:xfrm>
            <a:off x="935451" y="4606310"/>
            <a:ext cx="6497242" cy="2251690"/>
          </a:xfrm>
          <a:prstGeom prst="rect">
            <a:avLst/>
          </a:prstGeom>
          <a:noFill/>
          <a:ln>
            <a:noFill/>
          </a:ln>
        </p:spPr>
      </p:pic>
      <p:sp>
        <p:nvSpPr>
          <p:cNvPr id="8" name="Google Shape;118;p4">
            <a:extLst>
              <a:ext uri="{FF2B5EF4-FFF2-40B4-BE49-F238E27FC236}">
                <a16:creationId xmlns:a16="http://schemas.microsoft.com/office/drawing/2014/main" id="{033B1B4C-27B9-46CB-AE47-EA2C352E4E58}"/>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POSIX THREADS </a:t>
            </a:r>
            <a:r>
              <a:rPr lang="en-US" altLang="zh-TW" dirty="0" err="1">
                <a:latin typeface="Times New Roman"/>
                <a:ea typeface="Times New Roman"/>
                <a:cs typeface="Times New Roman"/>
                <a:sym typeface="Times New Roman"/>
              </a:rPr>
              <a:t>簡介</a:t>
            </a:r>
            <a:endParaRPr lang="en-US" dirty="0">
              <a:solidFill>
                <a:schemeClr val="bg1"/>
              </a:solidFill>
              <a:latin typeface="DFKai-SB"/>
              <a:ea typeface="DFKai-SB"/>
              <a:cs typeface="DFKai-SB"/>
              <a:sym typeface="DFKai-SB"/>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16"/>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err="1"/>
              <a:t>主執行緒的函式</a:t>
            </a:r>
            <a:endParaRPr dirty="0"/>
          </a:p>
        </p:txBody>
      </p:sp>
      <p:sp>
        <p:nvSpPr>
          <p:cNvPr id="216" name="Google Shape;216;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17" name="Google Shape;217;p16"/>
          <p:cNvPicPr preferRelativeResize="0"/>
          <p:nvPr/>
        </p:nvPicPr>
        <p:blipFill rotWithShape="1">
          <a:blip r:embed="rId3">
            <a:alphaModFix/>
          </a:blip>
          <a:srcRect t="49966"/>
          <a:stretch/>
        </p:blipFill>
        <p:spPr>
          <a:xfrm>
            <a:off x="838200" y="2413566"/>
            <a:ext cx="8546640" cy="4139634"/>
          </a:xfrm>
          <a:prstGeom prst="rect">
            <a:avLst/>
          </a:prstGeom>
          <a:noFill/>
          <a:ln>
            <a:noFill/>
          </a:ln>
        </p:spPr>
      </p:pic>
      <p:sp>
        <p:nvSpPr>
          <p:cNvPr id="8" name="Google Shape;118;p4">
            <a:extLst>
              <a:ext uri="{FF2B5EF4-FFF2-40B4-BE49-F238E27FC236}">
                <a16:creationId xmlns:a16="http://schemas.microsoft.com/office/drawing/2014/main" id="{95DAA6B6-49B3-487A-9C9B-3771FB0ED329}"/>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POSIX THREADS </a:t>
            </a:r>
            <a:r>
              <a:rPr lang="en-US" altLang="zh-TW" dirty="0" err="1">
                <a:latin typeface="Times New Roman"/>
                <a:ea typeface="Times New Roman"/>
                <a:cs typeface="Times New Roman"/>
                <a:sym typeface="Times New Roman"/>
              </a:rPr>
              <a:t>簡介</a:t>
            </a:r>
            <a:endParaRPr lang="en-US" dirty="0">
              <a:solidFill>
                <a:schemeClr val="bg1"/>
              </a:solidFill>
              <a:latin typeface="DFKai-SB"/>
              <a:ea typeface="DFKai-SB"/>
              <a:cs typeface="DFKai-SB"/>
              <a:sym typeface="DFKai-SB"/>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1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子執行緒的函式</a:t>
            </a:r>
            <a:endParaRPr/>
          </a:p>
          <a:p>
            <a:pPr marL="228600" lvl="0" indent="-50800" algn="l" rtl="0">
              <a:lnSpc>
                <a:spcPct val="90000"/>
              </a:lnSpc>
              <a:spcBef>
                <a:spcPts val="1000"/>
              </a:spcBef>
              <a:spcAft>
                <a:spcPts val="0"/>
              </a:spcAft>
              <a:buClr>
                <a:schemeClr val="dk1"/>
              </a:buClr>
              <a:buSzPts val="2800"/>
              <a:buNone/>
            </a:pPr>
            <a:endParaRPr/>
          </a:p>
        </p:txBody>
      </p:sp>
      <p:sp>
        <p:nvSpPr>
          <p:cNvPr id="224" name="Google Shape;224;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25" name="Google Shape;225;p17"/>
          <p:cNvPicPr preferRelativeResize="0"/>
          <p:nvPr/>
        </p:nvPicPr>
        <p:blipFill rotWithShape="1">
          <a:blip r:embed="rId3">
            <a:alphaModFix/>
          </a:blip>
          <a:srcRect b="51729"/>
          <a:stretch/>
        </p:blipFill>
        <p:spPr>
          <a:xfrm>
            <a:off x="838200" y="2409031"/>
            <a:ext cx="7772400" cy="4129881"/>
          </a:xfrm>
          <a:prstGeom prst="rect">
            <a:avLst/>
          </a:prstGeom>
          <a:noFill/>
          <a:ln>
            <a:noFill/>
          </a:ln>
        </p:spPr>
      </p:pic>
      <p:sp>
        <p:nvSpPr>
          <p:cNvPr id="8" name="Google Shape;118;p4">
            <a:extLst>
              <a:ext uri="{FF2B5EF4-FFF2-40B4-BE49-F238E27FC236}">
                <a16:creationId xmlns:a16="http://schemas.microsoft.com/office/drawing/2014/main" id="{ABB68B7A-B6E2-4BA2-A51B-DB01A8F11E8F}"/>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POSIX THREADS </a:t>
            </a:r>
            <a:r>
              <a:rPr lang="en-US" altLang="zh-TW" dirty="0" err="1">
                <a:latin typeface="Times New Roman"/>
                <a:ea typeface="Times New Roman"/>
                <a:cs typeface="Times New Roman"/>
                <a:sym typeface="Times New Roman"/>
              </a:rPr>
              <a:t>簡介</a:t>
            </a:r>
            <a:endParaRPr lang="en-US" dirty="0">
              <a:solidFill>
                <a:schemeClr val="bg1"/>
              </a:solidFill>
              <a:latin typeface="DFKai-SB"/>
              <a:ea typeface="DFKai-SB"/>
              <a:cs typeface="DFKai-SB"/>
              <a:sym typeface="DFKai-SB"/>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a:latin typeface="DFKai-SB"/>
                <a:ea typeface="DFKai-SB"/>
                <a:cs typeface="DFKai-SB"/>
                <a:sym typeface="DFKai-SB"/>
              </a:rPr>
              <a:t>Pthreads範例</a:t>
            </a:r>
            <a:endParaRPr/>
          </a:p>
          <a:p>
            <a:pPr marL="685800" lvl="1" indent="-228600" algn="l" rtl="0">
              <a:lnSpc>
                <a:spcPct val="90000"/>
              </a:lnSpc>
              <a:spcBef>
                <a:spcPts val="500"/>
              </a:spcBef>
              <a:spcAft>
                <a:spcPts val="0"/>
              </a:spcAft>
              <a:buClr>
                <a:schemeClr val="dk1"/>
              </a:buClr>
              <a:buSzPts val="2000"/>
              <a:buChar char="•"/>
            </a:pPr>
            <a:r>
              <a:rPr lang="en-US">
                <a:latin typeface="DFKai-SB"/>
                <a:ea typeface="DFKai-SB"/>
                <a:cs typeface="DFKai-SB"/>
                <a:sym typeface="DFKai-SB"/>
              </a:rPr>
              <a:t>將要計算的數字傳至Thread且回傳計算結果至主執行緒</a:t>
            </a:r>
            <a:endParaRPr/>
          </a:p>
          <a:p>
            <a:pPr marL="685800" lvl="1" indent="-101600" algn="l" rtl="0">
              <a:lnSpc>
                <a:spcPct val="90000"/>
              </a:lnSpc>
              <a:spcBef>
                <a:spcPts val="500"/>
              </a:spcBef>
              <a:spcAft>
                <a:spcPts val="0"/>
              </a:spcAft>
              <a:buClr>
                <a:schemeClr val="dk1"/>
              </a:buClr>
              <a:buSzPts val="2000"/>
              <a:buNone/>
            </a:pPr>
            <a:endParaRPr>
              <a:latin typeface="DFKai-SB"/>
              <a:ea typeface="DFKai-SB"/>
              <a:cs typeface="DFKai-SB"/>
              <a:sym typeface="DFKai-SB"/>
            </a:endParaRPr>
          </a:p>
        </p:txBody>
      </p:sp>
      <p:sp>
        <p:nvSpPr>
          <p:cNvPr id="232" name="Google Shape;232;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35" name="Google Shape;235;p18"/>
          <p:cNvPicPr preferRelativeResize="0"/>
          <p:nvPr/>
        </p:nvPicPr>
        <p:blipFill rotWithShape="1">
          <a:blip r:embed="rId3">
            <a:alphaModFix/>
          </a:blip>
          <a:srcRect/>
          <a:stretch/>
        </p:blipFill>
        <p:spPr>
          <a:xfrm>
            <a:off x="1009196" y="3087805"/>
            <a:ext cx="9895024" cy="1255595"/>
          </a:xfrm>
          <a:prstGeom prst="rect">
            <a:avLst/>
          </a:prstGeom>
          <a:noFill/>
          <a:ln>
            <a:noFill/>
          </a:ln>
        </p:spPr>
      </p:pic>
      <p:sp>
        <p:nvSpPr>
          <p:cNvPr id="10" name="Google Shape;118;p4">
            <a:extLst>
              <a:ext uri="{FF2B5EF4-FFF2-40B4-BE49-F238E27FC236}">
                <a16:creationId xmlns:a16="http://schemas.microsoft.com/office/drawing/2014/main" id="{7410555C-664D-44DA-801F-D8A24BEAB2E4}"/>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POSIX THREADS </a:t>
            </a:r>
            <a:r>
              <a:rPr lang="en-US" altLang="zh-TW" dirty="0" err="1">
                <a:latin typeface="Times New Roman"/>
                <a:ea typeface="Times New Roman"/>
                <a:cs typeface="Times New Roman"/>
                <a:sym typeface="Times New Roman"/>
              </a:rPr>
              <a:t>簡介</a:t>
            </a:r>
            <a:endParaRPr lang="en-US" dirty="0">
              <a:solidFill>
                <a:schemeClr val="bg1"/>
              </a:solidFill>
              <a:latin typeface="DFKai-SB"/>
              <a:ea typeface="DFKai-SB"/>
              <a:cs typeface="DFKai-SB"/>
              <a:sym typeface="DFKai-SB"/>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19"/>
          <p:cNvSpPr txBox="1">
            <a:spLocks noGrp="1"/>
          </p:cNvSpPr>
          <p:nvPr>
            <p:ph type="sldNum" idx="12"/>
          </p:nvPr>
        </p:nvSpPr>
        <p:spPr>
          <a:xfrm>
            <a:off x="8081010" y="6181149"/>
            <a:ext cx="197739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244" name="Google Shape;244;p19"/>
          <p:cNvPicPr preferRelativeResize="0"/>
          <p:nvPr/>
        </p:nvPicPr>
        <p:blipFill rotWithShape="1">
          <a:blip r:embed="rId3">
            <a:alphaModFix/>
          </a:blip>
          <a:srcRect/>
          <a:stretch/>
        </p:blipFill>
        <p:spPr>
          <a:xfrm>
            <a:off x="3172215" y="1332170"/>
            <a:ext cx="4127109" cy="5401250"/>
          </a:xfrm>
          <a:prstGeom prst="rect">
            <a:avLst/>
          </a:prstGeom>
          <a:noFill/>
          <a:ln>
            <a:noFill/>
          </a:ln>
        </p:spPr>
      </p:pic>
      <p:sp>
        <p:nvSpPr>
          <p:cNvPr id="9" name="Google Shape;118;p4">
            <a:extLst>
              <a:ext uri="{FF2B5EF4-FFF2-40B4-BE49-F238E27FC236}">
                <a16:creationId xmlns:a16="http://schemas.microsoft.com/office/drawing/2014/main" id="{77E4E8E6-81B9-46C8-BF28-C125D4ABCACE}"/>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POSIX THREADS </a:t>
            </a:r>
            <a:r>
              <a:rPr lang="en-US" altLang="zh-TW" dirty="0" err="1">
                <a:latin typeface="Times New Roman"/>
                <a:ea typeface="Times New Roman"/>
                <a:cs typeface="Times New Roman"/>
                <a:sym typeface="Times New Roman"/>
              </a:rPr>
              <a:t>簡介</a:t>
            </a:r>
            <a:endParaRPr lang="en-US" dirty="0">
              <a:solidFill>
                <a:schemeClr val="bg1"/>
              </a:solidFill>
              <a:latin typeface="DFKai-SB"/>
              <a:ea typeface="DFKai-SB"/>
              <a:cs typeface="DFKai-SB"/>
              <a:sym typeface="DFKai-SB"/>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a:t>多執行緒分工方法</a:t>
            </a:r>
            <a:endParaRPr/>
          </a:p>
        </p:txBody>
      </p:sp>
      <p:sp>
        <p:nvSpPr>
          <p:cNvPr id="250" name="Google Shape;250;p20"/>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dirty="0" err="1">
                <a:latin typeface="DFKai-SB"/>
                <a:ea typeface="DFKai-SB"/>
                <a:cs typeface="DFKai-SB"/>
                <a:sym typeface="DFKai-SB"/>
              </a:rPr>
              <a:t>多執行緒在做工作分配時可以分為兩種類型</a:t>
            </a:r>
            <a:endParaRPr dirty="0"/>
          </a:p>
          <a:p>
            <a:pPr marL="685800" lvl="1" indent="-228600" algn="l" rtl="0">
              <a:lnSpc>
                <a:spcPct val="90000"/>
              </a:lnSpc>
              <a:spcBef>
                <a:spcPts val="500"/>
              </a:spcBef>
              <a:spcAft>
                <a:spcPts val="0"/>
              </a:spcAft>
              <a:buClr>
                <a:schemeClr val="dk1"/>
              </a:buClr>
              <a:buSzPts val="2000"/>
              <a:buChar char="•"/>
            </a:pPr>
            <a:r>
              <a:rPr lang="en-US" dirty="0" err="1">
                <a:latin typeface="DFKai-SB"/>
                <a:ea typeface="DFKai-SB"/>
                <a:cs typeface="DFKai-SB"/>
                <a:sym typeface="DFKai-SB"/>
              </a:rPr>
              <a:t>任務平行</a:t>
            </a:r>
            <a:r>
              <a:rPr lang="en-US" dirty="0">
                <a:latin typeface="DFKai-SB"/>
                <a:ea typeface="DFKai-SB"/>
                <a:cs typeface="DFKai-SB"/>
                <a:sym typeface="DFKai-SB"/>
              </a:rPr>
              <a:t>(Task parallelism)，</a:t>
            </a:r>
            <a:r>
              <a:rPr lang="en-US" dirty="0" err="1">
                <a:solidFill>
                  <a:srgbClr val="FF0000"/>
                </a:solidFill>
                <a:latin typeface="DFKai-SB"/>
                <a:ea typeface="DFKai-SB"/>
                <a:cs typeface="DFKai-SB"/>
                <a:sym typeface="DFKai-SB"/>
              </a:rPr>
              <a:t>每一個執行緒執行一個分配到的任務，各自完成不同的任務</a:t>
            </a:r>
            <a:endParaRPr dirty="0"/>
          </a:p>
          <a:p>
            <a:pPr marL="1143000" lvl="2" indent="-228600" algn="l" rtl="0">
              <a:lnSpc>
                <a:spcPct val="90000"/>
              </a:lnSpc>
              <a:spcBef>
                <a:spcPts val="500"/>
              </a:spcBef>
              <a:spcAft>
                <a:spcPts val="0"/>
              </a:spcAft>
              <a:buClr>
                <a:schemeClr val="dk1"/>
              </a:buClr>
              <a:buSzPts val="1800"/>
              <a:buChar char="•"/>
            </a:pPr>
            <a:r>
              <a:rPr lang="en-US" dirty="0">
                <a:latin typeface="DFKai-SB"/>
                <a:ea typeface="DFKai-SB"/>
                <a:cs typeface="DFKai-SB"/>
                <a:sym typeface="DFKai-SB"/>
              </a:rPr>
              <a:t>如: 一個攝影程式，在多執行緒的分工上，可以讓一個執行緒做開啟攝影機及擷取攝影機影像的工作，第二個做影像的強化，第三個介面控制，倒數計時的計數器等等的分工處理模式</a:t>
            </a:r>
            <a:endParaRPr dirty="0">
              <a:latin typeface="DFKai-SB"/>
              <a:ea typeface="DFKai-SB"/>
              <a:cs typeface="DFKai-SB"/>
              <a:sym typeface="DFKai-SB"/>
            </a:endParaRPr>
          </a:p>
        </p:txBody>
      </p:sp>
      <p:sp>
        <p:nvSpPr>
          <p:cNvPr id="251" name="Google Shape;251;p2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56" name="Google Shape;256;p20"/>
          <p:cNvSpPr/>
          <p:nvPr/>
        </p:nvSpPr>
        <p:spPr>
          <a:xfrm>
            <a:off x="3680890" y="5579622"/>
            <a:ext cx="1890741" cy="791016"/>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tx1"/>
                </a:solidFill>
                <a:latin typeface="DFKai-SB"/>
                <a:ea typeface="DFKai-SB"/>
                <a:cs typeface="DFKai-SB"/>
                <a:sym typeface="DFKai-SB"/>
              </a:rPr>
              <a:t>影像的強化</a:t>
            </a:r>
            <a:endParaRPr sz="1400" b="0" i="0" u="none" strike="noStrike" cap="none" dirty="0">
              <a:solidFill>
                <a:schemeClr val="tx1"/>
              </a:solidFill>
              <a:latin typeface="Arial"/>
              <a:ea typeface="Arial"/>
              <a:cs typeface="Arial"/>
              <a:sym typeface="Arial"/>
            </a:endParaRPr>
          </a:p>
        </p:txBody>
      </p:sp>
      <p:grpSp>
        <p:nvGrpSpPr>
          <p:cNvPr id="257" name="Google Shape;257;p20"/>
          <p:cNvGrpSpPr/>
          <p:nvPr/>
        </p:nvGrpSpPr>
        <p:grpSpPr>
          <a:xfrm>
            <a:off x="1821085" y="3892945"/>
            <a:ext cx="5676351" cy="2471101"/>
            <a:chOff x="651887" y="2801144"/>
            <a:chExt cx="5490392" cy="2380456"/>
          </a:xfrm>
        </p:grpSpPr>
        <p:sp>
          <p:nvSpPr>
            <p:cNvPr id="258" name="Google Shape;258;p20"/>
            <p:cNvSpPr/>
            <p:nvPr/>
          </p:nvSpPr>
          <p:spPr>
            <a:xfrm>
              <a:off x="651887" y="4419600"/>
              <a:ext cx="1625353" cy="762000"/>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tx1"/>
                  </a:solidFill>
                  <a:latin typeface="DFKai-SB"/>
                  <a:ea typeface="DFKai-SB"/>
                  <a:cs typeface="DFKai-SB"/>
                  <a:sym typeface="DFKai-SB"/>
                </a:rPr>
                <a:t>開啟攝影機及擷取影像</a:t>
              </a:r>
              <a:endParaRPr sz="1400" b="0" i="0" u="none" strike="noStrike" cap="none" dirty="0">
                <a:solidFill>
                  <a:schemeClr val="tx1"/>
                </a:solidFill>
                <a:latin typeface="Arial"/>
                <a:ea typeface="Arial"/>
                <a:cs typeface="Arial"/>
                <a:sym typeface="Arial"/>
              </a:endParaRPr>
            </a:p>
          </p:txBody>
        </p:sp>
        <p:grpSp>
          <p:nvGrpSpPr>
            <p:cNvPr id="259" name="Google Shape;259;p20"/>
            <p:cNvGrpSpPr/>
            <p:nvPr/>
          </p:nvGrpSpPr>
          <p:grpSpPr>
            <a:xfrm>
              <a:off x="1464600" y="2801144"/>
              <a:ext cx="4677679" cy="2380455"/>
              <a:chOff x="1464600" y="2801144"/>
              <a:chExt cx="4677679" cy="2380455"/>
            </a:xfrm>
          </p:grpSpPr>
          <p:sp>
            <p:nvSpPr>
              <p:cNvPr id="260" name="Google Shape;260;p20"/>
              <p:cNvSpPr/>
              <p:nvPr/>
            </p:nvSpPr>
            <p:spPr>
              <a:xfrm>
                <a:off x="3429000" y="2801144"/>
                <a:ext cx="1828800" cy="533400"/>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tx1"/>
                    </a:solidFill>
                    <a:latin typeface="DFKai-SB"/>
                    <a:ea typeface="DFKai-SB"/>
                    <a:cs typeface="DFKai-SB"/>
                    <a:sym typeface="DFKai-SB"/>
                  </a:rPr>
                  <a:t>攝影程式</a:t>
                </a:r>
                <a:endParaRPr sz="1400" b="0" i="0" u="none" strike="noStrike" cap="none" dirty="0">
                  <a:solidFill>
                    <a:schemeClr val="tx1"/>
                  </a:solidFill>
                  <a:latin typeface="Arial"/>
                  <a:ea typeface="Arial"/>
                  <a:cs typeface="Arial"/>
                  <a:sym typeface="Arial"/>
                </a:endParaRPr>
              </a:p>
            </p:txBody>
          </p:sp>
          <p:cxnSp>
            <p:nvCxnSpPr>
              <p:cNvPr id="261" name="Google Shape;261;p20"/>
              <p:cNvCxnSpPr>
                <a:stCxn id="260" idx="2"/>
                <a:endCxn id="258" idx="0"/>
              </p:cNvCxnSpPr>
              <p:nvPr/>
            </p:nvCxnSpPr>
            <p:spPr>
              <a:xfrm rot="5400000">
                <a:off x="2361450" y="2437694"/>
                <a:ext cx="1085100" cy="2878800"/>
              </a:xfrm>
              <a:prstGeom prst="bentConnector3">
                <a:avLst>
                  <a:gd name="adj1" fmla="val 50000"/>
                </a:avLst>
              </a:prstGeom>
              <a:noFill/>
              <a:ln w="57150" cap="flat" cmpd="sng">
                <a:solidFill>
                  <a:srgbClr val="FFC000"/>
                </a:solidFill>
                <a:prstDash val="solid"/>
                <a:round/>
                <a:headEnd type="none" w="sm" len="sm"/>
                <a:tailEnd type="triangle" w="med" len="med"/>
              </a:ln>
            </p:spPr>
          </p:cxnSp>
          <p:sp>
            <p:nvSpPr>
              <p:cNvPr id="262" name="Google Shape;262;p20"/>
              <p:cNvSpPr/>
              <p:nvPr/>
            </p:nvSpPr>
            <p:spPr>
              <a:xfrm>
                <a:off x="4516926" y="4419599"/>
                <a:ext cx="1625353" cy="762000"/>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tx1"/>
                    </a:solidFill>
                    <a:latin typeface="DFKai-SB"/>
                    <a:ea typeface="DFKai-SB"/>
                    <a:cs typeface="DFKai-SB"/>
                    <a:sym typeface="DFKai-SB"/>
                  </a:rPr>
                  <a:t>介面控制</a:t>
                </a:r>
                <a:endParaRPr sz="1400" b="0" i="0" u="none" strike="noStrike" cap="none" dirty="0">
                  <a:solidFill>
                    <a:schemeClr val="tx1"/>
                  </a:solidFill>
                  <a:latin typeface="Arial"/>
                  <a:ea typeface="Arial"/>
                  <a:cs typeface="Arial"/>
                  <a:sym typeface="Arial"/>
                </a:endParaRPr>
              </a:p>
            </p:txBody>
          </p:sp>
          <p:cxnSp>
            <p:nvCxnSpPr>
              <p:cNvPr id="263" name="Google Shape;263;p20"/>
              <p:cNvCxnSpPr>
                <a:stCxn id="260" idx="2"/>
                <a:endCxn id="262" idx="0"/>
              </p:cNvCxnSpPr>
              <p:nvPr/>
            </p:nvCxnSpPr>
            <p:spPr>
              <a:xfrm rot="-5400000" flipH="1">
                <a:off x="4293900" y="3384044"/>
                <a:ext cx="1085100" cy="986100"/>
              </a:xfrm>
              <a:prstGeom prst="bentConnector3">
                <a:avLst>
                  <a:gd name="adj1" fmla="val 50000"/>
                </a:avLst>
              </a:prstGeom>
              <a:noFill/>
              <a:ln w="57150" cap="flat" cmpd="sng">
                <a:solidFill>
                  <a:srgbClr val="FFC000"/>
                </a:solidFill>
                <a:prstDash val="solid"/>
                <a:round/>
                <a:headEnd type="none" w="sm" len="sm"/>
                <a:tailEnd type="triangle" w="med" len="med"/>
              </a:ln>
            </p:spPr>
          </p:cxnSp>
          <p:cxnSp>
            <p:nvCxnSpPr>
              <p:cNvPr id="264" name="Google Shape;264;p20"/>
              <p:cNvCxnSpPr>
                <a:stCxn id="260" idx="2"/>
                <a:endCxn id="256" idx="0"/>
              </p:cNvCxnSpPr>
              <p:nvPr/>
            </p:nvCxnSpPr>
            <p:spPr>
              <a:xfrm rot="5400000">
                <a:off x="3308550" y="3391094"/>
                <a:ext cx="1091400" cy="978300"/>
              </a:xfrm>
              <a:prstGeom prst="bentConnector3">
                <a:avLst>
                  <a:gd name="adj1" fmla="val 50000"/>
                </a:avLst>
              </a:prstGeom>
              <a:noFill/>
              <a:ln w="57150" cap="flat" cmpd="sng">
                <a:solidFill>
                  <a:srgbClr val="FFC000"/>
                </a:solidFill>
                <a:prstDash val="solid"/>
                <a:round/>
                <a:headEnd type="none" w="sm" len="sm"/>
                <a:tailEnd type="triangle" w="med" len="med"/>
              </a:ln>
            </p:spPr>
          </p:cxnSp>
        </p:grpSp>
      </p:grpSp>
      <p:sp>
        <p:nvSpPr>
          <p:cNvPr id="265" name="Google Shape;265;p20"/>
          <p:cNvSpPr/>
          <p:nvPr/>
        </p:nvSpPr>
        <p:spPr>
          <a:xfrm>
            <a:off x="7710266" y="5579621"/>
            <a:ext cx="1680403" cy="778427"/>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tx1"/>
                </a:solidFill>
                <a:latin typeface="DFKai-SB"/>
                <a:ea typeface="DFKai-SB"/>
                <a:cs typeface="DFKai-SB"/>
                <a:sym typeface="DFKai-SB"/>
              </a:rPr>
              <a:t>倒數計時</a:t>
            </a:r>
            <a:endParaRPr sz="1400" b="0" i="0" u="none" strike="noStrike" cap="none" dirty="0">
              <a:solidFill>
                <a:schemeClr val="tx1"/>
              </a:solidFill>
              <a:latin typeface="Arial"/>
              <a:ea typeface="Arial"/>
              <a:cs typeface="Arial"/>
              <a:sym typeface="Arial"/>
            </a:endParaRPr>
          </a:p>
        </p:txBody>
      </p:sp>
      <p:cxnSp>
        <p:nvCxnSpPr>
          <p:cNvPr id="266" name="Google Shape;266;p20"/>
          <p:cNvCxnSpPr>
            <a:stCxn id="260" idx="2"/>
            <a:endCxn id="265" idx="0"/>
          </p:cNvCxnSpPr>
          <p:nvPr/>
        </p:nvCxnSpPr>
        <p:spPr>
          <a:xfrm rot="16200000" flipH="1">
            <a:off x="6527467" y="3556819"/>
            <a:ext cx="1133033" cy="2912709"/>
          </a:xfrm>
          <a:prstGeom prst="bentConnector3">
            <a:avLst>
              <a:gd name="adj1" fmla="val 49741"/>
            </a:avLst>
          </a:prstGeom>
          <a:noFill/>
          <a:ln w="57150" cap="flat" cmpd="sng">
            <a:solidFill>
              <a:srgbClr val="FFC000"/>
            </a:solidFill>
            <a:prstDash val="solid"/>
            <a:round/>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b="1" dirty="0">
                <a:solidFill>
                  <a:schemeClr val="bg1"/>
                </a:solidFill>
                <a:latin typeface="Times New Roman"/>
                <a:ea typeface="Times New Roman"/>
                <a:cs typeface="Times New Roman"/>
                <a:sym typeface="Times New Roman"/>
              </a:rPr>
              <a:t>OUTLINE</a:t>
            </a:r>
            <a:endParaRPr b="1" dirty="0">
              <a:solidFill>
                <a:schemeClr val="bg1"/>
              </a:solidFill>
              <a:latin typeface="Times New Roman"/>
              <a:ea typeface="Times New Roman"/>
              <a:cs typeface="Times New Roman"/>
              <a:sym typeface="Times New Roman"/>
            </a:endParaRPr>
          </a:p>
        </p:txBody>
      </p:sp>
      <p:sp>
        <p:nvSpPr>
          <p:cNvPr id="110" name="Google Shape;110;p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ct val="92436"/>
              <a:buChar char="•"/>
            </a:pPr>
            <a:r>
              <a:rPr lang="en-US" sz="2400" dirty="0">
                <a:latin typeface="Times New Roman" panose="02020603050405020304" pitchFamily="18" charset="0"/>
                <a:ea typeface="標楷體" panose="03000509000000000000" pitchFamily="65" charset="-120"/>
                <a:cs typeface="Times New Roman" panose="02020603050405020304" pitchFamily="18" charset="0"/>
                <a:sym typeface="Times New Roman"/>
              </a:rPr>
              <a:t>Processes and Threads</a:t>
            </a:r>
            <a:endParaRPr sz="2400" dirty="0">
              <a:latin typeface="Times New Roman" panose="02020603050405020304" pitchFamily="18" charset="0"/>
              <a:ea typeface="標楷體" panose="03000509000000000000" pitchFamily="65" charset="-120"/>
              <a:cs typeface="Times New Roman" panose="02020603050405020304" pitchFamily="18" charset="0"/>
            </a:endParaRPr>
          </a:p>
          <a:p>
            <a:pPr marL="228600" lvl="0" indent="-228600" algn="l" rtl="0">
              <a:lnSpc>
                <a:spcPct val="150000"/>
              </a:lnSpc>
              <a:spcBef>
                <a:spcPts val="1000"/>
              </a:spcBef>
              <a:spcAft>
                <a:spcPts val="0"/>
              </a:spcAft>
              <a:buClr>
                <a:schemeClr val="dk1"/>
              </a:buClr>
              <a:buSzPct val="92436"/>
              <a:buChar char="•"/>
            </a:pPr>
            <a:r>
              <a:rPr lang="en-US" sz="2400" dirty="0">
                <a:latin typeface="Times New Roman" panose="02020603050405020304" pitchFamily="18" charset="0"/>
                <a:ea typeface="標楷體" panose="03000509000000000000" pitchFamily="65" charset="-120"/>
                <a:cs typeface="Times New Roman" panose="02020603050405020304" pitchFamily="18" charset="0"/>
                <a:sym typeface="Times New Roman"/>
              </a:rPr>
              <a:t>Multi-threading vs Multi-processing</a:t>
            </a:r>
            <a:endParaRPr sz="2400" dirty="0">
              <a:latin typeface="Times New Roman" panose="02020603050405020304" pitchFamily="18" charset="0"/>
              <a:ea typeface="標楷體" panose="03000509000000000000" pitchFamily="65" charset="-120"/>
              <a:cs typeface="Times New Roman" panose="02020603050405020304" pitchFamily="18" charset="0"/>
            </a:endParaRPr>
          </a:p>
          <a:p>
            <a:pPr marL="228600" lvl="0" indent="-228600" algn="l" rtl="0">
              <a:lnSpc>
                <a:spcPct val="150000"/>
              </a:lnSpc>
              <a:spcBef>
                <a:spcPts val="1000"/>
              </a:spcBef>
              <a:spcAft>
                <a:spcPts val="0"/>
              </a:spcAft>
              <a:buClr>
                <a:schemeClr val="dk1"/>
              </a:buClr>
              <a:buSzPct val="92436"/>
              <a:buChar char="•"/>
            </a:pPr>
            <a:r>
              <a:rPr lang="en-US" sz="2400" dirty="0">
                <a:latin typeface="Times New Roman" panose="02020603050405020304" pitchFamily="18" charset="0"/>
                <a:ea typeface="標楷體" panose="03000509000000000000" pitchFamily="65" charset="-120"/>
                <a:cs typeface="Times New Roman" panose="02020603050405020304" pitchFamily="18" charset="0"/>
                <a:sym typeface="Times New Roman"/>
              </a:rPr>
              <a:t>POSIX Threads </a:t>
            </a:r>
            <a:r>
              <a:rPr lang="en-US" sz="2400" dirty="0" err="1">
                <a:latin typeface="標楷體" panose="03000509000000000000" pitchFamily="65" charset="-120"/>
                <a:ea typeface="標楷體" panose="03000509000000000000" pitchFamily="65" charset="-120"/>
                <a:cs typeface="Times New Roman" panose="02020603050405020304" pitchFamily="18" charset="0"/>
                <a:sym typeface="Times New Roman"/>
              </a:rPr>
              <a:t>簡介</a:t>
            </a:r>
            <a:endParaRPr sz="2400" dirty="0">
              <a:latin typeface="標楷體" panose="03000509000000000000" pitchFamily="65" charset="-120"/>
              <a:ea typeface="標楷體" panose="03000509000000000000" pitchFamily="65" charset="-120"/>
              <a:cs typeface="Times New Roman" panose="02020603050405020304" pitchFamily="18" charset="0"/>
            </a:endParaRPr>
          </a:p>
          <a:p>
            <a:pPr marL="228600" lvl="0" indent="-228600" algn="l" rtl="0">
              <a:lnSpc>
                <a:spcPct val="150000"/>
              </a:lnSpc>
              <a:spcBef>
                <a:spcPts val="1000"/>
              </a:spcBef>
              <a:spcAft>
                <a:spcPts val="0"/>
              </a:spcAft>
              <a:buClr>
                <a:schemeClr val="dk1"/>
              </a:buClr>
              <a:buSzPct val="92436"/>
              <a:buChar char="•"/>
            </a:pPr>
            <a:r>
              <a:rPr lang="en-US" sz="2400" dirty="0" err="1">
                <a:latin typeface="標楷體" panose="03000509000000000000" pitchFamily="65" charset="-120"/>
                <a:ea typeface="標楷體" panose="03000509000000000000" pitchFamily="65" charset="-120"/>
                <a:cs typeface="Times New Roman" panose="02020603050405020304" pitchFamily="18" charset="0"/>
                <a:sym typeface="Times New Roman"/>
              </a:rPr>
              <a:t>多執行緒分工方法</a:t>
            </a:r>
            <a:endParaRPr sz="2400" dirty="0">
              <a:latin typeface="標楷體" panose="03000509000000000000" pitchFamily="65" charset="-120"/>
              <a:ea typeface="標楷體" panose="03000509000000000000" pitchFamily="65" charset="-120"/>
              <a:cs typeface="Times New Roman" panose="02020603050405020304" pitchFamily="18" charset="0"/>
            </a:endParaRPr>
          </a:p>
          <a:p>
            <a:pPr marL="228600" lvl="0" indent="-228600" algn="l" rtl="0">
              <a:lnSpc>
                <a:spcPct val="150000"/>
              </a:lnSpc>
              <a:spcBef>
                <a:spcPts val="1000"/>
              </a:spcBef>
              <a:spcAft>
                <a:spcPts val="0"/>
              </a:spcAft>
              <a:buClr>
                <a:schemeClr val="dk1"/>
              </a:buClr>
              <a:buSzPct val="92436"/>
              <a:buChar char="•"/>
            </a:pPr>
            <a:r>
              <a:rPr lang="en-US" sz="2400" dirty="0" err="1">
                <a:latin typeface="標楷體" panose="03000509000000000000" pitchFamily="65" charset="-120"/>
                <a:ea typeface="標楷體" panose="03000509000000000000" pitchFamily="65" charset="-120"/>
                <a:cs typeface="Times New Roman" panose="02020603050405020304" pitchFamily="18" charset="0"/>
                <a:sym typeface="Times New Roman"/>
              </a:rPr>
              <a:t>多執行緒同步問題</a:t>
            </a:r>
            <a:endParaRPr sz="2400" dirty="0">
              <a:latin typeface="標楷體" panose="03000509000000000000" pitchFamily="65" charset="-120"/>
              <a:ea typeface="標楷體" panose="03000509000000000000" pitchFamily="65" charset="-120"/>
              <a:cs typeface="Times New Roman" panose="02020603050405020304" pitchFamily="18" charset="0"/>
            </a:endParaRPr>
          </a:p>
          <a:p>
            <a:pPr marL="228600" lvl="0" indent="-228600" algn="l" rtl="0">
              <a:lnSpc>
                <a:spcPct val="150000"/>
              </a:lnSpc>
              <a:spcBef>
                <a:spcPts val="1000"/>
              </a:spcBef>
              <a:spcAft>
                <a:spcPts val="0"/>
              </a:spcAft>
              <a:buClr>
                <a:schemeClr val="dk1"/>
              </a:buClr>
              <a:buSzPct val="92436"/>
              <a:buChar char="•"/>
            </a:pPr>
            <a:r>
              <a:rPr lang="en-US" sz="2400" dirty="0">
                <a:latin typeface="Times New Roman" panose="02020603050405020304" pitchFamily="18" charset="0"/>
                <a:ea typeface="標楷體" panose="03000509000000000000" pitchFamily="65" charset="-120"/>
                <a:cs typeface="Times New Roman" panose="02020603050405020304" pitchFamily="18" charset="0"/>
                <a:sym typeface="Times New Roman"/>
              </a:rPr>
              <a:t>Critical Sections Problem</a:t>
            </a:r>
            <a:endParaRPr sz="2400" dirty="0">
              <a:latin typeface="Times New Roman" panose="02020603050405020304" pitchFamily="18" charset="0"/>
              <a:ea typeface="標楷體" panose="03000509000000000000" pitchFamily="65" charset="-120"/>
              <a:cs typeface="Times New Roman" panose="02020603050405020304" pitchFamily="18" charset="0"/>
            </a:endParaRPr>
          </a:p>
          <a:p>
            <a:pPr marL="228600" lvl="0" indent="-228600" algn="l" rtl="0">
              <a:lnSpc>
                <a:spcPct val="150000"/>
              </a:lnSpc>
              <a:spcBef>
                <a:spcPts val="1000"/>
              </a:spcBef>
              <a:spcAft>
                <a:spcPts val="0"/>
              </a:spcAft>
              <a:buClr>
                <a:schemeClr val="dk1"/>
              </a:buClr>
              <a:buSzPct val="92436"/>
              <a:buChar char="•"/>
            </a:pPr>
            <a:r>
              <a:rPr lang="en-US" sz="2400" dirty="0">
                <a:latin typeface="Times New Roman" panose="02020603050405020304" pitchFamily="18" charset="0"/>
                <a:ea typeface="標楷體" panose="03000509000000000000" pitchFamily="65" charset="-120"/>
                <a:cs typeface="Times New Roman" panose="02020603050405020304" pitchFamily="18" charset="0"/>
                <a:sym typeface="Times New Roman"/>
              </a:rPr>
              <a:t>Mutex &amp; Semaphore</a:t>
            </a:r>
            <a:endParaRPr sz="2400" dirty="0">
              <a:latin typeface="Times New Roman" panose="02020603050405020304" pitchFamily="18" charset="0"/>
              <a:ea typeface="標楷體" panose="03000509000000000000" pitchFamily="65" charset="-120"/>
              <a:cs typeface="Times New Roman" panose="02020603050405020304" pitchFamily="18" charset="0"/>
              <a:sym typeface="Times New Roman"/>
            </a:endParaRPr>
          </a:p>
        </p:txBody>
      </p:sp>
      <p:sp>
        <p:nvSpPr>
          <p:cNvPr id="7" name="Google Shape;120;p4">
            <a:extLst>
              <a:ext uri="{FF2B5EF4-FFF2-40B4-BE49-F238E27FC236}">
                <a16:creationId xmlns:a16="http://schemas.microsoft.com/office/drawing/2014/main" id="{34804B9F-52C6-4DDB-97B1-5104F9FF18B7}"/>
              </a:ext>
            </a:extLst>
          </p:cNvPr>
          <p:cNvSpPr txBox="1">
            <a:spLocks/>
          </p:cNvSpPr>
          <p:nvPr/>
        </p:nvSpPr>
        <p:spPr>
          <a:xfrm>
            <a:off x="8081010" y="6188076"/>
            <a:ext cx="197739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US" smtClean="0">
                <a:solidFill>
                  <a:schemeClr val="bg1"/>
                </a:solidFill>
              </a:rPr>
              <a:pPr/>
              <a:t>2</a:t>
            </a:fld>
            <a:endParaRPr lang="en-US"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a:t>多執行緒分工方法</a:t>
            </a:r>
            <a:endParaRPr/>
          </a:p>
        </p:txBody>
      </p:sp>
      <p:sp>
        <p:nvSpPr>
          <p:cNvPr id="272" name="Google Shape;272;p2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200"/>
              <a:buChar char="•"/>
            </a:pPr>
            <a:r>
              <a:rPr lang="en-US">
                <a:latin typeface="DFKai-SB"/>
                <a:ea typeface="DFKai-SB"/>
                <a:cs typeface="DFKai-SB"/>
                <a:sym typeface="DFKai-SB"/>
              </a:rPr>
              <a:t>資料平行(Data parallelism)，將資料分配到不同的執行緒中，資料平行把</a:t>
            </a:r>
            <a:r>
              <a:rPr lang="en-US">
                <a:solidFill>
                  <a:srgbClr val="FF0000"/>
                </a:solidFill>
                <a:latin typeface="DFKai-SB"/>
                <a:ea typeface="DFKai-SB"/>
                <a:cs typeface="DFKai-SB"/>
                <a:sym typeface="DFKai-SB"/>
              </a:rPr>
              <a:t>大的任務化解成若干個相同的子任務</a:t>
            </a:r>
            <a:r>
              <a:rPr lang="en-US">
                <a:latin typeface="DFKai-SB"/>
                <a:ea typeface="DFKai-SB"/>
                <a:cs typeface="DFKai-SB"/>
                <a:sym typeface="DFKai-SB"/>
              </a:rPr>
              <a:t>，加速執行</a:t>
            </a:r>
            <a:endParaRPr/>
          </a:p>
          <a:p>
            <a:pPr marL="685800" lvl="1" indent="-228600" algn="l" rtl="0">
              <a:lnSpc>
                <a:spcPct val="150000"/>
              </a:lnSpc>
              <a:spcBef>
                <a:spcPts val="500"/>
              </a:spcBef>
              <a:spcAft>
                <a:spcPts val="0"/>
              </a:spcAft>
              <a:buClr>
                <a:schemeClr val="dk1"/>
              </a:buClr>
              <a:buSzPts val="2000"/>
              <a:buChar char="•"/>
            </a:pPr>
            <a:r>
              <a:rPr lang="en-US">
                <a:latin typeface="DFKai-SB"/>
                <a:ea typeface="DFKai-SB"/>
                <a:cs typeface="DFKai-SB"/>
                <a:sym typeface="DFKai-SB"/>
              </a:rPr>
              <a:t>如:將一個龐大的運算，將一加到一億的加法，分成四組資料，各別都去做相同的加法計算，得到四組各別的和，最後再加總得到解</a:t>
            </a:r>
            <a:endParaRPr/>
          </a:p>
          <a:p>
            <a:pPr marL="228600" lvl="0" indent="-88900" algn="l" rtl="0">
              <a:lnSpc>
                <a:spcPct val="90000"/>
              </a:lnSpc>
              <a:spcBef>
                <a:spcPts val="1000"/>
              </a:spcBef>
              <a:spcAft>
                <a:spcPts val="0"/>
              </a:spcAft>
              <a:buClr>
                <a:schemeClr val="dk1"/>
              </a:buClr>
              <a:buSzPts val="2200"/>
              <a:buNone/>
            </a:pPr>
            <a:endParaRPr>
              <a:latin typeface="DFKai-SB"/>
              <a:ea typeface="DFKai-SB"/>
              <a:cs typeface="DFKai-SB"/>
              <a:sym typeface="DFKai-SB"/>
            </a:endParaRPr>
          </a:p>
        </p:txBody>
      </p:sp>
      <p:sp>
        <p:nvSpPr>
          <p:cNvPr id="273" name="Google Shape;273;p2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a:t>多執行緒分工方法</a:t>
            </a:r>
            <a:endParaRPr/>
          </a:p>
        </p:txBody>
      </p:sp>
      <p:sp>
        <p:nvSpPr>
          <p:cNvPr id="281" name="Google Shape;281;p2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369887" lvl="0" indent="-228599" algn="l" rtl="0">
              <a:lnSpc>
                <a:spcPct val="150000"/>
              </a:lnSpc>
              <a:spcBef>
                <a:spcPts val="0"/>
              </a:spcBef>
              <a:spcAft>
                <a:spcPts val="0"/>
              </a:spcAft>
              <a:buClr>
                <a:schemeClr val="dk1"/>
              </a:buClr>
              <a:buSzPts val="2400"/>
              <a:buChar char="•"/>
            </a:pPr>
            <a:r>
              <a:rPr lang="en-US" sz="2000" dirty="0"/>
              <a:t>To unload a module</a:t>
            </a:r>
            <a:endParaRPr sz="2000" dirty="0"/>
          </a:p>
          <a:p>
            <a:pPr marL="736600" lvl="1" indent="-228600" algn="l" rtl="0">
              <a:lnSpc>
                <a:spcPct val="150000"/>
              </a:lnSpc>
              <a:spcBef>
                <a:spcPts val="500"/>
              </a:spcBef>
              <a:spcAft>
                <a:spcPts val="0"/>
              </a:spcAft>
              <a:buClr>
                <a:srgbClr val="0000FF"/>
              </a:buClr>
              <a:buSzPts val="2000"/>
              <a:buChar char="•"/>
            </a:pPr>
            <a:r>
              <a:rPr lang="en-US" sz="2000" dirty="0" err="1">
                <a:solidFill>
                  <a:schemeClr val="accent4">
                    <a:lumMod val="60000"/>
                    <a:lumOff val="40000"/>
                  </a:schemeClr>
                </a:solidFill>
              </a:rPr>
              <a:t>rmmod</a:t>
            </a:r>
            <a:r>
              <a:rPr lang="en-US" sz="2000" dirty="0"/>
              <a:t> invokes </a:t>
            </a:r>
            <a:r>
              <a:rPr lang="en-US" sz="2000" dirty="0" err="1">
                <a:solidFill>
                  <a:schemeClr val="accent4">
                    <a:lumMod val="60000"/>
                    <a:lumOff val="40000"/>
                  </a:schemeClr>
                </a:solidFill>
              </a:rPr>
              <a:t>delete_module</a:t>
            </a:r>
            <a:r>
              <a:rPr lang="en-US" sz="2000" dirty="0">
                <a:solidFill>
                  <a:schemeClr val="accent4">
                    <a:lumMod val="60000"/>
                    <a:lumOff val="40000"/>
                  </a:schemeClr>
                </a:solidFill>
              </a:rPr>
              <a:t> </a:t>
            </a:r>
            <a:r>
              <a:rPr lang="en-US" sz="2000" dirty="0"/>
              <a:t>that calls </a:t>
            </a:r>
            <a:r>
              <a:rPr lang="en-US" sz="2000" dirty="0" err="1">
                <a:solidFill>
                  <a:schemeClr val="accent4">
                    <a:lumMod val="60000"/>
                    <a:lumOff val="40000"/>
                  </a:schemeClr>
                </a:solidFill>
              </a:rPr>
              <a:t>cleanup_module</a:t>
            </a:r>
            <a:endParaRPr sz="2000" dirty="0">
              <a:solidFill>
                <a:schemeClr val="accent4">
                  <a:lumMod val="60000"/>
                  <a:lumOff val="40000"/>
                </a:schemeClr>
              </a:solidFill>
            </a:endParaRPr>
          </a:p>
        </p:txBody>
      </p:sp>
      <p:sp>
        <p:nvSpPr>
          <p:cNvPr id="282" name="Google Shape;282;p2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83" name="Google Shape;283;p22"/>
          <p:cNvSpPr/>
          <p:nvPr/>
        </p:nvSpPr>
        <p:spPr>
          <a:xfrm>
            <a:off x="3807490" y="4263721"/>
            <a:ext cx="1800000" cy="720000"/>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tx1"/>
                </a:solidFill>
                <a:latin typeface="DFKai-SB"/>
                <a:ea typeface="DFKai-SB"/>
                <a:cs typeface="DFKai-SB"/>
                <a:sym typeface="DFKai-SB"/>
              </a:rPr>
              <a:t>25,000,001~</a:t>
            </a:r>
            <a:endParaRPr sz="1400" b="0" i="0" u="none" strike="noStrike" cap="none" dirty="0">
              <a:solidFill>
                <a:schemeClr val="tx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tx1"/>
                </a:solidFill>
                <a:latin typeface="DFKai-SB"/>
                <a:ea typeface="DFKai-SB"/>
                <a:cs typeface="DFKai-SB"/>
                <a:sym typeface="DFKai-SB"/>
              </a:rPr>
              <a:t>50,000,000</a:t>
            </a:r>
            <a:endParaRPr sz="1800" b="0" i="0" u="none" strike="noStrike" cap="none" dirty="0">
              <a:solidFill>
                <a:schemeClr val="tx1"/>
              </a:solidFill>
              <a:latin typeface="DFKai-SB"/>
              <a:ea typeface="DFKai-SB"/>
              <a:cs typeface="DFKai-SB"/>
              <a:sym typeface="DFKai-SB"/>
            </a:endParaRPr>
          </a:p>
        </p:txBody>
      </p:sp>
      <p:sp>
        <p:nvSpPr>
          <p:cNvPr id="284" name="Google Shape;284;p22"/>
          <p:cNvSpPr/>
          <p:nvPr/>
        </p:nvSpPr>
        <p:spPr>
          <a:xfrm>
            <a:off x="1764280" y="4263721"/>
            <a:ext cx="1800000" cy="720000"/>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tx1"/>
                </a:solidFill>
                <a:latin typeface="DFKai-SB"/>
                <a:ea typeface="DFKai-SB"/>
                <a:cs typeface="DFKai-SB"/>
                <a:sym typeface="DFKai-SB"/>
              </a:rPr>
              <a:t>1~</a:t>
            </a:r>
            <a:endParaRPr sz="1400" b="0" i="0" u="none" strike="noStrike" cap="none" dirty="0">
              <a:solidFill>
                <a:schemeClr val="tx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tx1"/>
                </a:solidFill>
                <a:latin typeface="DFKai-SB"/>
                <a:ea typeface="DFKai-SB"/>
                <a:cs typeface="DFKai-SB"/>
                <a:sym typeface="DFKai-SB"/>
              </a:rPr>
              <a:t>25,000,000</a:t>
            </a:r>
            <a:endParaRPr sz="1800" b="0" i="0" u="none" strike="noStrike" cap="none" dirty="0">
              <a:solidFill>
                <a:schemeClr val="tx1"/>
              </a:solidFill>
              <a:latin typeface="DFKai-SB"/>
              <a:ea typeface="DFKai-SB"/>
              <a:cs typeface="DFKai-SB"/>
              <a:sym typeface="DFKai-SB"/>
            </a:endParaRPr>
          </a:p>
        </p:txBody>
      </p:sp>
      <p:sp>
        <p:nvSpPr>
          <p:cNvPr id="285" name="Google Shape;285;p22"/>
          <p:cNvSpPr/>
          <p:nvPr/>
        </p:nvSpPr>
        <p:spPr>
          <a:xfrm>
            <a:off x="4707490" y="2909530"/>
            <a:ext cx="2034308" cy="529766"/>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tx1"/>
                </a:solidFill>
                <a:latin typeface="DFKai-SB"/>
                <a:ea typeface="DFKai-SB"/>
                <a:cs typeface="DFKai-SB"/>
                <a:sym typeface="DFKai-SB"/>
              </a:rPr>
              <a:t>1~100,000,000</a:t>
            </a:r>
            <a:endParaRPr sz="1800" b="0" i="0" u="none" strike="noStrike" cap="none" dirty="0">
              <a:solidFill>
                <a:schemeClr val="tx1"/>
              </a:solidFill>
              <a:latin typeface="DFKai-SB"/>
              <a:ea typeface="DFKai-SB"/>
              <a:cs typeface="DFKai-SB"/>
              <a:sym typeface="DFKai-SB"/>
            </a:endParaRPr>
          </a:p>
        </p:txBody>
      </p:sp>
      <p:cxnSp>
        <p:nvCxnSpPr>
          <p:cNvPr id="286" name="Google Shape;286;p22"/>
          <p:cNvCxnSpPr>
            <a:stCxn id="285" idx="2"/>
            <a:endCxn id="284" idx="0"/>
          </p:cNvCxnSpPr>
          <p:nvPr/>
        </p:nvCxnSpPr>
        <p:spPr>
          <a:xfrm rot="5400000">
            <a:off x="3782294" y="2321346"/>
            <a:ext cx="824400" cy="3060300"/>
          </a:xfrm>
          <a:prstGeom prst="bentConnector3">
            <a:avLst>
              <a:gd name="adj1" fmla="val 50001"/>
            </a:avLst>
          </a:prstGeom>
          <a:noFill/>
          <a:ln w="57150" cap="flat" cmpd="sng">
            <a:solidFill>
              <a:schemeClr val="dk1"/>
            </a:solidFill>
            <a:prstDash val="solid"/>
            <a:round/>
            <a:headEnd type="none" w="sm" len="sm"/>
            <a:tailEnd type="triangle" w="med" len="med"/>
          </a:ln>
        </p:spPr>
      </p:cxnSp>
      <p:sp>
        <p:nvSpPr>
          <p:cNvPr id="287" name="Google Shape;287;p22"/>
          <p:cNvSpPr/>
          <p:nvPr/>
        </p:nvSpPr>
        <p:spPr>
          <a:xfrm>
            <a:off x="5850700" y="4263721"/>
            <a:ext cx="1800000" cy="720000"/>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tx1"/>
                </a:solidFill>
                <a:latin typeface="DFKai-SB"/>
                <a:ea typeface="DFKai-SB"/>
                <a:cs typeface="DFKai-SB"/>
                <a:sym typeface="DFKai-SB"/>
              </a:rPr>
              <a:t>50,000,01~</a:t>
            </a:r>
            <a:endParaRPr sz="1400" b="0" i="0" u="none" strike="noStrike" cap="none" dirty="0">
              <a:solidFill>
                <a:schemeClr val="tx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tx1"/>
                </a:solidFill>
                <a:latin typeface="DFKai-SB"/>
                <a:ea typeface="DFKai-SB"/>
                <a:cs typeface="DFKai-SB"/>
                <a:sym typeface="DFKai-SB"/>
              </a:rPr>
              <a:t>75,000,000</a:t>
            </a:r>
            <a:endParaRPr sz="1800" b="0" i="0" u="none" strike="noStrike" cap="none" dirty="0">
              <a:solidFill>
                <a:schemeClr val="tx1"/>
              </a:solidFill>
              <a:latin typeface="DFKai-SB"/>
              <a:ea typeface="DFKai-SB"/>
              <a:cs typeface="DFKai-SB"/>
              <a:sym typeface="DFKai-SB"/>
            </a:endParaRPr>
          </a:p>
        </p:txBody>
      </p:sp>
      <p:cxnSp>
        <p:nvCxnSpPr>
          <p:cNvPr id="288" name="Google Shape;288;p22"/>
          <p:cNvCxnSpPr>
            <a:stCxn id="285" idx="2"/>
            <a:endCxn id="287" idx="0"/>
          </p:cNvCxnSpPr>
          <p:nvPr/>
        </p:nvCxnSpPr>
        <p:spPr>
          <a:xfrm rot="-5400000" flipH="1">
            <a:off x="5825444" y="3338496"/>
            <a:ext cx="824400" cy="1026000"/>
          </a:xfrm>
          <a:prstGeom prst="bentConnector3">
            <a:avLst>
              <a:gd name="adj1" fmla="val 50001"/>
            </a:avLst>
          </a:prstGeom>
          <a:noFill/>
          <a:ln w="57150" cap="flat" cmpd="sng">
            <a:solidFill>
              <a:schemeClr val="dk1"/>
            </a:solidFill>
            <a:prstDash val="solid"/>
            <a:round/>
            <a:headEnd type="none" w="sm" len="sm"/>
            <a:tailEnd type="triangle" w="med" len="med"/>
          </a:ln>
        </p:spPr>
      </p:cxnSp>
      <p:cxnSp>
        <p:nvCxnSpPr>
          <p:cNvPr id="289" name="Google Shape;289;p22"/>
          <p:cNvCxnSpPr>
            <a:stCxn id="285" idx="2"/>
            <a:endCxn id="283" idx="0"/>
          </p:cNvCxnSpPr>
          <p:nvPr/>
        </p:nvCxnSpPr>
        <p:spPr>
          <a:xfrm rot="5400000">
            <a:off x="4803794" y="3342846"/>
            <a:ext cx="824400" cy="1017300"/>
          </a:xfrm>
          <a:prstGeom prst="bentConnector3">
            <a:avLst>
              <a:gd name="adj1" fmla="val 50001"/>
            </a:avLst>
          </a:prstGeom>
          <a:noFill/>
          <a:ln w="57150" cap="flat" cmpd="sng">
            <a:solidFill>
              <a:schemeClr val="dk1"/>
            </a:solidFill>
            <a:prstDash val="solid"/>
            <a:round/>
            <a:headEnd type="none" w="sm" len="sm"/>
            <a:tailEnd type="triangle" w="med" len="med"/>
          </a:ln>
        </p:spPr>
      </p:cxnSp>
      <p:sp>
        <p:nvSpPr>
          <p:cNvPr id="290" name="Google Shape;290;p22"/>
          <p:cNvSpPr/>
          <p:nvPr/>
        </p:nvSpPr>
        <p:spPr>
          <a:xfrm>
            <a:off x="7893910" y="4263721"/>
            <a:ext cx="1800000" cy="720000"/>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tx1"/>
                </a:solidFill>
                <a:latin typeface="DFKai-SB"/>
                <a:ea typeface="DFKai-SB"/>
                <a:cs typeface="DFKai-SB"/>
                <a:sym typeface="DFKai-SB"/>
              </a:rPr>
              <a:t>75,000,001~</a:t>
            </a:r>
            <a:endParaRPr sz="1400" b="0" i="0" u="none" strike="noStrike" cap="none" dirty="0">
              <a:solidFill>
                <a:schemeClr val="tx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tx1"/>
                </a:solidFill>
                <a:latin typeface="DFKai-SB"/>
                <a:ea typeface="DFKai-SB"/>
                <a:cs typeface="DFKai-SB"/>
                <a:sym typeface="DFKai-SB"/>
              </a:rPr>
              <a:t>100,000,000</a:t>
            </a:r>
            <a:endParaRPr sz="1800" b="0" i="0" u="none" strike="noStrike" cap="none" dirty="0">
              <a:solidFill>
                <a:schemeClr val="tx1"/>
              </a:solidFill>
              <a:latin typeface="DFKai-SB"/>
              <a:ea typeface="DFKai-SB"/>
              <a:cs typeface="DFKai-SB"/>
              <a:sym typeface="DFKai-SB"/>
            </a:endParaRPr>
          </a:p>
        </p:txBody>
      </p:sp>
      <p:cxnSp>
        <p:nvCxnSpPr>
          <p:cNvPr id="291" name="Google Shape;291;p22"/>
          <p:cNvCxnSpPr>
            <a:stCxn id="285" idx="2"/>
            <a:endCxn id="290" idx="0"/>
          </p:cNvCxnSpPr>
          <p:nvPr/>
        </p:nvCxnSpPr>
        <p:spPr>
          <a:xfrm rot="-5400000" flipH="1">
            <a:off x="6847094" y="2316846"/>
            <a:ext cx="824400" cy="3069300"/>
          </a:xfrm>
          <a:prstGeom prst="bentConnector3">
            <a:avLst>
              <a:gd name="adj1" fmla="val 50001"/>
            </a:avLst>
          </a:prstGeom>
          <a:noFill/>
          <a:ln w="57150" cap="flat" cmpd="sng">
            <a:solidFill>
              <a:schemeClr val="dk1"/>
            </a:solidFill>
            <a:prstDash val="solid"/>
            <a:round/>
            <a:headEnd type="none" w="sm" len="sm"/>
            <a:tailEnd type="triangle" w="med" len="med"/>
          </a:ln>
        </p:spPr>
      </p:cxnSp>
      <p:sp>
        <p:nvSpPr>
          <p:cNvPr id="292" name="Google Shape;292;p22"/>
          <p:cNvSpPr/>
          <p:nvPr/>
        </p:nvSpPr>
        <p:spPr>
          <a:xfrm>
            <a:off x="4704529" y="6186131"/>
            <a:ext cx="2034308" cy="625475"/>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tx1"/>
                </a:solidFill>
                <a:latin typeface="DFKai-SB"/>
                <a:ea typeface="DFKai-SB"/>
                <a:cs typeface="DFKai-SB"/>
                <a:sym typeface="DFKai-SB"/>
              </a:rPr>
              <a:t>四個結果的總和</a:t>
            </a:r>
            <a:endParaRPr sz="1400" b="0" i="0" u="none" strike="noStrike" cap="none" dirty="0">
              <a:solidFill>
                <a:schemeClr val="tx1"/>
              </a:solidFill>
              <a:latin typeface="Arial"/>
              <a:ea typeface="Arial"/>
              <a:cs typeface="Arial"/>
              <a:sym typeface="Arial"/>
            </a:endParaRPr>
          </a:p>
        </p:txBody>
      </p:sp>
      <p:cxnSp>
        <p:nvCxnSpPr>
          <p:cNvPr id="293" name="Google Shape;293;p22"/>
          <p:cNvCxnSpPr>
            <a:stCxn id="290" idx="2"/>
            <a:endCxn id="292" idx="0"/>
          </p:cNvCxnSpPr>
          <p:nvPr/>
        </p:nvCxnSpPr>
        <p:spPr>
          <a:xfrm rot="5400000">
            <a:off x="6656560" y="4048771"/>
            <a:ext cx="1202400" cy="3072300"/>
          </a:xfrm>
          <a:prstGeom prst="bentConnector3">
            <a:avLst>
              <a:gd name="adj1" fmla="val 50000"/>
            </a:avLst>
          </a:prstGeom>
          <a:noFill/>
          <a:ln w="57150" cap="flat" cmpd="sng">
            <a:solidFill>
              <a:schemeClr val="dk1"/>
            </a:solidFill>
            <a:prstDash val="solid"/>
            <a:round/>
            <a:headEnd type="none" w="sm" len="sm"/>
            <a:tailEnd type="triangle" w="med" len="med"/>
          </a:ln>
        </p:spPr>
      </p:cxnSp>
      <p:cxnSp>
        <p:nvCxnSpPr>
          <p:cNvPr id="294" name="Google Shape;294;p22"/>
          <p:cNvCxnSpPr>
            <a:stCxn id="287" idx="2"/>
            <a:endCxn id="292" idx="0"/>
          </p:cNvCxnSpPr>
          <p:nvPr/>
        </p:nvCxnSpPr>
        <p:spPr>
          <a:xfrm rot="5400000">
            <a:off x="5635000" y="5070421"/>
            <a:ext cx="1202400" cy="1029000"/>
          </a:xfrm>
          <a:prstGeom prst="bentConnector3">
            <a:avLst>
              <a:gd name="adj1" fmla="val 50000"/>
            </a:avLst>
          </a:prstGeom>
          <a:noFill/>
          <a:ln w="57150" cap="flat" cmpd="sng">
            <a:solidFill>
              <a:schemeClr val="dk1"/>
            </a:solidFill>
            <a:prstDash val="solid"/>
            <a:round/>
            <a:headEnd type="none" w="sm" len="sm"/>
            <a:tailEnd type="triangle" w="med" len="med"/>
          </a:ln>
        </p:spPr>
      </p:cxnSp>
      <p:cxnSp>
        <p:nvCxnSpPr>
          <p:cNvPr id="295" name="Google Shape;295;p22"/>
          <p:cNvCxnSpPr>
            <a:stCxn id="283" idx="2"/>
            <a:endCxn id="292" idx="0"/>
          </p:cNvCxnSpPr>
          <p:nvPr/>
        </p:nvCxnSpPr>
        <p:spPr>
          <a:xfrm rot="-5400000" flipH="1">
            <a:off x="4613440" y="5077771"/>
            <a:ext cx="1202400" cy="1014300"/>
          </a:xfrm>
          <a:prstGeom prst="bentConnector3">
            <a:avLst>
              <a:gd name="adj1" fmla="val 50000"/>
            </a:avLst>
          </a:prstGeom>
          <a:noFill/>
          <a:ln w="57150" cap="flat" cmpd="sng">
            <a:solidFill>
              <a:schemeClr val="dk1"/>
            </a:solidFill>
            <a:prstDash val="solid"/>
            <a:round/>
            <a:headEnd type="none" w="sm" len="sm"/>
            <a:tailEnd type="triangle" w="med" len="med"/>
          </a:ln>
        </p:spPr>
      </p:cxnSp>
      <p:cxnSp>
        <p:nvCxnSpPr>
          <p:cNvPr id="296" name="Google Shape;296;p22"/>
          <p:cNvCxnSpPr>
            <a:stCxn id="284" idx="2"/>
            <a:endCxn id="292" idx="0"/>
          </p:cNvCxnSpPr>
          <p:nvPr/>
        </p:nvCxnSpPr>
        <p:spPr>
          <a:xfrm rot="-5400000" flipH="1">
            <a:off x="3591730" y="4056271"/>
            <a:ext cx="1202400" cy="3057300"/>
          </a:xfrm>
          <a:prstGeom prst="bentConnector3">
            <a:avLst>
              <a:gd name="adj1" fmla="val 50000"/>
            </a:avLst>
          </a:prstGeom>
          <a:noFill/>
          <a:ln w="57150" cap="flat" cmpd="sng">
            <a:solidFill>
              <a:schemeClr val="dk1"/>
            </a:solidFill>
            <a:prstDash val="solid"/>
            <a:round/>
            <a:headEnd type="none" w="sm" len="sm"/>
            <a:tailEnd type="triangle" w="med" len="med"/>
          </a:ln>
        </p:spPr>
      </p:cxnSp>
      <p:sp>
        <p:nvSpPr>
          <p:cNvPr id="297" name="Google Shape;297;p22"/>
          <p:cNvSpPr txBox="1"/>
          <p:nvPr/>
        </p:nvSpPr>
        <p:spPr>
          <a:xfrm>
            <a:off x="6750699" y="3254628"/>
            <a:ext cx="3673191"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DFKai-SB"/>
                <a:ea typeface="DFKai-SB"/>
                <a:cs typeface="DFKai-SB"/>
                <a:sym typeface="DFKai-SB"/>
              </a:rPr>
              <a:t>分成四組資料給四個thread計算</a:t>
            </a:r>
            <a:endParaRPr sz="1400" b="0" i="0" u="none" strike="noStrike" cap="none" dirty="0">
              <a:solidFill>
                <a:schemeClr val="bg1"/>
              </a:solidFill>
              <a:latin typeface="DFKai-SB"/>
              <a:ea typeface="DFKai-SB"/>
              <a:cs typeface="DFKai-SB"/>
              <a:sym typeface="DFKai-SB"/>
            </a:endParaRPr>
          </a:p>
        </p:txBody>
      </p:sp>
      <p:sp>
        <p:nvSpPr>
          <p:cNvPr id="298" name="Google Shape;298;p22"/>
          <p:cNvSpPr txBox="1"/>
          <p:nvPr/>
        </p:nvSpPr>
        <p:spPr>
          <a:xfrm>
            <a:off x="8802934" y="5050144"/>
            <a:ext cx="162095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err="1">
                <a:solidFill>
                  <a:schemeClr val="bg1"/>
                </a:solidFill>
                <a:latin typeface="DFKai-SB"/>
                <a:ea typeface="DFKai-SB"/>
                <a:cs typeface="DFKai-SB"/>
                <a:sym typeface="DFKai-SB"/>
              </a:rPr>
              <a:t>每個子thread</a:t>
            </a:r>
            <a:endParaRPr sz="1400" b="0" i="0" u="none" strike="noStrike" cap="none" dirty="0">
              <a:solidFill>
                <a:schemeClr val="bg1"/>
              </a:solidFill>
              <a:latin typeface="DFKai-SB"/>
              <a:ea typeface="DFKai-SB"/>
              <a:cs typeface="DFKai-SB"/>
              <a:sym typeface="DFKai-SB"/>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err="1">
                <a:solidFill>
                  <a:schemeClr val="bg1"/>
                </a:solidFill>
                <a:latin typeface="DFKai-SB"/>
                <a:ea typeface="DFKai-SB"/>
                <a:cs typeface="DFKai-SB"/>
                <a:sym typeface="DFKai-SB"/>
              </a:rPr>
              <a:t>都是做數值加總</a:t>
            </a:r>
            <a:endParaRPr sz="1400" b="0" i="0" u="none" strike="noStrike" cap="none" dirty="0">
              <a:solidFill>
                <a:schemeClr val="bg1"/>
              </a:solidFill>
              <a:latin typeface="DFKai-SB"/>
              <a:ea typeface="DFKai-SB"/>
              <a:cs typeface="DFKai-SB"/>
              <a:sym typeface="DFKai-SB"/>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dirty="0" err="1"/>
              <a:t>多執行緒同步問題</a:t>
            </a:r>
            <a:endParaRPr dirty="0"/>
          </a:p>
        </p:txBody>
      </p:sp>
      <p:sp>
        <p:nvSpPr>
          <p:cNvPr id="304" name="Google Shape;304;p2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a:latin typeface="DFKai-SB"/>
                <a:ea typeface="DFKai-SB"/>
                <a:cs typeface="DFKai-SB"/>
                <a:sym typeface="DFKai-SB"/>
              </a:rPr>
              <a:t>在多執行緒程式中，兩條執行緒可能同時會對同一公共資源（比如全域變數）進行讀寫，可能會導致一執行緒在讀取完後，被作業系統暫停，</a:t>
            </a:r>
            <a:r>
              <a:rPr lang="en-US">
                <a:solidFill>
                  <a:srgbClr val="FF0000"/>
                </a:solidFill>
                <a:latin typeface="DFKai-SB"/>
                <a:ea typeface="DFKai-SB"/>
                <a:cs typeface="DFKai-SB"/>
                <a:sym typeface="DFKai-SB"/>
              </a:rPr>
              <a:t>使另外一個執行緒插入執行並寫入新的資料</a:t>
            </a:r>
            <a:r>
              <a:rPr lang="en-US">
                <a:latin typeface="DFKai-SB"/>
                <a:ea typeface="DFKai-SB"/>
                <a:cs typeface="DFKai-SB"/>
                <a:sym typeface="DFKai-SB"/>
              </a:rPr>
              <a:t>，而原先讀取的值就會變成錯誤的舊資料，最終資料處理的結果便產生問題</a:t>
            </a:r>
            <a:endParaRPr/>
          </a:p>
          <a:p>
            <a:pPr marL="228600" lvl="0" indent="-228600" algn="l" rtl="0">
              <a:lnSpc>
                <a:spcPct val="90000"/>
              </a:lnSpc>
              <a:spcBef>
                <a:spcPts val="1000"/>
              </a:spcBef>
              <a:spcAft>
                <a:spcPts val="0"/>
              </a:spcAft>
              <a:buClr>
                <a:schemeClr val="dk1"/>
              </a:buClr>
              <a:buSzPts val="2200"/>
              <a:buChar char="•"/>
            </a:pPr>
            <a:r>
              <a:rPr lang="en-US">
                <a:latin typeface="DFKai-SB"/>
                <a:ea typeface="DFKai-SB"/>
                <a:cs typeface="DFKai-SB"/>
                <a:sym typeface="DFKai-SB"/>
              </a:rPr>
              <a:t>範例為同時讓兩個執行緒對一全域變數SUM各別累加10000次的1，下圖結果為錯誤資料，正確預期結果為20000</a:t>
            </a:r>
            <a:endParaRPr>
              <a:latin typeface="DFKai-SB"/>
              <a:ea typeface="DFKai-SB"/>
              <a:cs typeface="DFKai-SB"/>
              <a:sym typeface="DFKai-SB"/>
            </a:endParaRPr>
          </a:p>
        </p:txBody>
      </p:sp>
      <p:sp>
        <p:nvSpPr>
          <p:cNvPr id="305" name="Google Shape;305;p2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306" name="Google Shape;306;p23"/>
          <p:cNvPicPr preferRelativeResize="0"/>
          <p:nvPr/>
        </p:nvPicPr>
        <p:blipFill>
          <a:blip r:embed="rId3">
            <a:alphaModFix/>
          </a:blip>
          <a:stretch>
            <a:fillRect/>
          </a:stretch>
        </p:blipFill>
        <p:spPr>
          <a:xfrm>
            <a:off x="2646925" y="4752902"/>
            <a:ext cx="2992250" cy="1968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24"/>
          <p:cNvPicPr preferRelativeResize="0"/>
          <p:nvPr/>
        </p:nvPicPr>
        <p:blipFill>
          <a:blip r:embed="rId3">
            <a:alphaModFix/>
          </a:blip>
          <a:stretch>
            <a:fillRect/>
          </a:stretch>
        </p:blipFill>
        <p:spPr>
          <a:xfrm>
            <a:off x="1175900" y="2001373"/>
            <a:ext cx="4864049" cy="4341325"/>
          </a:xfrm>
          <a:prstGeom prst="rect">
            <a:avLst/>
          </a:prstGeom>
          <a:noFill/>
          <a:ln>
            <a:noFill/>
          </a:ln>
        </p:spPr>
      </p:pic>
      <p:sp>
        <p:nvSpPr>
          <p:cNvPr id="313" name="Google Shape;313;p24"/>
          <p:cNvSpPr txBox="1">
            <a:spLocks noGrp="1"/>
          </p:cNvSpPr>
          <p:nvPr>
            <p:ph type="sldNum" idx="12"/>
          </p:nvPr>
        </p:nvSpPr>
        <p:spPr>
          <a:xfrm>
            <a:off x="8081010" y="6188076"/>
            <a:ext cx="197739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26</a:t>
            </a:r>
            <a:endParaRPr/>
          </a:p>
        </p:txBody>
      </p:sp>
      <p:sp>
        <p:nvSpPr>
          <p:cNvPr id="314" name="Google Shape;314;p24"/>
          <p:cNvSpPr/>
          <p:nvPr/>
        </p:nvSpPr>
        <p:spPr>
          <a:xfrm>
            <a:off x="1812025" y="3781433"/>
            <a:ext cx="1044600" cy="168600"/>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DFKai-SB"/>
              <a:ea typeface="DFKai-SB"/>
              <a:cs typeface="DFKai-SB"/>
              <a:sym typeface="DFKai-SB"/>
            </a:endParaRPr>
          </a:p>
        </p:txBody>
      </p:sp>
      <p:sp>
        <p:nvSpPr>
          <p:cNvPr id="315" name="Google Shape;315;p24"/>
          <p:cNvSpPr txBox="1"/>
          <p:nvPr/>
        </p:nvSpPr>
        <p:spPr>
          <a:xfrm>
            <a:off x="5105400" y="3781421"/>
            <a:ext cx="318548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DFKai-SB"/>
                <a:ea typeface="DFKai-SB"/>
                <a:cs typeface="DFKai-SB"/>
                <a:sym typeface="DFKai-SB"/>
              </a:rPr>
              <a:t>會造成記憶體覆蓋的全域變數</a:t>
            </a:r>
            <a:endParaRPr sz="1400" b="0" i="0" u="none" strike="noStrike" cap="none">
              <a:solidFill>
                <a:srgbClr val="000000"/>
              </a:solidFill>
              <a:latin typeface="Arial"/>
              <a:ea typeface="Arial"/>
              <a:cs typeface="Arial"/>
              <a:sym typeface="Arial"/>
            </a:endParaRPr>
          </a:p>
        </p:txBody>
      </p:sp>
      <p:cxnSp>
        <p:nvCxnSpPr>
          <p:cNvPr id="316" name="Google Shape;316;p24"/>
          <p:cNvCxnSpPr>
            <a:stCxn id="314" idx="3"/>
            <a:endCxn id="315" idx="1"/>
          </p:cNvCxnSpPr>
          <p:nvPr/>
        </p:nvCxnSpPr>
        <p:spPr>
          <a:xfrm>
            <a:off x="2856625" y="3865733"/>
            <a:ext cx="2248800" cy="100500"/>
          </a:xfrm>
          <a:prstGeom prst="straightConnector1">
            <a:avLst/>
          </a:prstGeom>
          <a:noFill/>
          <a:ln w="9525" cap="flat" cmpd="sng">
            <a:solidFill>
              <a:srgbClr val="FF0000"/>
            </a:solidFill>
            <a:prstDash val="solid"/>
            <a:round/>
            <a:headEnd type="none" w="sm" len="sm"/>
            <a:tailEnd type="triangle" w="med" len="med"/>
          </a:ln>
        </p:spPr>
      </p:cxnSp>
      <p:sp>
        <p:nvSpPr>
          <p:cNvPr id="10" name="Google Shape;303;p23">
            <a:extLst>
              <a:ext uri="{FF2B5EF4-FFF2-40B4-BE49-F238E27FC236}">
                <a16:creationId xmlns:a16="http://schemas.microsoft.com/office/drawing/2014/main" id="{8E889A57-FC0D-49B1-9222-96E94CD820C8}"/>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dirty="0" err="1"/>
              <a:t>多執行緒同步問題</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4" name="Google Shape;324;p2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DFKai-SB"/>
                <a:ea typeface="DFKai-SB"/>
                <a:cs typeface="DFKai-SB"/>
                <a:sym typeface="DFKai-SB"/>
              </a:rPr>
              <a:t>如thread1, thread2兩個執行緒在對同一個全域變數sum進行加法，在作業系統的執行上，可能會發生這種情況，假定sum值目前為60</a:t>
            </a:r>
            <a:endParaRPr dirty="0">
              <a:latin typeface="DFKai-SB"/>
              <a:ea typeface="DFKai-SB"/>
              <a:cs typeface="DFKai-SB"/>
              <a:sym typeface="DFKai-SB"/>
            </a:endParaRPr>
          </a:p>
        </p:txBody>
      </p:sp>
      <p:sp>
        <p:nvSpPr>
          <p:cNvPr id="322" name="Google Shape;322;p25"/>
          <p:cNvSpPr txBox="1">
            <a:spLocks noGrp="1"/>
          </p:cNvSpPr>
          <p:nvPr>
            <p:ph type="sldNum" idx="12"/>
          </p:nvPr>
        </p:nvSpPr>
        <p:spPr>
          <a:xfrm>
            <a:off x="8081010" y="6188076"/>
            <a:ext cx="197739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323" name="Google Shape;323;p25"/>
          <p:cNvPicPr preferRelativeResize="0"/>
          <p:nvPr/>
        </p:nvPicPr>
        <p:blipFill rotWithShape="1">
          <a:blip r:embed="rId3">
            <a:alphaModFix/>
          </a:blip>
          <a:srcRect/>
          <a:stretch/>
        </p:blipFill>
        <p:spPr>
          <a:xfrm>
            <a:off x="7407360" y="219938"/>
            <a:ext cx="3324689" cy="1533739"/>
          </a:xfrm>
          <a:prstGeom prst="rect">
            <a:avLst/>
          </a:prstGeom>
          <a:noFill/>
          <a:ln w="38100" cap="sq" cmpd="sng">
            <a:solidFill>
              <a:schemeClr val="dk1"/>
            </a:solidFill>
            <a:prstDash val="solid"/>
            <a:miter lim="800000"/>
            <a:headEnd type="none" w="sm" len="sm"/>
            <a:tailEnd type="none" w="sm" len="sm"/>
          </a:ln>
          <a:effectLst>
            <a:outerShdw blurRad="50800" dist="38100" dir="2700000" algn="tl" rotWithShape="0">
              <a:srgbClr val="000000">
                <a:alpha val="42352"/>
              </a:srgbClr>
            </a:outerShdw>
          </a:effectLst>
        </p:spPr>
      </p:pic>
      <p:sp>
        <p:nvSpPr>
          <p:cNvPr id="325" name="Google Shape;325;p25"/>
          <p:cNvSpPr/>
          <p:nvPr/>
        </p:nvSpPr>
        <p:spPr>
          <a:xfrm>
            <a:off x="1460789" y="3751469"/>
            <a:ext cx="1524000" cy="496236"/>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algn="ctr">
              <a:buSzPts val="1800"/>
            </a:pPr>
            <a:r>
              <a:rPr lang="en-US" sz="1800" dirty="0">
                <a:solidFill>
                  <a:schemeClr val="tx1"/>
                </a:solidFill>
                <a:latin typeface="DFKai-SB"/>
                <a:ea typeface="DFKai-SB"/>
                <a:sym typeface="DFKai-SB"/>
              </a:rPr>
              <a:t>Thread 1</a:t>
            </a:r>
            <a:endParaRPr sz="1800" dirty="0">
              <a:solidFill>
                <a:schemeClr val="tx1"/>
              </a:solidFill>
              <a:latin typeface="DFKai-SB"/>
              <a:ea typeface="DFKai-SB"/>
              <a:sym typeface="DFKai-SB"/>
            </a:endParaRPr>
          </a:p>
        </p:txBody>
      </p:sp>
      <p:sp>
        <p:nvSpPr>
          <p:cNvPr id="326" name="Google Shape;326;p25"/>
          <p:cNvSpPr/>
          <p:nvPr/>
        </p:nvSpPr>
        <p:spPr>
          <a:xfrm>
            <a:off x="1460789" y="4933257"/>
            <a:ext cx="1524000" cy="496236"/>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algn="ctr">
              <a:buSzPts val="1800"/>
            </a:pPr>
            <a:r>
              <a:rPr lang="en-US" sz="1800">
                <a:solidFill>
                  <a:schemeClr val="tx1"/>
                </a:solidFill>
                <a:latin typeface="DFKai-SB"/>
                <a:ea typeface="DFKai-SB"/>
                <a:sym typeface="DFKai-SB"/>
              </a:rPr>
              <a:t>Thread 1</a:t>
            </a:r>
            <a:endParaRPr sz="1800">
              <a:solidFill>
                <a:schemeClr val="tx1"/>
              </a:solidFill>
              <a:latin typeface="DFKai-SB"/>
              <a:ea typeface="DFKai-SB"/>
              <a:sym typeface="DFKai-SB"/>
            </a:endParaRPr>
          </a:p>
        </p:txBody>
      </p:sp>
      <p:sp>
        <p:nvSpPr>
          <p:cNvPr id="327" name="Google Shape;327;p25"/>
          <p:cNvSpPr/>
          <p:nvPr/>
        </p:nvSpPr>
        <p:spPr>
          <a:xfrm>
            <a:off x="6379060" y="3751469"/>
            <a:ext cx="1524000" cy="496236"/>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algn="ctr">
              <a:buSzPts val="1800"/>
            </a:pPr>
            <a:r>
              <a:rPr lang="en-US" sz="1800" dirty="0">
                <a:solidFill>
                  <a:schemeClr val="tx1"/>
                </a:solidFill>
                <a:latin typeface="DFKai-SB"/>
                <a:ea typeface="DFKai-SB"/>
                <a:sym typeface="DFKai-SB"/>
              </a:rPr>
              <a:t>Thread 2</a:t>
            </a:r>
            <a:endParaRPr sz="1800" dirty="0">
              <a:solidFill>
                <a:schemeClr val="tx1"/>
              </a:solidFill>
              <a:latin typeface="DFKai-SB"/>
              <a:ea typeface="DFKai-SB"/>
              <a:sym typeface="DFKai-SB"/>
            </a:endParaRPr>
          </a:p>
        </p:txBody>
      </p:sp>
      <p:cxnSp>
        <p:nvCxnSpPr>
          <p:cNvPr id="328" name="Google Shape;328;p25"/>
          <p:cNvCxnSpPr>
            <a:stCxn id="325" idx="3"/>
            <a:endCxn id="327" idx="1"/>
          </p:cNvCxnSpPr>
          <p:nvPr/>
        </p:nvCxnSpPr>
        <p:spPr>
          <a:xfrm>
            <a:off x="2984789" y="3999587"/>
            <a:ext cx="3394200" cy="0"/>
          </a:xfrm>
          <a:prstGeom prst="straightConnector1">
            <a:avLst/>
          </a:prstGeom>
          <a:noFill/>
          <a:ln w="9525" cap="flat" cmpd="sng">
            <a:solidFill>
              <a:srgbClr val="FFFF00"/>
            </a:solidFill>
            <a:prstDash val="solid"/>
            <a:round/>
            <a:headEnd type="none" w="sm" len="sm"/>
            <a:tailEnd type="triangle" w="med" len="med"/>
          </a:ln>
        </p:spPr>
      </p:cxnSp>
      <p:sp>
        <p:nvSpPr>
          <p:cNvPr id="329" name="Google Shape;329;p25"/>
          <p:cNvSpPr txBox="1"/>
          <p:nvPr/>
        </p:nvSpPr>
        <p:spPr>
          <a:xfrm>
            <a:off x="2961115" y="3313086"/>
            <a:ext cx="3393213"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Times New Roman"/>
                <a:ea typeface="Times New Roman"/>
                <a:cs typeface="Times New Roman"/>
                <a:sym typeface="Times New Roman"/>
              </a:rPr>
              <a:t>將全域sum的值</a:t>
            </a:r>
            <a:r>
              <a:rPr lang="en-US" sz="1800" b="0" i="0" u="none" strike="noStrike" cap="none" dirty="0">
                <a:solidFill>
                  <a:schemeClr val="bg1"/>
                </a:solidFill>
                <a:latin typeface="Times New Roman"/>
                <a:ea typeface="Times New Roman"/>
                <a:cs typeface="Times New Roman"/>
                <a:sym typeface="Times New Roman"/>
              </a:rPr>
              <a:t>(60)</a:t>
            </a:r>
            <a:r>
              <a:rPr lang="en-US" sz="1800" b="0" i="0" u="none" strike="noStrike" cap="none" dirty="0" err="1">
                <a:solidFill>
                  <a:schemeClr val="bg1"/>
                </a:solidFill>
                <a:latin typeface="Times New Roman"/>
                <a:ea typeface="Times New Roman"/>
                <a:cs typeface="Times New Roman"/>
                <a:sym typeface="Times New Roman"/>
              </a:rPr>
              <a:t>讀出來即寫入暫存但尚未完成計算即被暫停</a:t>
            </a:r>
            <a:endParaRPr sz="1800" b="0" i="0" u="none" strike="noStrike" cap="none" dirty="0">
              <a:solidFill>
                <a:schemeClr val="bg1"/>
              </a:solidFill>
              <a:latin typeface="Times New Roman"/>
              <a:ea typeface="Times New Roman"/>
              <a:cs typeface="Times New Roman"/>
              <a:sym typeface="Times New Roman"/>
            </a:endParaRPr>
          </a:p>
        </p:txBody>
      </p:sp>
      <p:cxnSp>
        <p:nvCxnSpPr>
          <p:cNvPr id="330" name="Google Shape;330;p25"/>
          <p:cNvCxnSpPr>
            <a:stCxn id="327" idx="2"/>
            <a:endCxn id="326" idx="0"/>
          </p:cNvCxnSpPr>
          <p:nvPr/>
        </p:nvCxnSpPr>
        <p:spPr>
          <a:xfrm rot="5400000">
            <a:off x="4339210" y="2131355"/>
            <a:ext cx="685500" cy="4918200"/>
          </a:xfrm>
          <a:prstGeom prst="bentConnector3">
            <a:avLst>
              <a:gd name="adj1" fmla="val 50004"/>
            </a:avLst>
          </a:prstGeom>
          <a:noFill/>
          <a:ln w="9525" cap="flat" cmpd="sng">
            <a:solidFill>
              <a:srgbClr val="FFFF00"/>
            </a:solidFill>
            <a:prstDash val="solid"/>
            <a:round/>
            <a:headEnd type="none" w="sm" len="sm"/>
            <a:tailEnd type="triangle" w="med" len="med"/>
          </a:ln>
        </p:spPr>
      </p:cxnSp>
      <p:sp>
        <p:nvSpPr>
          <p:cNvPr id="331" name="Google Shape;331;p25"/>
          <p:cNvSpPr txBox="1"/>
          <p:nvPr/>
        </p:nvSpPr>
        <p:spPr>
          <a:xfrm>
            <a:off x="7137443" y="4243534"/>
            <a:ext cx="2877711"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Times New Roman"/>
                <a:ea typeface="Times New Roman"/>
                <a:cs typeface="Times New Roman"/>
                <a:sym typeface="Times New Roman"/>
              </a:rPr>
              <a:t>將全域sum的值</a:t>
            </a:r>
            <a:r>
              <a:rPr lang="en-US" sz="1800" b="0" i="0" u="none" strike="noStrike" cap="none" dirty="0">
                <a:solidFill>
                  <a:schemeClr val="bg1"/>
                </a:solidFill>
                <a:latin typeface="Times New Roman"/>
                <a:ea typeface="Times New Roman"/>
                <a:cs typeface="Times New Roman"/>
                <a:sym typeface="Times New Roman"/>
              </a:rPr>
              <a:t>(60)</a:t>
            </a:r>
            <a:r>
              <a:rPr lang="en-US" sz="1800" b="0" i="0" u="none" strike="noStrike" cap="none" dirty="0" err="1">
                <a:solidFill>
                  <a:schemeClr val="bg1"/>
                </a:solidFill>
                <a:latin typeface="Times New Roman"/>
                <a:ea typeface="Times New Roman"/>
                <a:cs typeface="Times New Roman"/>
                <a:sym typeface="Times New Roman"/>
              </a:rPr>
              <a:t>讀出來</a:t>
            </a:r>
            <a:endParaRPr sz="1800" b="0" i="0" u="none" strike="noStrike" cap="none" dirty="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bg1"/>
                </a:solidFill>
                <a:latin typeface="Times New Roman"/>
                <a:ea typeface="Times New Roman"/>
                <a:cs typeface="Times New Roman"/>
                <a:sym typeface="Times New Roman"/>
              </a:rPr>
              <a:t>sum += sum + 1;</a:t>
            </a:r>
            <a:endParaRPr sz="1400" b="0" i="0" u="none" strike="noStrike" cap="none" dirty="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Times New Roman"/>
                <a:ea typeface="Times New Roman"/>
                <a:cs typeface="Times New Roman"/>
                <a:sym typeface="Times New Roman"/>
              </a:rPr>
              <a:t>一次就完成讀取與寫入</a:t>
            </a:r>
            <a:endParaRPr sz="1800" b="0" i="0" u="none" strike="noStrike" cap="none" dirty="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Times New Roman"/>
                <a:ea typeface="Times New Roman"/>
                <a:cs typeface="Times New Roman"/>
                <a:sym typeface="Times New Roman"/>
              </a:rPr>
              <a:t>寫回去全域的sum值為</a:t>
            </a:r>
            <a:r>
              <a:rPr lang="en-US" sz="1800" b="0" i="0" u="none" strike="noStrike" cap="none" dirty="0">
                <a:solidFill>
                  <a:schemeClr val="bg1"/>
                </a:solidFill>
                <a:latin typeface="Times New Roman"/>
                <a:ea typeface="Times New Roman"/>
                <a:cs typeface="Times New Roman"/>
                <a:sym typeface="Times New Roman"/>
              </a:rPr>
              <a:t>(61)</a:t>
            </a:r>
            <a:endParaRPr sz="1800" b="0" i="0" u="none" strike="noStrike" cap="none" dirty="0">
              <a:solidFill>
                <a:schemeClr val="bg1"/>
              </a:solidFill>
              <a:latin typeface="Times New Roman"/>
              <a:ea typeface="Times New Roman"/>
              <a:cs typeface="Times New Roman"/>
              <a:sym typeface="Times New Roman"/>
            </a:endParaRPr>
          </a:p>
        </p:txBody>
      </p:sp>
      <p:sp>
        <p:nvSpPr>
          <p:cNvPr id="332" name="Google Shape;332;p25"/>
          <p:cNvSpPr txBox="1"/>
          <p:nvPr/>
        </p:nvSpPr>
        <p:spPr>
          <a:xfrm>
            <a:off x="3019272" y="5120697"/>
            <a:ext cx="327647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Times New Roman"/>
                <a:ea typeface="Times New Roman"/>
                <a:cs typeface="Times New Roman"/>
                <a:sym typeface="Times New Roman"/>
              </a:rPr>
              <a:t>將放在暫存裡的sum值</a:t>
            </a:r>
            <a:r>
              <a:rPr lang="en-US" sz="1800" b="0" i="0" u="none" strike="noStrike" cap="none" dirty="0">
                <a:solidFill>
                  <a:schemeClr val="bg1"/>
                </a:solidFill>
                <a:latin typeface="Times New Roman"/>
                <a:ea typeface="Times New Roman"/>
                <a:cs typeface="Times New Roman"/>
                <a:sym typeface="Times New Roman"/>
              </a:rPr>
              <a:t>(60)</a:t>
            </a:r>
            <a:endParaRPr sz="1400" b="0" i="0" u="none" strike="noStrike" cap="none" dirty="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bg1"/>
                </a:solidFill>
                <a:latin typeface="Times New Roman"/>
                <a:ea typeface="Times New Roman"/>
                <a:cs typeface="Times New Roman"/>
                <a:sym typeface="Times New Roman"/>
              </a:rPr>
              <a:t>完成+1後寫回全域的sum中(61)</a:t>
            </a:r>
            <a:endParaRPr sz="1400" b="0" i="0" u="none" strike="noStrike" cap="none" dirty="0">
              <a:solidFill>
                <a:schemeClr val="bg1"/>
              </a:solidFill>
              <a:latin typeface="Times New Roman"/>
              <a:ea typeface="Times New Roman"/>
              <a:cs typeface="Times New Roman"/>
              <a:sym typeface="Times New Roman"/>
            </a:endParaRPr>
          </a:p>
        </p:txBody>
      </p:sp>
      <p:cxnSp>
        <p:nvCxnSpPr>
          <p:cNvPr id="333" name="Google Shape;333;p25"/>
          <p:cNvCxnSpPr>
            <a:stCxn id="326" idx="2"/>
            <a:endCxn id="334" idx="1"/>
          </p:cNvCxnSpPr>
          <p:nvPr/>
        </p:nvCxnSpPr>
        <p:spPr>
          <a:xfrm rot="-5400000" flipH="1">
            <a:off x="4087439" y="3564843"/>
            <a:ext cx="423300" cy="4152600"/>
          </a:xfrm>
          <a:prstGeom prst="bentConnector2">
            <a:avLst/>
          </a:prstGeom>
          <a:noFill/>
          <a:ln w="9525" cap="flat" cmpd="sng">
            <a:solidFill>
              <a:srgbClr val="FFFF00"/>
            </a:solidFill>
            <a:prstDash val="solid"/>
            <a:round/>
            <a:headEnd type="none" w="sm" len="sm"/>
            <a:tailEnd type="triangle" w="med" len="med"/>
          </a:ln>
        </p:spPr>
      </p:cxnSp>
      <p:sp>
        <p:nvSpPr>
          <p:cNvPr id="334" name="Google Shape;334;p25"/>
          <p:cNvSpPr/>
          <p:nvPr/>
        </p:nvSpPr>
        <p:spPr>
          <a:xfrm>
            <a:off x="6375443" y="5604544"/>
            <a:ext cx="1524000" cy="496236"/>
          </a:xfrm>
          <a:prstGeom prst="roundRect">
            <a:avLst>
              <a:gd name="adj" fmla="val 16667"/>
            </a:avLst>
          </a:prstGeom>
          <a:solidFill>
            <a:schemeClr val="accent2"/>
          </a:solidFill>
          <a:ln w="12700" cap="flat" cmpd="sng">
            <a:solidFill>
              <a:srgbClr val="60911E"/>
            </a:solidFill>
            <a:prstDash val="solid"/>
            <a:round/>
            <a:headEnd type="none" w="sm" len="sm"/>
            <a:tailEnd type="none" w="sm" len="sm"/>
          </a:ln>
        </p:spPr>
        <p:txBody>
          <a:bodyPr spcFirstLastPara="1" wrap="square" lIns="91425" tIns="45700" rIns="91425" bIns="45700" anchor="ctr" anchorCtr="0">
            <a:noAutofit/>
          </a:bodyPr>
          <a:lstStyle/>
          <a:p>
            <a:pPr algn="ctr">
              <a:buSzPts val="1800"/>
            </a:pPr>
            <a:r>
              <a:rPr lang="en-US" sz="1800" dirty="0">
                <a:solidFill>
                  <a:schemeClr val="tx1"/>
                </a:solidFill>
                <a:latin typeface="DFKai-SB"/>
                <a:ea typeface="DFKai-SB"/>
                <a:sym typeface="DFKai-SB"/>
              </a:rPr>
              <a:t>Thread 2</a:t>
            </a:r>
            <a:endParaRPr sz="1800" dirty="0">
              <a:solidFill>
                <a:schemeClr val="tx1"/>
              </a:solidFill>
              <a:latin typeface="DFKai-SB"/>
              <a:ea typeface="DFKai-SB"/>
              <a:sym typeface="DFKai-SB"/>
            </a:endParaRPr>
          </a:p>
        </p:txBody>
      </p:sp>
      <p:sp>
        <p:nvSpPr>
          <p:cNvPr id="335" name="Google Shape;335;p25"/>
          <p:cNvSpPr txBox="1"/>
          <p:nvPr/>
        </p:nvSpPr>
        <p:spPr>
          <a:xfrm>
            <a:off x="5536272" y="6059269"/>
            <a:ext cx="344196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altLang="en-US" sz="1800" b="1" i="0" u="none" strike="noStrike" cap="none" dirty="0">
                <a:solidFill>
                  <a:srgbClr val="FF3300"/>
                </a:solidFill>
                <a:latin typeface="新細明體-ExtB" panose="02020500000000000000" pitchFamily="18" charset="-120"/>
                <a:ea typeface="新細明體-ExtB" panose="02020500000000000000" pitchFamily="18" charset="-120"/>
                <a:cs typeface="Times New Roman"/>
                <a:sym typeface="Times New Roman"/>
              </a:rPr>
              <a:t>此時讀取到的</a:t>
            </a:r>
            <a:r>
              <a:rPr lang="en-US" altLang="zh-TW" sz="1800" b="1" i="0" u="none" strike="noStrike" cap="none" dirty="0">
                <a:solidFill>
                  <a:srgbClr val="FF3300"/>
                </a:solidFill>
                <a:latin typeface="新細明體-ExtB" panose="02020500000000000000" pitchFamily="18" charset="-120"/>
                <a:ea typeface="新細明體-ExtB" panose="02020500000000000000" pitchFamily="18" charset="-120"/>
                <a:cs typeface="Times New Roman"/>
                <a:sym typeface="Times New Roman"/>
              </a:rPr>
              <a:t>sum</a:t>
            </a:r>
            <a:r>
              <a:rPr lang="zh-TW" altLang="en-US" sz="1800" b="1" i="0" u="none" strike="noStrike" cap="none" dirty="0">
                <a:solidFill>
                  <a:srgbClr val="FF3300"/>
                </a:solidFill>
                <a:latin typeface="新細明體-ExtB" panose="02020500000000000000" pitchFamily="18" charset="-120"/>
                <a:ea typeface="新細明體-ExtB" panose="02020500000000000000" pitchFamily="18" charset="-120"/>
                <a:cs typeface="Times New Roman"/>
                <a:sym typeface="Times New Roman"/>
              </a:rPr>
              <a:t>值會為</a:t>
            </a:r>
            <a:r>
              <a:rPr lang="en-US" altLang="zh-TW" sz="1800" b="1" i="0" u="none" strike="noStrike" cap="none" dirty="0">
                <a:solidFill>
                  <a:srgbClr val="FF3300"/>
                </a:solidFill>
                <a:latin typeface="新細明體-ExtB" panose="02020500000000000000" pitchFamily="18" charset="-120"/>
                <a:ea typeface="新細明體-ExtB" panose="02020500000000000000" pitchFamily="18" charset="-120"/>
                <a:cs typeface="Times New Roman"/>
                <a:sym typeface="Times New Roman"/>
              </a:rPr>
              <a:t>61</a:t>
            </a:r>
            <a:endParaRPr lang="zh-TW" altLang="en-US" sz="1400" b="1" i="0" u="none" strike="noStrike" cap="none" dirty="0">
              <a:solidFill>
                <a:srgbClr val="FF3300"/>
              </a:solidFill>
              <a:latin typeface="新細明體-ExtB" panose="02020500000000000000" pitchFamily="18" charset="-120"/>
              <a:ea typeface="新細明體-ExtB" panose="02020500000000000000" pitchFamily="18" charset="-120"/>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zh-TW" altLang="en-US" sz="1800" b="1" i="0" u="none" strike="noStrike" cap="none" dirty="0">
                <a:solidFill>
                  <a:srgbClr val="FF3300"/>
                </a:solidFill>
                <a:latin typeface="新細明體-ExtB" panose="02020500000000000000" pitchFamily="18" charset="-120"/>
                <a:ea typeface="新細明體-ExtB" panose="02020500000000000000" pitchFamily="18" charset="-120"/>
                <a:cs typeface="Times New Roman"/>
                <a:sym typeface="Times New Roman"/>
              </a:rPr>
              <a:t>但預期的結果為累加兩次後的</a:t>
            </a:r>
            <a:r>
              <a:rPr lang="en-US" altLang="zh-TW" sz="1800" b="1" i="0" u="none" strike="noStrike" cap="none" dirty="0">
                <a:solidFill>
                  <a:srgbClr val="FF3300"/>
                </a:solidFill>
                <a:latin typeface="新細明體-ExtB" panose="02020500000000000000" pitchFamily="18" charset="-120"/>
                <a:ea typeface="新細明體-ExtB" panose="02020500000000000000" pitchFamily="18" charset="-120"/>
                <a:cs typeface="Times New Roman"/>
                <a:sym typeface="Times New Roman"/>
              </a:rPr>
              <a:t>62</a:t>
            </a:r>
            <a:endParaRPr lang="zh-TW" altLang="en-US" sz="1800" b="1" i="0" u="none" strike="noStrike" cap="none" dirty="0">
              <a:solidFill>
                <a:srgbClr val="FF3300"/>
              </a:solidFill>
              <a:latin typeface="新細明體-ExtB" panose="02020500000000000000" pitchFamily="18" charset="-120"/>
              <a:ea typeface="新細明體-ExtB" panose="02020500000000000000" pitchFamily="18" charset="-120"/>
              <a:cs typeface="Times New Roman"/>
              <a:sym typeface="Times New Roman"/>
            </a:endParaRPr>
          </a:p>
        </p:txBody>
      </p:sp>
      <p:sp>
        <p:nvSpPr>
          <p:cNvPr id="19" name="Google Shape;303;p23">
            <a:extLst>
              <a:ext uri="{FF2B5EF4-FFF2-40B4-BE49-F238E27FC236}">
                <a16:creationId xmlns:a16="http://schemas.microsoft.com/office/drawing/2014/main" id="{E09FC981-1AAC-4C8C-8733-435E391C713C}"/>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dirty="0" err="1"/>
              <a:t>多執行緒同步問題</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CRITICAL SECTIONS PROBLEM</a:t>
            </a:r>
            <a:endParaRPr>
              <a:latin typeface="DFKai-SB"/>
              <a:ea typeface="DFKai-SB"/>
              <a:cs typeface="DFKai-SB"/>
              <a:sym typeface="DFKai-SB"/>
            </a:endParaRPr>
          </a:p>
        </p:txBody>
      </p:sp>
      <p:sp>
        <p:nvSpPr>
          <p:cNvPr id="341" name="Google Shape;341;p26"/>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200"/>
              <a:buChar char="•"/>
            </a:pPr>
            <a:r>
              <a:rPr lang="en-US">
                <a:latin typeface="DFKai-SB"/>
                <a:ea typeface="DFKai-SB"/>
                <a:cs typeface="DFKai-SB"/>
                <a:sym typeface="DFKai-SB"/>
              </a:rPr>
              <a:t>提供對共享變數存取的互斥控制，確保資料的正確性</a:t>
            </a:r>
            <a:endParaRPr/>
          </a:p>
          <a:p>
            <a:pPr marL="228600" lvl="0" indent="-228600" algn="l" rtl="0">
              <a:lnSpc>
                <a:spcPct val="150000"/>
              </a:lnSpc>
              <a:spcBef>
                <a:spcPts val="1000"/>
              </a:spcBef>
              <a:spcAft>
                <a:spcPts val="0"/>
              </a:spcAft>
              <a:buClr>
                <a:schemeClr val="dk1"/>
              </a:buClr>
              <a:buSzPts val="2200"/>
              <a:buChar char="•"/>
            </a:pPr>
            <a:r>
              <a:rPr lang="en-US">
                <a:latin typeface="DFKai-SB"/>
                <a:ea typeface="DFKai-SB"/>
                <a:cs typeface="DFKai-SB"/>
                <a:sym typeface="DFKai-SB"/>
              </a:rPr>
              <a:t>entry section </a:t>
            </a:r>
            <a:endParaRPr/>
          </a:p>
          <a:p>
            <a:pPr marL="685800" lvl="1" indent="-228600" algn="l" rtl="0">
              <a:lnSpc>
                <a:spcPct val="150000"/>
              </a:lnSpc>
              <a:spcBef>
                <a:spcPts val="500"/>
              </a:spcBef>
              <a:spcAft>
                <a:spcPts val="0"/>
              </a:spcAft>
              <a:buClr>
                <a:schemeClr val="dk1"/>
              </a:buClr>
              <a:buSzPts val="2000"/>
              <a:buChar char="•"/>
            </a:pPr>
            <a:r>
              <a:rPr lang="en-US">
                <a:latin typeface="DFKai-SB"/>
                <a:ea typeface="DFKai-SB"/>
                <a:cs typeface="DFKai-SB"/>
                <a:sym typeface="DFKai-SB"/>
              </a:rPr>
              <a:t>每個thread要進去critical section之前都要在entry section 詢問是否允許進入，進入後便會上鎖禁止其他thread使用</a:t>
            </a:r>
            <a:endParaRPr/>
          </a:p>
          <a:p>
            <a:pPr marL="228600" lvl="0" indent="-228600" algn="l" rtl="0">
              <a:lnSpc>
                <a:spcPct val="150000"/>
              </a:lnSpc>
              <a:spcBef>
                <a:spcPts val="1000"/>
              </a:spcBef>
              <a:spcAft>
                <a:spcPts val="0"/>
              </a:spcAft>
              <a:buClr>
                <a:schemeClr val="dk1"/>
              </a:buClr>
              <a:buSzPts val="2200"/>
              <a:buChar char="•"/>
            </a:pPr>
            <a:r>
              <a:rPr lang="en-US">
                <a:latin typeface="DFKai-SB"/>
                <a:ea typeface="DFKai-SB"/>
                <a:cs typeface="DFKai-SB"/>
                <a:sym typeface="DFKai-SB"/>
              </a:rPr>
              <a:t>critical section </a:t>
            </a:r>
            <a:endParaRPr/>
          </a:p>
          <a:p>
            <a:pPr marL="685800" lvl="1" indent="-228600" algn="l" rtl="0">
              <a:lnSpc>
                <a:spcPct val="150000"/>
              </a:lnSpc>
              <a:spcBef>
                <a:spcPts val="500"/>
              </a:spcBef>
              <a:spcAft>
                <a:spcPts val="0"/>
              </a:spcAft>
              <a:buClr>
                <a:schemeClr val="dk1"/>
              </a:buClr>
              <a:buSzPts val="2000"/>
              <a:buChar char="•"/>
            </a:pPr>
            <a:r>
              <a:rPr lang="en-US">
                <a:latin typeface="DFKai-SB"/>
                <a:ea typeface="DFKai-SB"/>
                <a:cs typeface="DFKai-SB"/>
                <a:sym typeface="DFKai-SB"/>
              </a:rPr>
              <a:t>process中對共享變數進行存取的敘述之集合區間</a:t>
            </a:r>
            <a:endParaRPr>
              <a:latin typeface="DFKai-SB"/>
              <a:ea typeface="DFKai-SB"/>
              <a:cs typeface="DFKai-SB"/>
              <a:sym typeface="DFKai-SB"/>
            </a:endParaRPr>
          </a:p>
        </p:txBody>
      </p:sp>
      <p:sp>
        <p:nvSpPr>
          <p:cNvPr id="342" name="Google Shape;342;p2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dirty="0">
                <a:latin typeface="Times New Roman"/>
                <a:ea typeface="Times New Roman"/>
                <a:cs typeface="Times New Roman"/>
                <a:sym typeface="Times New Roman"/>
              </a:rPr>
              <a:t>CRITICAL SECTIONS PROBLEM</a:t>
            </a:r>
            <a:endParaRPr dirty="0">
              <a:latin typeface="DFKai-SB"/>
              <a:ea typeface="DFKai-SB"/>
              <a:cs typeface="DFKai-SB"/>
              <a:sym typeface="DFKai-SB"/>
            </a:endParaRPr>
          </a:p>
        </p:txBody>
      </p:sp>
      <p:sp>
        <p:nvSpPr>
          <p:cNvPr id="348" name="Google Shape;348;p2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a:latin typeface="Times New Roman"/>
                <a:ea typeface="Times New Roman"/>
                <a:cs typeface="Times New Roman"/>
                <a:sym typeface="Times New Roman"/>
              </a:rPr>
              <a:t>exit section</a:t>
            </a:r>
            <a:endParaRPr/>
          </a:p>
          <a:p>
            <a:pPr marL="685800" lvl="1" indent="-228600" algn="l" rtl="0">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移除鎖，可以再讓其他thread進入critical section內</a:t>
            </a:r>
            <a:endParaRPr/>
          </a:p>
          <a:p>
            <a:pPr marL="228600" lvl="0" indent="-228600" algn="l" rtl="0">
              <a:lnSpc>
                <a:spcPct val="90000"/>
              </a:lnSpc>
              <a:spcBef>
                <a:spcPts val="1000"/>
              </a:spcBef>
              <a:spcAft>
                <a:spcPts val="0"/>
              </a:spcAft>
              <a:buClr>
                <a:schemeClr val="dk1"/>
              </a:buClr>
              <a:buSzPts val="2200"/>
              <a:buChar char="•"/>
            </a:pPr>
            <a:r>
              <a:rPr lang="en-US">
                <a:latin typeface="Times New Roman"/>
                <a:ea typeface="Times New Roman"/>
                <a:cs typeface="Times New Roman"/>
                <a:sym typeface="Times New Roman"/>
              </a:rPr>
              <a:t>remainder section</a:t>
            </a:r>
            <a:endParaRPr/>
          </a:p>
          <a:p>
            <a:pPr marL="685800" lvl="1" indent="-228600" algn="l" rtl="0">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剩餘需要執行的程式部分</a:t>
            </a:r>
            <a:endParaRPr/>
          </a:p>
          <a:p>
            <a:pPr marL="228600" lvl="0" indent="-88900" algn="l" rtl="0">
              <a:lnSpc>
                <a:spcPct val="90000"/>
              </a:lnSpc>
              <a:spcBef>
                <a:spcPts val="1000"/>
              </a:spcBef>
              <a:spcAft>
                <a:spcPts val="0"/>
              </a:spcAft>
              <a:buClr>
                <a:schemeClr val="dk1"/>
              </a:buClr>
              <a:buSzPts val="2200"/>
              <a:buNone/>
            </a:pPr>
            <a:endParaRPr>
              <a:latin typeface="Times New Roman"/>
              <a:ea typeface="Times New Roman"/>
              <a:cs typeface="Times New Roman"/>
              <a:sym typeface="Times New Roman"/>
            </a:endParaRPr>
          </a:p>
        </p:txBody>
      </p:sp>
      <p:sp>
        <p:nvSpPr>
          <p:cNvPr id="349" name="Google Shape;349;p2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pic>
        <p:nvPicPr>
          <p:cNvPr id="352" name="Google Shape;352;p27" descr="擷取"/>
          <p:cNvPicPr preferRelativeResize="0"/>
          <p:nvPr/>
        </p:nvPicPr>
        <p:blipFill rotWithShape="1">
          <a:blip r:embed="rId3">
            <a:alphaModFix/>
          </a:blip>
          <a:srcRect/>
          <a:stretch/>
        </p:blipFill>
        <p:spPr>
          <a:xfrm>
            <a:off x="3124199" y="3685309"/>
            <a:ext cx="3304309" cy="303616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2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ct val="84942"/>
              <a:buChar char="•"/>
            </a:pPr>
            <a:r>
              <a:rPr lang="en-US">
                <a:latin typeface="DFKai-SB"/>
                <a:ea typeface="DFKai-SB"/>
                <a:cs typeface="DFKai-SB"/>
                <a:sym typeface="DFKai-SB"/>
              </a:rPr>
              <a:t>Mutual exclusion</a:t>
            </a:r>
            <a:endParaRPr/>
          </a:p>
          <a:p>
            <a:pPr marL="685800" lvl="1" indent="-228600" algn="l" rtl="0">
              <a:lnSpc>
                <a:spcPct val="150000"/>
              </a:lnSpc>
              <a:spcBef>
                <a:spcPts val="500"/>
              </a:spcBef>
              <a:spcAft>
                <a:spcPts val="0"/>
              </a:spcAft>
              <a:buClr>
                <a:schemeClr val="dk1"/>
              </a:buClr>
              <a:buSzPct val="90090"/>
              <a:buChar char="•"/>
            </a:pPr>
            <a:r>
              <a:rPr lang="en-US">
                <a:latin typeface="DFKai-SB"/>
                <a:ea typeface="DFKai-SB"/>
                <a:cs typeface="DFKai-SB"/>
                <a:sym typeface="DFKai-SB"/>
              </a:rPr>
              <a:t>任一時間點，</a:t>
            </a:r>
            <a:r>
              <a:rPr lang="en-US">
                <a:solidFill>
                  <a:srgbClr val="FF0000"/>
                </a:solidFill>
                <a:latin typeface="DFKai-SB"/>
                <a:ea typeface="DFKai-SB"/>
                <a:cs typeface="DFKai-SB"/>
                <a:sym typeface="DFKai-SB"/>
              </a:rPr>
              <a:t>只允許一個 thread </a:t>
            </a:r>
            <a:r>
              <a:rPr lang="en-US">
                <a:latin typeface="DFKai-SB"/>
                <a:ea typeface="DFKai-SB"/>
                <a:cs typeface="DFKai-SB"/>
                <a:sym typeface="DFKai-SB"/>
              </a:rPr>
              <a:t>進入他自已的 critical section 內活動</a:t>
            </a:r>
            <a:endParaRPr/>
          </a:p>
          <a:p>
            <a:pPr marL="228600" lvl="0" indent="-228600" algn="l" rtl="0">
              <a:lnSpc>
                <a:spcPct val="150000"/>
              </a:lnSpc>
              <a:spcBef>
                <a:spcPts val="1000"/>
              </a:spcBef>
              <a:spcAft>
                <a:spcPts val="0"/>
              </a:spcAft>
              <a:buClr>
                <a:schemeClr val="dk1"/>
              </a:buClr>
              <a:buSzPct val="84942"/>
              <a:buChar char="•"/>
            </a:pPr>
            <a:r>
              <a:rPr lang="en-US">
                <a:latin typeface="DFKai-SB"/>
                <a:ea typeface="DFKai-SB"/>
                <a:cs typeface="DFKai-SB"/>
                <a:sym typeface="DFKai-SB"/>
              </a:rPr>
              <a:t>Progress</a:t>
            </a:r>
            <a:endParaRPr/>
          </a:p>
          <a:p>
            <a:pPr marL="685800" lvl="1" indent="-228600" algn="just" rtl="0">
              <a:lnSpc>
                <a:spcPct val="150000"/>
              </a:lnSpc>
              <a:spcBef>
                <a:spcPts val="500"/>
              </a:spcBef>
              <a:spcAft>
                <a:spcPts val="0"/>
              </a:spcAft>
              <a:buClr>
                <a:schemeClr val="dk1"/>
              </a:buClr>
              <a:buSzPct val="90090"/>
              <a:buChar char="•"/>
            </a:pPr>
            <a:r>
              <a:rPr lang="en-US">
                <a:latin typeface="DFKai-SB"/>
                <a:ea typeface="DFKai-SB"/>
                <a:cs typeface="DFKai-SB"/>
                <a:sym typeface="DFKai-SB"/>
              </a:rPr>
              <a:t>不想進入 critical section 的 thread 不可以阻礙其它 thread 進入 critical section，即不可參與進入 critical section 的決策過程</a:t>
            </a:r>
            <a:endParaRPr/>
          </a:p>
          <a:p>
            <a:pPr marL="685800" lvl="1" indent="-228600" algn="just" rtl="0">
              <a:lnSpc>
                <a:spcPct val="150000"/>
              </a:lnSpc>
              <a:spcBef>
                <a:spcPts val="500"/>
              </a:spcBef>
              <a:spcAft>
                <a:spcPts val="0"/>
              </a:spcAft>
              <a:buClr>
                <a:schemeClr val="dk1"/>
              </a:buClr>
              <a:buSzPct val="90090"/>
              <a:buChar char="•"/>
            </a:pPr>
            <a:r>
              <a:rPr lang="en-US">
                <a:latin typeface="DFKai-SB"/>
                <a:ea typeface="DFKai-SB"/>
                <a:cs typeface="DFKai-SB"/>
                <a:sym typeface="DFKai-SB"/>
              </a:rPr>
              <a:t>必須在</a:t>
            </a:r>
            <a:r>
              <a:rPr lang="en-US">
                <a:solidFill>
                  <a:srgbClr val="FF0000"/>
                </a:solidFill>
                <a:latin typeface="DFKai-SB"/>
                <a:ea typeface="DFKai-SB"/>
                <a:cs typeface="DFKai-SB"/>
                <a:sym typeface="DFKai-SB"/>
              </a:rPr>
              <a:t>有限的時間</a:t>
            </a:r>
            <a:r>
              <a:rPr lang="en-US">
                <a:latin typeface="DFKai-SB"/>
                <a:ea typeface="DFKai-SB"/>
                <a:cs typeface="DFKai-SB"/>
                <a:sym typeface="DFKai-SB"/>
              </a:rPr>
              <a:t>從想進入 critical section 的 thread 中，挑選其中一個 thread 進入 critical section，隱含</a:t>
            </a:r>
            <a:r>
              <a:rPr lang="en-US">
                <a:solidFill>
                  <a:srgbClr val="FF0000"/>
                </a:solidFill>
                <a:latin typeface="DFKai-SB"/>
                <a:ea typeface="DFKai-SB"/>
                <a:cs typeface="DFKai-SB"/>
                <a:sym typeface="DFKai-SB"/>
              </a:rPr>
              <a:t>No Deadlock</a:t>
            </a:r>
            <a:endParaRPr>
              <a:solidFill>
                <a:srgbClr val="FF0000"/>
              </a:solidFill>
              <a:latin typeface="DFKai-SB"/>
              <a:ea typeface="DFKai-SB"/>
              <a:cs typeface="DFKai-SB"/>
              <a:sym typeface="DFKai-SB"/>
            </a:endParaRPr>
          </a:p>
        </p:txBody>
      </p:sp>
      <p:sp>
        <p:nvSpPr>
          <p:cNvPr id="359" name="Google Shape;359;p2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7" name="Google Shape;371;p30">
            <a:extLst>
              <a:ext uri="{FF2B5EF4-FFF2-40B4-BE49-F238E27FC236}">
                <a16:creationId xmlns:a16="http://schemas.microsoft.com/office/drawing/2014/main" id="{AA1275AD-9CEA-411E-8D6F-CD836D267A0D}"/>
              </a:ext>
            </a:extLst>
          </p:cNvPr>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SOLUTION TO CRITICAL SECTION PROBLEM</a:t>
            </a:r>
            <a:endParaRPr lang="en-US" dirty="0">
              <a:latin typeface="DFKai-SB"/>
              <a:ea typeface="DFKai-SB"/>
              <a:cs typeface="DFKai-SB"/>
              <a:sym typeface="DFKai-SB"/>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200"/>
              <a:buChar char="•"/>
            </a:pPr>
            <a:r>
              <a:rPr lang="en-US">
                <a:latin typeface="DFKai-SB"/>
                <a:ea typeface="DFKai-SB"/>
                <a:cs typeface="DFKai-SB"/>
                <a:sym typeface="DFKai-SB"/>
              </a:rPr>
              <a:t>Bound waiting</a:t>
            </a:r>
            <a:endParaRPr/>
          </a:p>
          <a:p>
            <a:pPr marL="685800" lvl="1" indent="-228600" algn="just" rtl="0">
              <a:lnSpc>
                <a:spcPct val="150000"/>
              </a:lnSpc>
              <a:spcBef>
                <a:spcPts val="500"/>
              </a:spcBef>
              <a:spcAft>
                <a:spcPts val="0"/>
              </a:spcAft>
              <a:buClr>
                <a:schemeClr val="dk1"/>
              </a:buClr>
              <a:buSzPts val="2000"/>
              <a:buChar char="•"/>
            </a:pPr>
            <a:r>
              <a:rPr lang="en-US">
                <a:latin typeface="DFKai-SB"/>
                <a:ea typeface="DFKai-SB"/>
                <a:cs typeface="DFKai-SB"/>
                <a:sym typeface="DFKai-SB"/>
              </a:rPr>
              <a:t>自 thread 提出進入 critical section 的申請到獲准進入 critical section 的等待時間是有限的。即若有 n 個 threads 想進入，則任一 thread </a:t>
            </a:r>
            <a:r>
              <a:rPr lang="en-US">
                <a:solidFill>
                  <a:srgbClr val="FF0000"/>
                </a:solidFill>
                <a:latin typeface="DFKai-SB"/>
                <a:ea typeface="DFKai-SB"/>
                <a:cs typeface="DFKai-SB"/>
                <a:sym typeface="DFKai-SB"/>
              </a:rPr>
              <a:t>至多等待 n-1 次即可進入</a:t>
            </a:r>
            <a:r>
              <a:rPr lang="en-US">
                <a:latin typeface="DFKai-SB"/>
                <a:ea typeface="DFKai-SB"/>
                <a:cs typeface="DFKai-SB"/>
                <a:sym typeface="DFKai-SB"/>
              </a:rPr>
              <a:t>，</a:t>
            </a:r>
            <a:r>
              <a:rPr lang="en-US">
                <a:solidFill>
                  <a:srgbClr val="FF0000"/>
                </a:solidFill>
                <a:latin typeface="DFKai-SB"/>
                <a:ea typeface="DFKai-SB"/>
                <a:cs typeface="DFKai-SB"/>
                <a:sym typeface="DFKai-SB"/>
              </a:rPr>
              <a:t>隱含 No starvation</a:t>
            </a:r>
            <a:endParaRPr/>
          </a:p>
        </p:txBody>
      </p:sp>
      <p:sp>
        <p:nvSpPr>
          <p:cNvPr id="366" name="Google Shape;366;p2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5" name="Google Shape;371;p30">
            <a:extLst>
              <a:ext uri="{FF2B5EF4-FFF2-40B4-BE49-F238E27FC236}">
                <a16:creationId xmlns:a16="http://schemas.microsoft.com/office/drawing/2014/main" id="{4CE61DAD-F653-4A51-B122-E3FCE480DA57}"/>
              </a:ext>
            </a:extLst>
          </p:cNvPr>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SOLUTION TO CRITICAL SECTION PROBLEM</a:t>
            </a:r>
            <a:endParaRPr lang="en-US" dirty="0">
              <a:latin typeface="DFKai-SB"/>
              <a:ea typeface="DFKai-SB"/>
              <a:cs typeface="DFKai-SB"/>
              <a:sym typeface="DFKai-SB"/>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DFKai-SB"/>
              <a:buNone/>
            </a:pPr>
            <a:r>
              <a:rPr lang="en-US" dirty="0" err="1">
                <a:latin typeface="DFKai-SB"/>
                <a:ea typeface="DFKai-SB"/>
                <a:cs typeface="DFKai-SB"/>
                <a:sym typeface="DFKai-SB"/>
              </a:rPr>
              <a:t>互斥鎖</a:t>
            </a:r>
            <a:r>
              <a:rPr lang="en-US" dirty="0">
                <a:latin typeface="DFKai-SB"/>
                <a:ea typeface="DFKai-SB"/>
                <a:cs typeface="DFKai-SB"/>
                <a:sym typeface="DFKai-SB"/>
              </a:rPr>
              <a:t> (MUTEX)</a:t>
            </a:r>
            <a:endParaRPr dirty="0">
              <a:latin typeface="DFKai-SB"/>
              <a:ea typeface="DFKai-SB"/>
              <a:cs typeface="DFKai-SB"/>
              <a:sym typeface="DFKai-SB"/>
            </a:endParaRPr>
          </a:p>
        </p:txBody>
      </p:sp>
      <p:sp>
        <p:nvSpPr>
          <p:cNvPr id="372" name="Google Shape;372;p30"/>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200"/>
              <a:buChar char="•"/>
            </a:pPr>
            <a:r>
              <a:rPr lang="en-US" dirty="0" err="1"/>
              <a:t>互斥鎖</a:t>
            </a:r>
            <a:r>
              <a:rPr lang="en-US" dirty="0">
                <a:latin typeface="Times New Roman"/>
                <a:ea typeface="Times New Roman"/>
                <a:cs typeface="Times New Roman"/>
                <a:sym typeface="Times New Roman"/>
              </a:rPr>
              <a:t>(MUTEX)</a:t>
            </a:r>
            <a:r>
              <a:rPr lang="en-US" dirty="0" err="1"/>
              <a:t>是為了保護資料完整性，防止兩條執行緒同時對同一個公共資源</a:t>
            </a:r>
            <a:r>
              <a:rPr lang="en-US" dirty="0"/>
              <a:t>(</a:t>
            </a:r>
            <a:r>
              <a:rPr lang="en-US" dirty="0" err="1"/>
              <a:t>比如全域變數</a:t>
            </a:r>
            <a:r>
              <a:rPr lang="en-US" dirty="0"/>
              <a:t>)</a:t>
            </a:r>
            <a:r>
              <a:rPr lang="en-US" dirty="0" err="1"/>
              <a:t>進行讀寫的機制</a:t>
            </a:r>
            <a:endParaRPr dirty="0"/>
          </a:p>
          <a:p>
            <a:pPr marL="228600" lvl="0" indent="-228600" algn="l" rtl="0">
              <a:lnSpc>
                <a:spcPct val="150000"/>
              </a:lnSpc>
              <a:spcBef>
                <a:spcPts val="1000"/>
              </a:spcBef>
              <a:spcAft>
                <a:spcPts val="0"/>
              </a:spcAft>
              <a:buClr>
                <a:schemeClr val="dk1"/>
              </a:buClr>
              <a:buSzPts val="2200"/>
              <a:buChar char="•"/>
            </a:pPr>
            <a:r>
              <a:rPr lang="en-US" dirty="0"/>
              <a:t>當一個執行緒對全域變數進行讀寫時，此時上鎖互斥鎖，其餘執行緒若要讀寫同一全域變數便會被阻塞，直到原執行緒完成讀寫操作並將互斥鎖解鎖後，其餘執行緒才可以存取全域變數。</a:t>
            </a:r>
            <a:endParaRPr dirty="0"/>
          </a:p>
        </p:txBody>
      </p:sp>
      <p:sp>
        <p:nvSpPr>
          <p:cNvPr id="373" name="Google Shape;373;p3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775855" y="503116"/>
            <a:ext cx="7635240" cy="12930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dirty="0">
                <a:solidFill>
                  <a:schemeClr val="bg1"/>
                </a:solidFill>
                <a:latin typeface="Times New Roman"/>
                <a:ea typeface="Times New Roman"/>
                <a:cs typeface="Times New Roman"/>
                <a:sym typeface="Times New Roman"/>
              </a:rPr>
              <a:t>PROCESSES AND THREADS</a:t>
            </a:r>
            <a:endParaRPr dirty="0">
              <a:solidFill>
                <a:schemeClr val="bg1"/>
              </a:solidFill>
              <a:latin typeface="DFKai-SB"/>
              <a:ea typeface="DFKai-SB"/>
              <a:cs typeface="DFKai-SB"/>
              <a:sym typeface="DFKai-SB"/>
            </a:endParaRPr>
          </a:p>
        </p:txBody>
      </p:sp>
      <p:sp>
        <p:nvSpPr>
          <p:cNvPr id="119" name="Google Shape;119;p4"/>
          <p:cNvSpPr txBox="1">
            <a:spLocks noGrp="1"/>
          </p:cNvSpPr>
          <p:nvPr>
            <p:ph type="body" idx="1"/>
          </p:nvPr>
        </p:nvSpPr>
        <p:spPr>
          <a:xfrm>
            <a:off x="775855" y="1796144"/>
            <a:ext cx="10608425" cy="406908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200"/>
              <a:buChar char="•"/>
            </a:pPr>
            <a:r>
              <a:rPr lang="en-US" sz="2400" dirty="0" err="1">
                <a:latin typeface="DFKai-SB"/>
                <a:ea typeface="DFKai-SB"/>
                <a:cs typeface="DFKai-SB"/>
                <a:sym typeface="DFKai-SB"/>
              </a:rPr>
              <a:t>行程</a:t>
            </a:r>
            <a:r>
              <a:rPr lang="en-US" sz="2400" dirty="0">
                <a:latin typeface="DFKai-SB"/>
                <a:ea typeface="DFKai-SB"/>
                <a:cs typeface="DFKai-SB"/>
                <a:sym typeface="DFKai-SB"/>
              </a:rPr>
              <a:t>(process)</a:t>
            </a:r>
            <a:r>
              <a:rPr lang="en-US" sz="2400" dirty="0" err="1">
                <a:latin typeface="DFKai-SB"/>
                <a:ea typeface="DFKai-SB"/>
                <a:cs typeface="DFKai-SB"/>
                <a:sym typeface="DFKai-SB"/>
              </a:rPr>
              <a:t>意指已經執行並且</a:t>
            </a:r>
            <a:r>
              <a:rPr lang="en-US" sz="2400" dirty="0">
                <a:latin typeface="DFKai-SB"/>
                <a:ea typeface="DFKai-SB"/>
                <a:cs typeface="DFKai-SB"/>
                <a:sym typeface="DFKai-SB"/>
              </a:rPr>
              <a:t> load </a:t>
            </a:r>
            <a:r>
              <a:rPr lang="en-US" sz="2400" dirty="0" err="1">
                <a:latin typeface="DFKai-SB"/>
                <a:ea typeface="DFKai-SB"/>
                <a:cs typeface="DFKai-SB"/>
                <a:sym typeface="DFKai-SB"/>
              </a:rPr>
              <a:t>到記憶體中的</a:t>
            </a:r>
            <a:r>
              <a:rPr lang="en-US" sz="2400" dirty="0">
                <a:latin typeface="DFKai-SB"/>
                <a:ea typeface="DFKai-SB"/>
                <a:cs typeface="DFKai-SB"/>
                <a:sym typeface="DFKai-SB"/>
              </a:rPr>
              <a:t> </a:t>
            </a:r>
            <a:r>
              <a:rPr lang="en-US" sz="2400" dirty="0" err="1">
                <a:latin typeface="DFKai-SB"/>
                <a:ea typeface="DFKai-SB"/>
                <a:cs typeface="DFKai-SB"/>
                <a:sym typeface="DFKai-SB"/>
              </a:rPr>
              <a:t>程式</a:t>
            </a:r>
            <a:r>
              <a:rPr lang="en-US" sz="2400" dirty="0">
                <a:latin typeface="DFKai-SB"/>
                <a:ea typeface="DFKai-SB"/>
                <a:cs typeface="DFKai-SB"/>
                <a:sym typeface="DFKai-SB"/>
              </a:rPr>
              <a:t>(Program)</a:t>
            </a:r>
            <a:endParaRPr dirty="0"/>
          </a:p>
          <a:p>
            <a:pPr marL="228600" lvl="0" indent="-228600" algn="l" rtl="0">
              <a:lnSpc>
                <a:spcPct val="150000"/>
              </a:lnSpc>
              <a:spcBef>
                <a:spcPts val="1000"/>
              </a:spcBef>
              <a:spcAft>
                <a:spcPts val="0"/>
              </a:spcAft>
              <a:buClr>
                <a:schemeClr val="dk1"/>
              </a:buClr>
              <a:buSzPts val="2200"/>
              <a:buChar char="•"/>
            </a:pPr>
            <a:r>
              <a:rPr lang="en-US" sz="2400" dirty="0" err="1">
                <a:latin typeface="DFKai-SB"/>
                <a:ea typeface="DFKai-SB"/>
                <a:cs typeface="DFKai-SB"/>
                <a:sym typeface="DFKai-SB"/>
              </a:rPr>
              <a:t>執行緒</a:t>
            </a:r>
            <a:r>
              <a:rPr lang="en-US" sz="2400" dirty="0">
                <a:latin typeface="DFKai-SB"/>
                <a:ea typeface="DFKai-SB"/>
                <a:cs typeface="DFKai-SB"/>
                <a:sym typeface="DFKai-SB"/>
              </a:rPr>
              <a:t>(Threads)</a:t>
            </a:r>
            <a:r>
              <a:rPr lang="en-US" sz="2400" dirty="0" err="1">
                <a:latin typeface="DFKai-SB"/>
                <a:ea typeface="DFKai-SB"/>
                <a:cs typeface="DFKai-SB"/>
                <a:sym typeface="DFKai-SB"/>
              </a:rPr>
              <a:t>是類似於”輕量化</a:t>
            </a:r>
            <a:r>
              <a:rPr lang="en-US" sz="2400" dirty="0">
                <a:latin typeface="DFKai-SB"/>
                <a:ea typeface="DFKai-SB"/>
                <a:cs typeface="DFKai-SB"/>
                <a:sym typeface="DFKai-SB"/>
              </a:rPr>
              <a:t>”(light-weight)</a:t>
            </a:r>
            <a:r>
              <a:rPr lang="en-US" sz="2400" dirty="0" err="1">
                <a:latin typeface="DFKai-SB"/>
                <a:ea typeface="DFKai-SB"/>
                <a:cs typeface="DFKai-SB"/>
                <a:sym typeface="DFKai-SB"/>
              </a:rPr>
              <a:t>的行程</a:t>
            </a:r>
            <a:endParaRPr dirty="0"/>
          </a:p>
          <a:p>
            <a:pPr marL="685800" lvl="1" indent="-228600" algn="l" rtl="0">
              <a:lnSpc>
                <a:spcPct val="150000"/>
              </a:lnSpc>
              <a:spcBef>
                <a:spcPts val="500"/>
              </a:spcBef>
              <a:spcAft>
                <a:spcPts val="0"/>
              </a:spcAft>
              <a:buClr>
                <a:schemeClr val="dk1"/>
              </a:buClr>
              <a:buSzPts val="2000"/>
              <a:buChar char="•"/>
            </a:pPr>
            <a:r>
              <a:rPr lang="en-US" dirty="0" err="1">
                <a:latin typeface="DFKai-SB"/>
                <a:ea typeface="DFKai-SB"/>
                <a:cs typeface="DFKai-SB"/>
                <a:sym typeface="DFKai-SB"/>
              </a:rPr>
              <a:t>可以共享行程的資源</a:t>
            </a:r>
            <a:endParaRPr dirty="0"/>
          </a:p>
          <a:p>
            <a:pPr marL="228600" lvl="0" indent="-228600" algn="l" rtl="0">
              <a:lnSpc>
                <a:spcPct val="150000"/>
              </a:lnSpc>
              <a:spcBef>
                <a:spcPts val="1000"/>
              </a:spcBef>
              <a:spcAft>
                <a:spcPts val="0"/>
              </a:spcAft>
              <a:buClr>
                <a:schemeClr val="dk1"/>
              </a:buClr>
              <a:buSzPts val="2200"/>
              <a:buChar char="•"/>
            </a:pPr>
            <a:r>
              <a:rPr lang="en-US" sz="2400" dirty="0" err="1">
                <a:latin typeface="DFKai-SB"/>
                <a:ea typeface="DFKai-SB"/>
                <a:cs typeface="DFKai-SB"/>
                <a:sym typeface="DFKai-SB"/>
              </a:rPr>
              <a:t>在shared</a:t>
            </a:r>
            <a:r>
              <a:rPr lang="en-US" sz="2400" dirty="0">
                <a:latin typeface="DFKai-SB"/>
                <a:ea typeface="DFKai-SB"/>
                <a:cs typeface="DFKai-SB"/>
                <a:sym typeface="DFKai-SB"/>
              </a:rPr>
              <a:t> </a:t>
            </a:r>
            <a:r>
              <a:rPr lang="en-US" sz="2400" dirty="0" err="1">
                <a:latin typeface="DFKai-SB"/>
                <a:ea typeface="DFKai-SB"/>
                <a:cs typeface="DFKai-SB"/>
                <a:sym typeface="DFKai-SB"/>
              </a:rPr>
              <a:t>memory程式中，一個行程可以擁有及控制多個執行緒</a:t>
            </a:r>
            <a:endParaRPr dirty="0"/>
          </a:p>
        </p:txBody>
      </p:sp>
      <p:sp>
        <p:nvSpPr>
          <p:cNvPr id="5" name="Google Shape;120;p4">
            <a:extLst>
              <a:ext uri="{FF2B5EF4-FFF2-40B4-BE49-F238E27FC236}">
                <a16:creationId xmlns:a16="http://schemas.microsoft.com/office/drawing/2014/main" id="{1505141B-01E1-4E24-B1A9-A29DF5AAC30B}"/>
              </a:ext>
            </a:extLst>
          </p:cNvPr>
          <p:cNvSpPr txBox="1">
            <a:spLocks/>
          </p:cNvSpPr>
          <p:nvPr/>
        </p:nvSpPr>
        <p:spPr>
          <a:xfrm>
            <a:off x="8081010" y="6188076"/>
            <a:ext cx="197739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US" smtClean="0">
                <a:solidFill>
                  <a:schemeClr val="bg1"/>
                </a:solidFill>
              </a:rPr>
              <a:pPr/>
              <a:t>3</a:t>
            </a:fld>
            <a:endParaRPr 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DFKai-SB"/>
              <a:buNone/>
            </a:pPr>
            <a:r>
              <a:rPr lang="en-US">
                <a:latin typeface="DFKai-SB"/>
                <a:ea typeface="DFKai-SB"/>
                <a:cs typeface="DFKai-SB"/>
                <a:sym typeface="DFKai-SB"/>
              </a:rPr>
              <a:t>互斥鎖 (MUTEX)</a:t>
            </a:r>
            <a:endParaRPr/>
          </a:p>
        </p:txBody>
      </p:sp>
      <p:sp>
        <p:nvSpPr>
          <p:cNvPr id="379" name="Google Shape;379;p3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pic>
        <p:nvPicPr>
          <p:cNvPr id="380" name="Google Shape;380;p31"/>
          <p:cNvPicPr preferRelativeResize="0"/>
          <p:nvPr/>
        </p:nvPicPr>
        <p:blipFill rotWithShape="1">
          <a:blip r:embed="rId3">
            <a:alphaModFix/>
          </a:blip>
          <a:srcRect/>
          <a:stretch/>
        </p:blipFill>
        <p:spPr>
          <a:xfrm>
            <a:off x="2514600" y="1714806"/>
            <a:ext cx="4547330" cy="5029743"/>
          </a:xfrm>
          <a:prstGeom prst="rect">
            <a:avLst/>
          </a:prstGeom>
          <a:noFill/>
          <a:ln>
            <a:noFill/>
          </a:ln>
        </p:spPr>
      </p:pic>
      <p:grpSp>
        <p:nvGrpSpPr>
          <p:cNvPr id="381" name="Google Shape;381;p31"/>
          <p:cNvGrpSpPr/>
          <p:nvPr/>
        </p:nvGrpSpPr>
        <p:grpSpPr>
          <a:xfrm>
            <a:off x="3576971" y="3425153"/>
            <a:ext cx="2631959" cy="1127251"/>
            <a:chOff x="2814971" y="3425153"/>
            <a:chExt cx="2631959" cy="1127251"/>
          </a:xfrm>
        </p:grpSpPr>
        <p:sp>
          <p:nvSpPr>
            <p:cNvPr id="382" name="Google Shape;382;p31"/>
            <p:cNvSpPr/>
            <p:nvPr/>
          </p:nvSpPr>
          <p:spPr>
            <a:xfrm>
              <a:off x="2814971" y="3801922"/>
              <a:ext cx="2167034" cy="170895"/>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DFKai-SB"/>
                <a:ea typeface="DFKai-SB"/>
                <a:cs typeface="DFKai-SB"/>
                <a:sym typeface="DFKai-SB"/>
              </a:endParaRPr>
            </a:p>
          </p:txBody>
        </p:sp>
        <p:sp>
          <p:nvSpPr>
            <p:cNvPr id="383" name="Google Shape;383;p31"/>
            <p:cNvSpPr txBox="1"/>
            <p:nvPr/>
          </p:nvSpPr>
          <p:spPr>
            <a:xfrm>
              <a:off x="4800599" y="3425153"/>
              <a:ext cx="6463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rgbClr val="FF0000"/>
                  </a:solidFill>
                  <a:latin typeface="DFKai-SB"/>
                  <a:ea typeface="DFKai-SB"/>
                  <a:cs typeface="DFKai-SB"/>
                  <a:sym typeface="DFKai-SB"/>
                </a:rPr>
                <a:t>上鎖</a:t>
              </a:r>
              <a:endParaRPr sz="1400" b="0" i="0" u="none" strike="noStrike" cap="none" dirty="0">
                <a:solidFill>
                  <a:srgbClr val="000000"/>
                </a:solidFill>
                <a:latin typeface="Arial"/>
                <a:ea typeface="Arial"/>
                <a:cs typeface="Arial"/>
                <a:sym typeface="Arial"/>
              </a:endParaRPr>
            </a:p>
          </p:txBody>
        </p:sp>
        <p:sp>
          <p:nvSpPr>
            <p:cNvPr id="384" name="Google Shape;384;p31"/>
            <p:cNvSpPr txBox="1"/>
            <p:nvPr/>
          </p:nvSpPr>
          <p:spPr>
            <a:xfrm>
              <a:off x="4800598" y="4183072"/>
              <a:ext cx="6463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DFKai-SB"/>
                  <a:ea typeface="DFKai-SB"/>
                  <a:cs typeface="DFKai-SB"/>
                  <a:sym typeface="DFKai-SB"/>
                </a:rPr>
                <a:t>解鎖</a:t>
              </a:r>
              <a:endParaRPr sz="1400" b="0" i="0" u="none" strike="noStrike" cap="none">
                <a:solidFill>
                  <a:srgbClr val="000000"/>
                </a:solidFill>
                <a:latin typeface="Arial"/>
                <a:ea typeface="Arial"/>
                <a:cs typeface="Arial"/>
                <a:sym typeface="Arial"/>
              </a:endParaRPr>
            </a:p>
          </p:txBody>
        </p:sp>
        <p:sp>
          <p:nvSpPr>
            <p:cNvPr id="385" name="Google Shape;385;p31"/>
            <p:cNvSpPr/>
            <p:nvPr/>
          </p:nvSpPr>
          <p:spPr>
            <a:xfrm>
              <a:off x="2814971" y="4058783"/>
              <a:ext cx="2167034" cy="170895"/>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DFKai-SB"/>
                <a:ea typeface="DFKai-SB"/>
                <a:cs typeface="DFKai-SB"/>
                <a:sym typeface="DFKai-SB"/>
              </a:endParaRPr>
            </a:p>
          </p:txBody>
        </p:sp>
      </p:grpSp>
      <p:sp>
        <p:nvSpPr>
          <p:cNvPr id="386" name="Google Shape;386;p31"/>
          <p:cNvSpPr/>
          <p:nvPr/>
        </p:nvSpPr>
        <p:spPr>
          <a:xfrm>
            <a:off x="3059084" y="4995951"/>
            <a:ext cx="2227811" cy="155332"/>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endParaRPr sz="1400" b="0" i="0" u="none" strike="noStrike" cap="none">
              <a:solidFill>
                <a:schemeClr val="lt1"/>
              </a:solidFill>
              <a:latin typeface="Arial"/>
              <a:ea typeface="Arial"/>
              <a:cs typeface="Arial"/>
              <a:sym typeface="Arial"/>
            </a:endParaRPr>
          </a:p>
        </p:txBody>
      </p:sp>
      <p:sp>
        <p:nvSpPr>
          <p:cNvPr id="387" name="Google Shape;387;p31"/>
          <p:cNvSpPr/>
          <p:nvPr/>
        </p:nvSpPr>
        <p:spPr>
          <a:xfrm>
            <a:off x="3059083" y="5433934"/>
            <a:ext cx="1865186" cy="269823"/>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endParaRPr sz="1400" b="0" i="0" u="none" strike="noStrike" cap="none">
              <a:solidFill>
                <a:schemeClr val="lt1"/>
              </a:solidFill>
              <a:latin typeface="Arial"/>
              <a:ea typeface="Arial"/>
              <a:cs typeface="Arial"/>
              <a:sym typeface="Arial"/>
            </a:endParaRPr>
          </a:p>
        </p:txBody>
      </p:sp>
      <p:sp>
        <p:nvSpPr>
          <p:cNvPr id="388" name="Google Shape;388;p31"/>
          <p:cNvSpPr txBox="1"/>
          <p:nvPr/>
        </p:nvSpPr>
        <p:spPr>
          <a:xfrm>
            <a:off x="5242891" y="4813734"/>
            <a:ext cx="166221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rgbClr val="FF0000"/>
                </a:solidFill>
                <a:latin typeface="DFKai-SB"/>
                <a:ea typeface="DFKai-SB"/>
                <a:cs typeface="DFKai-SB"/>
                <a:sym typeface="DFKai-SB"/>
              </a:rPr>
              <a:t>初始化mutex</a:t>
            </a:r>
            <a:endParaRPr sz="1800" b="0" i="0" u="none" strike="noStrike" cap="none" dirty="0">
              <a:solidFill>
                <a:srgbClr val="000000"/>
              </a:solidFill>
              <a:latin typeface="Arial"/>
              <a:ea typeface="Arial"/>
              <a:cs typeface="Arial"/>
              <a:sym typeface="Arial"/>
            </a:endParaRPr>
          </a:p>
        </p:txBody>
      </p:sp>
      <p:sp>
        <p:nvSpPr>
          <p:cNvPr id="389" name="Google Shape;389;p31"/>
          <p:cNvSpPr txBox="1"/>
          <p:nvPr/>
        </p:nvSpPr>
        <p:spPr>
          <a:xfrm>
            <a:off x="5569275" y="5413643"/>
            <a:ext cx="3396916"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050"/>
              <a:buFont typeface="DFKai-SB"/>
              <a:buNone/>
            </a:pPr>
            <a:r>
              <a:rPr lang="en-US" sz="1800" b="0" i="0" u="none" strike="noStrike" cap="none" dirty="0" err="1">
                <a:solidFill>
                  <a:srgbClr val="FF0000"/>
                </a:solidFill>
                <a:latin typeface="DFKai-SB"/>
                <a:ea typeface="DFKai-SB"/>
                <a:cs typeface="DFKai-SB"/>
                <a:sym typeface="DFKai-SB"/>
              </a:rPr>
              <a:t>建立執行緒，</a:t>
            </a:r>
            <a:r>
              <a:rPr lang="en-US" sz="1800" b="0" i="0" u="none" strike="noStrike" cap="none" dirty="0" err="1">
                <a:solidFill>
                  <a:srgbClr val="FFA3A3"/>
                </a:solidFill>
                <a:latin typeface="DFKai-SB"/>
                <a:ea typeface="DFKai-SB"/>
                <a:cs typeface="DFKai-SB"/>
                <a:sym typeface="DFKai-SB"/>
              </a:rPr>
              <a:t>以函數指標指定子</a:t>
            </a:r>
            <a:r>
              <a:rPr lang="en-US" sz="1800" b="0" i="0" u="none" strike="noStrike" cap="none" dirty="0" err="1">
                <a:solidFill>
                  <a:srgbClr val="FF0000"/>
                </a:solidFill>
                <a:latin typeface="DFKai-SB"/>
                <a:ea typeface="DFKai-SB"/>
                <a:cs typeface="DFKai-SB"/>
                <a:sym typeface="DFKai-SB"/>
              </a:rPr>
              <a:t>執行緒所要執</a:t>
            </a:r>
            <a:r>
              <a:rPr lang="en-US" sz="1800" dirty="0" err="1">
                <a:solidFill>
                  <a:srgbClr val="FFA3A3"/>
                </a:solidFill>
                <a:latin typeface="DFKai-SB"/>
                <a:ea typeface="DFKai-SB"/>
                <a:sym typeface="DFKai-SB"/>
              </a:rPr>
              <a:t>行的函數</a:t>
            </a:r>
            <a:endParaRPr sz="1800" dirty="0">
              <a:solidFill>
                <a:srgbClr val="FFA3A3"/>
              </a:solidFill>
              <a:latin typeface="DFKai-SB"/>
              <a:ea typeface="DFKai-SB"/>
            </a:endParaRPr>
          </a:p>
        </p:txBody>
      </p:sp>
      <p:sp>
        <p:nvSpPr>
          <p:cNvPr id="390" name="Google Shape;390;p31"/>
          <p:cNvSpPr/>
          <p:nvPr/>
        </p:nvSpPr>
        <p:spPr>
          <a:xfrm>
            <a:off x="3059083" y="5151282"/>
            <a:ext cx="3334222" cy="282652"/>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DFKai-SB"/>
              <a:buNone/>
            </a:pPr>
            <a:r>
              <a:rPr lang="en-US">
                <a:latin typeface="DFKai-SB"/>
                <a:ea typeface="DFKai-SB"/>
                <a:cs typeface="DFKai-SB"/>
                <a:sym typeface="DFKai-SB"/>
              </a:rPr>
              <a:t>互斥鎖 (MUTEX)</a:t>
            </a:r>
            <a:endParaRPr/>
          </a:p>
        </p:txBody>
      </p:sp>
      <p:sp>
        <p:nvSpPr>
          <p:cNvPr id="396" name="Google Shape;396;p3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200"/>
              <a:buChar char="•"/>
            </a:pPr>
            <a:r>
              <a:rPr lang="en-US" dirty="0">
                <a:latin typeface="DFKai-SB"/>
                <a:ea typeface="DFKai-SB"/>
                <a:cs typeface="DFKai-SB"/>
                <a:sym typeface="DFKai-SB"/>
              </a:rPr>
              <a:t>該程式如同</a:t>
            </a:r>
            <a:r>
              <a:rPr lang="en-US" dirty="0">
                <a:latin typeface="Times New Roman"/>
                <a:ea typeface="Times New Roman"/>
                <a:cs typeface="Times New Roman"/>
                <a:sym typeface="Times New Roman"/>
              </a:rPr>
              <a:t>多執行緒同步問題</a:t>
            </a:r>
            <a:r>
              <a:rPr lang="en-US" dirty="0">
                <a:latin typeface="DFKai-SB"/>
                <a:ea typeface="DFKai-SB"/>
                <a:cs typeface="DFKai-SB"/>
                <a:sym typeface="DFKai-SB"/>
              </a:rPr>
              <a:t>範例，即同時讓兩個執行緒</a:t>
            </a:r>
            <a:r>
              <a:rPr lang="en-US" dirty="0">
                <a:latin typeface="Times New Roman"/>
                <a:ea typeface="Times New Roman"/>
                <a:cs typeface="Times New Roman"/>
                <a:sym typeface="Times New Roman"/>
              </a:rPr>
              <a:t>讀寫</a:t>
            </a:r>
            <a:r>
              <a:rPr lang="en-US" dirty="0">
                <a:latin typeface="DFKai-SB"/>
                <a:ea typeface="DFKai-SB"/>
                <a:cs typeface="DFKai-SB"/>
                <a:sym typeface="DFKai-SB"/>
              </a:rPr>
              <a:t>同一個全域變數，將sum各別累加10000次的1，加入了互斥鎖機制，可得到正確預期結果20000</a:t>
            </a:r>
            <a:endParaRPr dirty="0">
              <a:latin typeface="DFKai-SB"/>
              <a:ea typeface="DFKai-SB"/>
              <a:cs typeface="DFKai-SB"/>
              <a:sym typeface="DFKai-SB"/>
            </a:endParaRPr>
          </a:p>
        </p:txBody>
      </p:sp>
      <p:sp>
        <p:nvSpPr>
          <p:cNvPr id="397" name="Google Shape;397;p3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pic>
        <p:nvPicPr>
          <p:cNvPr id="398" name="Google Shape;398;p32"/>
          <p:cNvPicPr preferRelativeResize="0"/>
          <p:nvPr/>
        </p:nvPicPr>
        <p:blipFill>
          <a:blip r:embed="rId3">
            <a:alphaModFix/>
          </a:blip>
          <a:stretch>
            <a:fillRect/>
          </a:stretch>
        </p:blipFill>
        <p:spPr>
          <a:xfrm>
            <a:off x="1959508" y="3533419"/>
            <a:ext cx="5781821" cy="27332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SEMAPHORE (號誌)</a:t>
            </a:r>
            <a:endParaRPr/>
          </a:p>
        </p:txBody>
      </p:sp>
      <p:sp>
        <p:nvSpPr>
          <p:cNvPr id="404" name="Google Shape;404;p33"/>
          <p:cNvSpPr txBox="1">
            <a:spLocks noGrp="1"/>
          </p:cNvSpPr>
          <p:nvPr>
            <p:ph type="body" idx="1"/>
          </p:nvPr>
        </p:nvSpPr>
        <p:spPr>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50000"/>
              </a:lnSpc>
              <a:spcBef>
                <a:spcPts val="0"/>
              </a:spcBef>
              <a:spcAft>
                <a:spcPts val="0"/>
              </a:spcAft>
              <a:buClr>
                <a:schemeClr val="dk1"/>
              </a:buClr>
              <a:buSzPct val="98214"/>
              <a:buChar char="•"/>
            </a:pPr>
            <a:r>
              <a:rPr lang="en-US" sz="3200">
                <a:latin typeface="Times New Roman"/>
                <a:ea typeface="Times New Roman"/>
                <a:cs typeface="Times New Roman"/>
                <a:sym typeface="Times New Roman"/>
              </a:rPr>
              <a:t>Semaphore(號誌)是一個用來解決Critical Section(臨界區間)及Synchronization(同步)問題的資料型別</a:t>
            </a:r>
            <a:endParaRPr/>
          </a:p>
          <a:p>
            <a:pPr marL="228600" lvl="0" indent="-228600" algn="l" rtl="0">
              <a:lnSpc>
                <a:spcPct val="150000"/>
              </a:lnSpc>
              <a:spcBef>
                <a:spcPts val="0"/>
              </a:spcBef>
              <a:spcAft>
                <a:spcPts val="0"/>
              </a:spcAft>
              <a:buClr>
                <a:schemeClr val="dk1"/>
              </a:buClr>
              <a:buSzPct val="98214"/>
              <a:buChar char="•"/>
            </a:pPr>
            <a:r>
              <a:rPr lang="en-US" sz="3200">
                <a:latin typeface="Times New Roman"/>
                <a:ea typeface="Times New Roman"/>
                <a:cs typeface="Times New Roman"/>
                <a:sym typeface="Times New Roman"/>
              </a:rPr>
              <a:t>為同步物件，用於保持在0至指定最大值之間的一個計數值</a:t>
            </a:r>
            <a:endParaRPr/>
          </a:p>
          <a:p>
            <a:pPr marL="228600" lvl="0" indent="-228600" algn="l" rtl="0">
              <a:lnSpc>
                <a:spcPct val="150000"/>
              </a:lnSpc>
              <a:spcBef>
                <a:spcPts val="0"/>
              </a:spcBef>
              <a:spcAft>
                <a:spcPts val="0"/>
              </a:spcAft>
              <a:buClr>
                <a:schemeClr val="dk1"/>
              </a:buClr>
              <a:buSzPct val="98214"/>
              <a:buChar char="•"/>
            </a:pPr>
            <a:r>
              <a:rPr lang="en-US" sz="3200">
                <a:latin typeface="Times New Roman"/>
                <a:ea typeface="Times New Roman"/>
                <a:cs typeface="Times New Roman"/>
                <a:sym typeface="Times New Roman"/>
              </a:rPr>
              <a:t>提供2種操作，分別是</a:t>
            </a:r>
            <a:r>
              <a:rPr lang="en-US" sz="3200" b="1">
                <a:latin typeface="Times New Roman"/>
                <a:ea typeface="Times New Roman"/>
                <a:cs typeface="Times New Roman"/>
                <a:sym typeface="Times New Roman"/>
              </a:rPr>
              <a:t>signal()</a:t>
            </a:r>
            <a:r>
              <a:rPr lang="en-US" sz="3200">
                <a:latin typeface="Times New Roman"/>
                <a:ea typeface="Times New Roman"/>
                <a:cs typeface="Times New Roman"/>
                <a:sym typeface="Times New Roman"/>
              </a:rPr>
              <a:t>增加計數值和</a:t>
            </a:r>
            <a:r>
              <a:rPr lang="en-US" sz="3200" b="1">
                <a:latin typeface="Times New Roman"/>
                <a:ea typeface="Times New Roman"/>
                <a:cs typeface="Times New Roman"/>
                <a:sym typeface="Times New Roman"/>
              </a:rPr>
              <a:t>wait()</a:t>
            </a:r>
            <a:r>
              <a:rPr lang="en-US" sz="3200">
                <a:latin typeface="Times New Roman"/>
                <a:ea typeface="Times New Roman"/>
                <a:cs typeface="Times New Roman"/>
                <a:sym typeface="Times New Roman"/>
              </a:rPr>
              <a:t>減少計數值</a:t>
            </a:r>
            <a:endParaRPr/>
          </a:p>
          <a:p>
            <a:pPr marL="228600" lvl="0" indent="-228600" algn="l" rtl="0">
              <a:lnSpc>
                <a:spcPct val="150000"/>
              </a:lnSpc>
              <a:spcBef>
                <a:spcPts val="0"/>
              </a:spcBef>
              <a:spcAft>
                <a:spcPts val="0"/>
              </a:spcAft>
              <a:buClr>
                <a:schemeClr val="dk1"/>
              </a:buClr>
              <a:buSzPct val="98214"/>
              <a:buChar char="•"/>
            </a:pPr>
            <a:r>
              <a:rPr lang="en-US" sz="3200">
                <a:latin typeface="Times New Roman"/>
                <a:ea typeface="Times New Roman"/>
                <a:cs typeface="Times New Roman"/>
                <a:sym typeface="Times New Roman"/>
              </a:rPr>
              <a:t>當執行緒執行wait()時，計數值減1並進入至critical section；當執行緒執行完critical section後，接續執行signal()將計數值加1</a:t>
            </a:r>
            <a:endParaRPr sz="3200">
              <a:latin typeface="Times New Roman"/>
              <a:ea typeface="Times New Roman"/>
              <a:cs typeface="Times New Roman"/>
              <a:sym typeface="Times New Roman"/>
            </a:endParaRPr>
          </a:p>
          <a:p>
            <a:pPr marL="228600" lvl="0" indent="-228600" algn="l" rtl="0">
              <a:lnSpc>
                <a:spcPct val="150000"/>
              </a:lnSpc>
              <a:spcBef>
                <a:spcPts val="0"/>
              </a:spcBef>
              <a:spcAft>
                <a:spcPts val="0"/>
              </a:spcAft>
              <a:buClr>
                <a:schemeClr val="dk1"/>
              </a:buClr>
              <a:buSzPct val="98214"/>
              <a:buChar char="•"/>
            </a:pPr>
            <a:r>
              <a:rPr lang="en-US" sz="3200">
                <a:latin typeface="Times New Roman"/>
                <a:ea typeface="Times New Roman"/>
                <a:cs typeface="Times New Roman"/>
                <a:sym typeface="Times New Roman"/>
              </a:rPr>
              <a:t>當計數值為0的時候，若有執行緒要執行wait()，表示該執行緒要去執行critical section，則會被阻塞，直至其餘執行緒執行signal()將計數值加1，該執行緒才可進入critical section</a:t>
            </a:r>
            <a:endParaRPr sz="3200">
              <a:latin typeface="Times New Roman"/>
              <a:ea typeface="Times New Roman"/>
              <a:cs typeface="Times New Roman"/>
              <a:sym typeface="Times New Roman"/>
            </a:endParaRPr>
          </a:p>
        </p:txBody>
      </p:sp>
      <p:sp>
        <p:nvSpPr>
          <p:cNvPr id="405" name="Google Shape;405;p3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SEMAPHORE (號誌)</a:t>
            </a:r>
            <a:endParaRPr/>
          </a:p>
        </p:txBody>
      </p:sp>
      <p:sp>
        <p:nvSpPr>
          <p:cNvPr id="411" name="Google Shape;411;p3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just" rtl="0">
              <a:lnSpc>
                <a:spcPct val="150000"/>
              </a:lnSpc>
              <a:spcBef>
                <a:spcPts val="0"/>
              </a:spcBef>
              <a:spcAft>
                <a:spcPts val="0"/>
              </a:spcAft>
              <a:buClr>
                <a:schemeClr val="dk1"/>
              </a:buClr>
              <a:buSzPts val="2200"/>
              <a:buChar char="•"/>
            </a:pPr>
            <a:r>
              <a:rPr lang="en-US" sz="2400">
                <a:latin typeface="Times New Roman"/>
                <a:ea typeface="Times New Roman"/>
                <a:cs typeface="Times New Roman"/>
                <a:sym typeface="Times New Roman"/>
              </a:rPr>
              <a:t>semaphore物件的計數值大於0，為signaled狀態；計數值等於0，為nonsignaled狀態</a:t>
            </a:r>
            <a:endParaRPr/>
          </a:p>
          <a:p>
            <a:pPr marL="228600" lvl="0" indent="-228600" algn="just" rtl="0">
              <a:lnSpc>
                <a:spcPct val="150000"/>
              </a:lnSpc>
              <a:spcBef>
                <a:spcPts val="0"/>
              </a:spcBef>
              <a:spcAft>
                <a:spcPts val="0"/>
              </a:spcAft>
              <a:buClr>
                <a:schemeClr val="dk1"/>
              </a:buClr>
              <a:buSzPts val="2200"/>
              <a:buChar char="•"/>
            </a:pPr>
            <a:r>
              <a:rPr lang="en-US" sz="2400">
                <a:latin typeface="Times New Roman"/>
                <a:ea typeface="Times New Roman"/>
                <a:cs typeface="Times New Roman"/>
                <a:sym typeface="Times New Roman"/>
              </a:rPr>
              <a:t>當計數值為0，則執行緒被阻塞等待該semaphore物件，直至該semaphore物件變成signaled狀態</a:t>
            </a:r>
            <a:endParaRPr sz="24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chemeClr val="dk1"/>
              </a:buClr>
              <a:buSzPts val="2200"/>
              <a:buChar char="•"/>
            </a:pPr>
            <a:r>
              <a:rPr lang="en-US" sz="2400">
                <a:latin typeface="Times New Roman"/>
                <a:ea typeface="Times New Roman"/>
                <a:cs typeface="Times New Roman"/>
                <a:sym typeface="Times New Roman"/>
              </a:rPr>
              <a:t>若semaphore只有二進位的0或1，又稱為binary semaphore (二進位號誌)</a:t>
            </a:r>
            <a:endParaRPr sz="2400">
              <a:latin typeface="Times New Roman"/>
              <a:ea typeface="Times New Roman"/>
              <a:cs typeface="Times New Roman"/>
              <a:sym typeface="Times New Roman"/>
            </a:endParaRPr>
          </a:p>
        </p:txBody>
      </p:sp>
      <p:sp>
        <p:nvSpPr>
          <p:cNvPr id="412" name="Google Shape;412;p3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SEMAPHORE (號誌)</a:t>
            </a:r>
            <a:endParaRPr/>
          </a:p>
        </p:txBody>
      </p:sp>
      <p:sp>
        <p:nvSpPr>
          <p:cNvPr id="420" name="Google Shape;420;p3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sz="3200">
                <a:latin typeface="Times New Roman"/>
                <a:ea typeface="Times New Roman"/>
                <a:cs typeface="Times New Roman"/>
                <a:sym typeface="Times New Roman"/>
              </a:rPr>
              <a:t>include semaphore.h (</a:t>
            </a:r>
            <a:r>
              <a:rPr lang="en-US" sz="3200"/>
              <a:t>引入號誌函式庫)</a:t>
            </a:r>
            <a:endParaRPr sz="3200">
              <a:latin typeface="Times New Roman"/>
              <a:ea typeface="Times New Roman"/>
              <a:cs typeface="Times New Roman"/>
              <a:sym typeface="Times New Roman"/>
            </a:endParaRPr>
          </a:p>
        </p:txBody>
      </p:sp>
      <p:sp>
        <p:nvSpPr>
          <p:cNvPr id="421" name="Google Shape;421;p3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pic>
        <p:nvPicPr>
          <p:cNvPr id="424" name="Google Shape;424;p35"/>
          <p:cNvPicPr preferRelativeResize="0"/>
          <p:nvPr/>
        </p:nvPicPr>
        <p:blipFill rotWithShape="1">
          <a:blip r:embed="rId3">
            <a:alphaModFix/>
          </a:blip>
          <a:srcRect t="11572" b="40684"/>
          <a:stretch/>
        </p:blipFill>
        <p:spPr>
          <a:xfrm>
            <a:off x="1058115" y="2380931"/>
            <a:ext cx="5869157" cy="41722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dirty="0">
                <a:latin typeface="Times New Roman"/>
                <a:ea typeface="Times New Roman"/>
                <a:cs typeface="Times New Roman"/>
                <a:sym typeface="Times New Roman"/>
              </a:rPr>
              <a:t>SEMAPHORE (</a:t>
            </a:r>
            <a:r>
              <a:rPr lang="en-US" dirty="0" err="1">
                <a:latin typeface="Times New Roman"/>
                <a:ea typeface="Times New Roman"/>
                <a:cs typeface="Times New Roman"/>
                <a:sym typeface="Times New Roman"/>
              </a:rPr>
              <a:t>號誌</a:t>
            </a:r>
            <a:r>
              <a:rPr lang="en-US" dirty="0">
                <a:latin typeface="Times New Roman"/>
                <a:ea typeface="Times New Roman"/>
                <a:cs typeface="Times New Roman"/>
                <a:sym typeface="Times New Roman"/>
              </a:rPr>
              <a:t>)</a:t>
            </a:r>
            <a:endParaRPr dirty="0"/>
          </a:p>
        </p:txBody>
      </p:sp>
      <p:sp>
        <p:nvSpPr>
          <p:cNvPr id="430" name="Google Shape;430;p36"/>
          <p:cNvSpPr txBox="1">
            <a:spLocks noGrp="1"/>
          </p:cNvSpPr>
          <p:nvPr>
            <p:ph type="body" idx="1"/>
          </p:nvPr>
        </p:nvSpPr>
        <p:spPr>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50000"/>
              </a:lnSpc>
              <a:spcBef>
                <a:spcPts val="0"/>
              </a:spcBef>
              <a:spcAft>
                <a:spcPts val="0"/>
              </a:spcAft>
              <a:buClr>
                <a:schemeClr val="dk1"/>
              </a:buClr>
              <a:buSzPct val="78853"/>
              <a:buNone/>
            </a:pPr>
            <a:r>
              <a:rPr lang="en-US" sz="3600">
                <a:latin typeface="Times New Roman"/>
                <a:ea typeface="Times New Roman"/>
                <a:cs typeface="Times New Roman"/>
                <a:sym typeface="Times New Roman"/>
              </a:rPr>
              <a:t>sem_init 初始化號誌，其第2個參數是指定是否要讓其他的process共用號誌，這裡我們是單一process、多執行緒的程式，所以第2個參數設定為 0 即可；第3個參數則是設定計數值的初始值。</a:t>
            </a:r>
            <a:endParaRPr/>
          </a:p>
        </p:txBody>
      </p:sp>
      <p:pic>
        <p:nvPicPr>
          <p:cNvPr id="431" name="Google Shape;431;p36"/>
          <p:cNvPicPr preferRelativeResize="0">
            <a:picLocks noGrp="1"/>
          </p:cNvPicPr>
          <p:nvPr>
            <p:ph type="body" idx="2"/>
          </p:nvPr>
        </p:nvPicPr>
        <p:blipFill rotWithShape="1">
          <a:blip r:embed="rId3">
            <a:alphaModFix/>
          </a:blip>
          <a:srcRect/>
          <a:stretch/>
        </p:blipFill>
        <p:spPr>
          <a:xfrm>
            <a:off x="6562090" y="1874513"/>
            <a:ext cx="3912000" cy="4765500"/>
          </a:xfrm>
          <a:prstGeom prst="rect">
            <a:avLst/>
          </a:prstGeom>
          <a:noFill/>
          <a:ln>
            <a:noFill/>
          </a:ln>
        </p:spPr>
      </p:pic>
      <p:sp>
        <p:nvSpPr>
          <p:cNvPr id="432" name="Google Shape;432;p3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dirty="0">
                <a:latin typeface="Times New Roman"/>
                <a:ea typeface="Times New Roman"/>
                <a:cs typeface="Times New Roman"/>
                <a:sym typeface="Times New Roman"/>
              </a:rPr>
              <a:t>SEMAPHORE (</a:t>
            </a:r>
            <a:r>
              <a:rPr lang="en-US" dirty="0" err="1">
                <a:latin typeface="Times New Roman"/>
                <a:ea typeface="Times New Roman"/>
                <a:cs typeface="Times New Roman"/>
                <a:sym typeface="Times New Roman"/>
              </a:rPr>
              <a:t>號誌</a:t>
            </a:r>
            <a:r>
              <a:rPr lang="en-US" dirty="0">
                <a:latin typeface="Times New Roman"/>
                <a:ea typeface="Times New Roman"/>
                <a:cs typeface="Times New Roman"/>
                <a:sym typeface="Times New Roman"/>
              </a:rPr>
              <a:t>)</a:t>
            </a:r>
            <a:endParaRPr dirty="0"/>
          </a:p>
        </p:txBody>
      </p:sp>
      <p:sp>
        <p:nvSpPr>
          <p:cNvPr id="440" name="Google Shape;440;p3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sz="3200">
                <a:latin typeface="DFKai-SB"/>
                <a:ea typeface="DFKai-SB"/>
                <a:cs typeface="DFKai-SB"/>
                <a:sym typeface="DFKai-SB"/>
              </a:rPr>
              <a:t>在這個程式中，主執行緒負責派送工作，工作有時候多、有時候少，而子執行緒則是以每秒處理一個工作的速度，消化接收到的工作</a:t>
            </a:r>
            <a:endParaRPr/>
          </a:p>
        </p:txBody>
      </p:sp>
      <p:sp>
        <p:nvSpPr>
          <p:cNvPr id="441" name="Google Shape;441;p3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pic>
        <p:nvPicPr>
          <p:cNvPr id="444" name="Google Shape;444;p37"/>
          <p:cNvPicPr preferRelativeResize="0"/>
          <p:nvPr/>
        </p:nvPicPr>
        <p:blipFill rotWithShape="1">
          <a:blip r:embed="rId3">
            <a:alphaModFix/>
          </a:blip>
          <a:srcRect/>
          <a:stretch/>
        </p:blipFill>
        <p:spPr>
          <a:xfrm>
            <a:off x="1295400" y="3429000"/>
            <a:ext cx="8854440" cy="288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2" name="Google Shape;119;p4">
            <a:extLst>
              <a:ext uri="{FF2B5EF4-FFF2-40B4-BE49-F238E27FC236}">
                <a16:creationId xmlns:a16="http://schemas.microsoft.com/office/drawing/2014/main" id="{7D635A12-C3B8-F2A4-F2A1-B7B2646EF20A}"/>
              </a:ext>
            </a:extLst>
          </p:cNvPr>
          <p:cNvSpPr txBox="1">
            <a:spLocks/>
          </p:cNvSpPr>
          <p:nvPr/>
        </p:nvSpPr>
        <p:spPr>
          <a:xfrm>
            <a:off x="775855" y="1796144"/>
            <a:ext cx="10608425" cy="406908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eaLnBrk="1" hangingPunct="1">
              <a:lnSpc>
                <a:spcPct val="90000"/>
              </a:lnSpc>
              <a:spcBef>
                <a:spcPts val="1000"/>
              </a:spcBef>
              <a:spcAft>
                <a:spcPts val="0"/>
              </a:spcAft>
              <a:buClr>
                <a:schemeClr val="dk1"/>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2pPr>
            <a:lvl3pPr marL="1371600" marR="0" lvl="2"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3pPr>
            <a:lvl4pPr marL="1828800" marR="0" lvl="3"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4pPr>
            <a:lvl5pPr marL="2286000" marR="0" lvl="4"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5pPr>
            <a:lvl6pPr marL="2743200" marR="0" lvl="5"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6pPr>
            <a:lvl7pPr marL="3200400" marR="0" lvl="6"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7pPr>
            <a:lvl8pPr marL="3657600" marR="0" lvl="7"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8pPr>
            <a:lvl9pPr marL="4114800" marR="0" lvl="8"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9pPr>
          </a:lstStyle>
          <a:p>
            <a:pPr marL="228600" lvl="0" indent="-228600" algn="l" rtl="0">
              <a:lnSpc>
                <a:spcPct val="150000"/>
              </a:lnSpc>
              <a:spcBef>
                <a:spcPts val="0"/>
              </a:spcBef>
              <a:spcAft>
                <a:spcPts val="0"/>
              </a:spcAft>
              <a:buClr>
                <a:schemeClr val="dk1"/>
              </a:buClr>
              <a:buSzPts val="2200"/>
              <a:buChar char="•"/>
            </a:pPr>
            <a:r>
              <a:rPr lang="en-US" altLang="zh-TW" sz="2400" dirty="0">
                <a:latin typeface="DFKai-SB"/>
                <a:ea typeface="DFKai-SB"/>
                <a:cs typeface="DFKai-SB"/>
                <a:sym typeface="DFKai-SB"/>
              </a:rPr>
              <a:t>Multi-processing (</a:t>
            </a:r>
            <a:r>
              <a:rPr lang="zh-TW" altLang="en-US" sz="2400" dirty="0">
                <a:latin typeface="DFKai-SB"/>
                <a:ea typeface="DFKai-SB"/>
                <a:cs typeface="DFKai-SB"/>
                <a:sym typeface="DFKai-SB"/>
              </a:rPr>
              <a:t>多行程</a:t>
            </a:r>
            <a:r>
              <a:rPr lang="en-US" altLang="zh-TW" sz="2400" dirty="0">
                <a:latin typeface="DFKai-SB"/>
                <a:ea typeface="DFKai-SB"/>
                <a:cs typeface="DFKai-SB"/>
                <a:sym typeface="DFKai-SB"/>
              </a:rPr>
              <a:t>)</a:t>
            </a:r>
            <a:endParaRPr lang="zh-TW" altLang="en-US" sz="2400" dirty="0">
              <a:latin typeface="DFKai-SB"/>
              <a:ea typeface="DFKai-SB"/>
              <a:cs typeface="DFKai-SB"/>
              <a:sym typeface="DFKai-SB"/>
            </a:endParaRPr>
          </a:p>
          <a:p>
            <a:pPr marL="685800" lvl="1" indent="-228600" algn="l" rtl="0">
              <a:lnSpc>
                <a:spcPct val="150000"/>
              </a:lnSpc>
              <a:spcBef>
                <a:spcPts val="500"/>
              </a:spcBef>
              <a:spcAft>
                <a:spcPts val="0"/>
              </a:spcAft>
              <a:buClr>
                <a:schemeClr val="dk1"/>
              </a:buClr>
              <a:buSzPts val="2000"/>
              <a:buChar char="•"/>
            </a:pPr>
            <a:r>
              <a:rPr lang="zh-TW" altLang="en-US" dirty="0">
                <a:latin typeface="DFKai-SB"/>
                <a:ea typeface="DFKai-SB"/>
                <a:cs typeface="DFKai-SB"/>
                <a:sym typeface="DFKai-SB"/>
              </a:rPr>
              <a:t>指多個 </a:t>
            </a:r>
            <a:r>
              <a:rPr lang="en-US" altLang="zh-TW" dirty="0">
                <a:latin typeface="DFKai-SB"/>
                <a:ea typeface="DFKai-SB"/>
                <a:cs typeface="DFKai-SB"/>
                <a:sym typeface="DFKai-SB"/>
              </a:rPr>
              <a:t>process </a:t>
            </a:r>
            <a:r>
              <a:rPr lang="zh-TW" altLang="en-US" dirty="0">
                <a:latin typeface="DFKai-SB"/>
                <a:ea typeface="DFKai-SB"/>
                <a:cs typeface="DFKai-SB"/>
                <a:sym typeface="DFKai-SB"/>
              </a:rPr>
              <a:t>在執行，彼此有各自的資料空間，若有資料需要共用，必須採用特別的方法來傳遞 </a:t>
            </a:r>
            <a:r>
              <a:rPr lang="en-US" altLang="zh-TW" dirty="0">
                <a:latin typeface="DFKai-SB"/>
                <a:ea typeface="DFKai-SB"/>
                <a:cs typeface="DFKai-SB"/>
                <a:sym typeface="DFKai-SB"/>
              </a:rPr>
              <a:t>(</a:t>
            </a:r>
            <a:r>
              <a:rPr lang="zh-TW" altLang="en-US" dirty="0">
                <a:latin typeface="DFKai-SB"/>
                <a:ea typeface="DFKai-SB"/>
                <a:cs typeface="DFKai-SB"/>
                <a:sym typeface="DFKai-SB"/>
              </a:rPr>
              <a:t>視 </a:t>
            </a:r>
            <a:r>
              <a:rPr lang="en-US" altLang="zh-TW" dirty="0">
                <a:latin typeface="DFKai-SB"/>
                <a:ea typeface="DFKai-SB"/>
                <a:cs typeface="DFKai-SB"/>
                <a:sym typeface="DFKai-SB"/>
              </a:rPr>
              <a:t>OS </a:t>
            </a:r>
            <a:r>
              <a:rPr lang="zh-TW" altLang="en-US" dirty="0">
                <a:latin typeface="DFKai-SB"/>
                <a:ea typeface="DFKai-SB"/>
                <a:cs typeface="DFKai-SB"/>
                <a:sym typeface="DFKai-SB"/>
              </a:rPr>
              <a:t>而定</a:t>
            </a:r>
            <a:r>
              <a:rPr lang="en-US" altLang="zh-TW" dirty="0">
                <a:latin typeface="DFKai-SB"/>
                <a:ea typeface="DFKai-SB"/>
                <a:cs typeface="DFKai-SB"/>
                <a:sym typeface="DFKai-SB"/>
              </a:rPr>
              <a:t>)</a:t>
            </a:r>
            <a:endParaRPr lang="zh-TW" altLang="en-US" dirty="0">
              <a:latin typeface="DFKai-SB"/>
              <a:ea typeface="DFKai-SB"/>
              <a:cs typeface="DFKai-SB"/>
              <a:sym typeface="DFKai-SB"/>
            </a:endParaRPr>
          </a:p>
          <a:p>
            <a:pPr marL="685800" lvl="1" indent="-228600" algn="l" rtl="0">
              <a:lnSpc>
                <a:spcPct val="150000"/>
              </a:lnSpc>
              <a:spcBef>
                <a:spcPts val="500"/>
              </a:spcBef>
              <a:spcAft>
                <a:spcPts val="0"/>
              </a:spcAft>
              <a:buClr>
                <a:schemeClr val="dk1"/>
              </a:buClr>
              <a:buSzPts val="2000"/>
              <a:buChar char="•"/>
            </a:pPr>
            <a:r>
              <a:rPr lang="zh-TW" altLang="en-US" dirty="0">
                <a:latin typeface="DFKai-SB"/>
                <a:ea typeface="DFKai-SB"/>
                <a:cs typeface="DFKai-SB"/>
                <a:sym typeface="DFKai-SB"/>
              </a:rPr>
              <a:t>由於每個 </a:t>
            </a:r>
            <a:r>
              <a:rPr lang="en-US" altLang="zh-TW" dirty="0">
                <a:latin typeface="DFKai-SB"/>
                <a:ea typeface="DFKai-SB"/>
                <a:cs typeface="DFKai-SB"/>
                <a:sym typeface="DFKai-SB"/>
              </a:rPr>
              <a:t>process </a:t>
            </a:r>
            <a:r>
              <a:rPr lang="zh-TW" altLang="en-US" dirty="0">
                <a:latin typeface="DFKai-SB"/>
                <a:ea typeface="DFKai-SB"/>
                <a:cs typeface="DFKai-SB"/>
                <a:sym typeface="DFKai-SB"/>
              </a:rPr>
              <a:t>都需要一些資源來工作，所以 </a:t>
            </a:r>
            <a:r>
              <a:rPr lang="en-US" altLang="zh-TW" dirty="0">
                <a:latin typeface="DFKai-SB"/>
                <a:ea typeface="DFKai-SB"/>
                <a:cs typeface="DFKai-SB"/>
                <a:sym typeface="DFKai-SB"/>
              </a:rPr>
              <a:t>Multi-processing </a:t>
            </a:r>
            <a:r>
              <a:rPr lang="zh-TW" altLang="en-US" dirty="0">
                <a:latin typeface="DFKai-SB"/>
                <a:ea typeface="DFKai-SB"/>
                <a:cs typeface="DFKai-SB"/>
                <a:sym typeface="DFKai-SB"/>
              </a:rPr>
              <a:t>會比 </a:t>
            </a:r>
            <a:r>
              <a:rPr lang="en-US" altLang="zh-TW" dirty="0">
                <a:latin typeface="DFKai-SB"/>
                <a:ea typeface="DFKai-SB"/>
                <a:cs typeface="DFKai-SB"/>
                <a:sym typeface="DFKai-SB"/>
              </a:rPr>
              <a:t>Multi-thread </a:t>
            </a:r>
            <a:r>
              <a:rPr lang="zh-TW" altLang="en-US" dirty="0">
                <a:latin typeface="DFKai-SB"/>
                <a:ea typeface="DFKai-SB"/>
                <a:cs typeface="DFKai-SB"/>
                <a:sym typeface="DFKai-SB"/>
              </a:rPr>
              <a:t>更消耗資源 </a:t>
            </a:r>
            <a:r>
              <a:rPr lang="en-US" altLang="zh-TW" dirty="0">
                <a:latin typeface="DFKai-SB"/>
                <a:ea typeface="DFKai-SB"/>
                <a:cs typeface="DFKai-SB"/>
                <a:sym typeface="DFKai-SB"/>
              </a:rPr>
              <a:t>(Google Chrome </a:t>
            </a:r>
            <a:r>
              <a:rPr lang="zh-TW" altLang="en-US" dirty="0">
                <a:latin typeface="DFKai-SB"/>
                <a:ea typeface="DFKai-SB"/>
                <a:cs typeface="DFKai-SB"/>
                <a:sym typeface="DFKai-SB"/>
              </a:rPr>
              <a:t>採用這種設計，因此會消耗不少記憶體</a:t>
            </a:r>
            <a:r>
              <a:rPr lang="en-US" altLang="zh-TW" dirty="0">
                <a:latin typeface="DFKai-SB"/>
                <a:ea typeface="DFKai-SB"/>
                <a:cs typeface="DFKai-SB"/>
                <a:sym typeface="DFKai-SB"/>
              </a:rPr>
              <a:t>)</a:t>
            </a:r>
            <a:endParaRPr lang="zh-TW" altLang="en-US" dirty="0">
              <a:latin typeface="DFKai-SB"/>
              <a:ea typeface="DFKai-SB"/>
              <a:cs typeface="DFKai-SB"/>
              <a:sym typeface="DFKai-SB"/>
            </a:endParaRPr>
          </a:p>
          <a:p>
            <a:pPr marL="685800" lvl="1" indent="-228600" algn="l" rtl="0">
              <a:lnSpc>
                <a:spcPct val="150000"/>
              </a:lnSpc>
              <a:spcBef>
                <a:spcPts val="500"/>
              </a:spcBef>
              <a:spcAft>
                <a:spcPts val="0"/>
              </a:spcAft>
              <a:buClr>
                <a:schemeClr val="dk1"/>
              </a:buClr>
              <a:buSzPts val="2000"/>
              <a:buChar char="•"/>
            </a:pPr>
            <a:r>
              <a:rPr lang="zh-TW" altLang="en-US" dirty="0">
                <a:latin typeface="DFKai-SB"/>
                <a:ea typeface="DFKai-SB"/>
                <a:cs typeface="DFKai-SB"/>
                <a:sym typeface="DFKai-SB"/>
              </a:rPr>
              <a:t>在</a:t>
            </a:r>
            <a:r>
              <a:rPr lang="en-US" altLang="zh-TW" dirty="0">
                <a:latin typeface="DFKai-SB"/>
                <a:ea typeface="DFKai-SB"/>
                <a:cs typeface="DFKai-SB"/>
                <a:sym typeface="DFKai-SB"/>
              </a:rPr>
              <a:t>Linux</a:t>
            </a:r>
            <a:r>
              <a:rPr lang="zh-TW" altLang="en-US" dirty="0">
                <a:latin typeface="DFKai-SB"/>
                <a:ea typeface="DFKai-SB"/>
                <a:cs typeface="DFKai-SB"/>
                <a:sym typeface="DFKai-SB"/>
              </a:rPr>
              <a:t>使用</a:t>
            </a:r>
            <a:r>
              <a:rPr lang="en-US" altLang="zh-TW" dirty="0">
                <a:latin typeface="DFKai-SB"/>
                <a:ea typeface="DFKai-SB"/>
                <a:cs typeface="DFKai-SB"/>
                <a:sym typeface="DFKai-SB"/>
              </a:rPr>
              <a:t>fork</a:t>
            </a:r>
            <a:r>
              <a:rPr lang="zh-TW" altLang="en-US" dirty="0">
                <a:latin typeface="DFKai-SB"/>
                <a:ea typeface="DFKai-SB"/>
                <a:cs typeface="DFKai-SB"/>
                <a:sym typeface="DFKai-SB"/>
              </a:rPr>
              <a:t>來進行平行運算也是屬於</a:t>
            </a:r>
            <a:r>
              <a:rPr lang="en-US" altLang="zh-TW" dirty="0">
                <a:latin typeface="DFKai-SB"/>
                <a:ea typeface="DFKai-SB"/>
                <a:cs typeface="DFKai-SB"/>
                <a:sym typeface="DFKai-SB"/>
              </a:rPr>
              <a:t>multi-processing</a:t>
            </a:r>
            <a:r>
              <a:rPr lang="zh-TW" altLang="en-US" dirty="0">
                <a:latin typeface="DFKai-SB"/>
                <a:ea typeface="DFKai-SB"/>
                <a:cs typeface="DFKai-SB"/>
                <a:sym typeface="DFKai-SB"/>
              </a:rPr>
              <a:t>的一種</a:t>
            </a:r>
          </a:p>
        </p:txBody>
      </p:sp>
      <p:sp>
        <p:nvSpPr>
          <p:cNvPr id="5" name="Google Shape;120;p4">
            <a:extLst>
              <a:ext uri="{FF2B5EF4-FFF2-40B4-BE49-F238E27FC236}">
                <a16:creationId xmlns:a16="http://schemas.microsoft.com/office/drawing/2014/main" id="{CBB3CE2B-F1D4-4636-A6D2-AEFF06A42E72}"/>
              </a:ext>
            </a:extLst>
          </p:cNvPr>
          <p:cNvSpPr txBox="1">
            <a:spLocks/>
          </p:cNvSpPr>
          <p:nvPr/>
        </p:nvSpPr>
        <p:spPr>
          <a:xfrm>
            <a:off x="8081010" y="6188076"/>
            <a:ext cx="197739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US" smtClean="0">
                <a:solidFill>
                  <a:schemeClr val="bg1"/>
                </a:solidFill>
              </a:rPr>
              <a:pPr/>
              <a:t>4</a:t>
            </a:fld>
            <a:endParaRPr lang="en-US" dirty="0">
              <a:solidFill>
                <a:schemeClr val="bg1"/>
              </a:solidFill>
            </a:endParaRPr>
          </a:p>
        </p:txBody>
      </p:sp>
      <p:sp>
        <p:nvSpPr>
          <p:cNvPr id="6" name="Google Shape;118;p4">
            <a:extLst>
              <a:ext uri="{FF2B5EF4-FFF2-40B4-BE49-F238E27FC236}">
                <a16:creationId xmlns:a16="http://schemas.microsoft.com/office/drawing/2014/main" id="{06C5F002-0616-43AC-B394-D8A33D75B3E5}"/>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solidFill>
                  <a:schemeClr val="bg1"/>
                </a:solidFill>
                <a:latin typeface="Times New Roman"/>
                <a:ea typeface="Times New Roman"/>
                <a:cs typeface="Times New Roman"/>
                <a:sym typeface="Times New Roman"/>
              </a:rPr>
              <a:t>MULTI-THREADING VS  MULTI-PROCESSING</a:t>
            </a:r>
            <a:endParaRPr lang="en-US" dirty="0">
              <a:solidFill>
                <a:schemeClr val="bg1"/>
              </a:solidFill>
              <a:latin typeface="DFKai-SB"/>
              <a:ea typeface="DFKai-SB"/>
              <a:cs typeface="DFKai-SB"/>
              <a:sym typeface="DFKai-S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19;p4">
            <a:extLst>
              <a:ext uri="{FF2B5EF4-FFF2-40B4-BE49-F238E27FC236}">
                <a16:creationId xmlns:a16="http://schemas.microsoft.com/office/drawing/2014/main" id="{AF4009EE-D8D0-E6C1-E948-E1F53F971BDB}"/>
              </a:ext>
            </a:extLst>
          </p:cNvPr>
          <p:cNvSpPr txBox="1">
            <a:spLocks/>
          </p:cNvSpPr>
          <p:nvPr/>
        </p:nvSpPr>
        <p:spPr>
          <a:xfrm>
            <a:off x="775855" y="1796144"/>
            <a:ext cx="10608425" cy="406908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eaLnBrk="1" hangingPunct="1">
              <a:lnSpc>
                <a:spcPct val="90000"/>
              </a:lnSpc>
              <a:spcBef>
                <a:spcPts val="1000"/>
              </a:spcBef>
              <a:spcAft>
                <a:spcPts val="0"/>
              </a:spcAft>
              <a:buClr>
                <a:schemeClr val="dk1"/>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2pPr>
            <a:lvl3pPr marL="1371600" marR="0" lvl="2"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3pPr>
            <a:lvl4pPr marL="1828800" marR="0" lvl="3"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4pPr>
            <a:lvl5pPr marL="2286000" marR="0" lvl="4"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5pPr>
            <a:lvl6pPr marL="2743200" marR="0" lvl="5"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6pPr>
            <a:lvl7pPr marL="3200400" marR="0" lvl="6"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7pPr>
            <a:lvl8pPr marL="3657600" marR="0" lvl="7"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8pPr>
            <a:lvl9pPr marL="4114800" marR="0" lvl="8"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9pPr>
          </a:lstStyle>
          <a:p>
            <a:pPr marL="228600" lvl="0" indent="-228600" algn="l" rtl="0">
              <a:lnSpc>
                <a:spcPct val="150000"/>
              </a:lnSpc>
              <a:spcBef>
                <a:spcPts val="0"/>
              </a:spcBef>
              <a:spcAft>
                <a:spcPts val="0"/>
              </a:spcAft>
              <a:buClr>
                <a:schemeClr val="dk1"/>
              </a:buClr>
              <a:buSzPts val="2200"/>
              <a:buChar char="•"/>
            </a:pPr>
            <a:r>
              <a:rPr lang="en-US" altLang="zh-TW" sz="2400" dirty="0">
                <a:latin typeface="DFKai-SB"/>
                <a:ea typeface="DFKai-SB"/>
                <a:cs typeface="DFKai-SB"/>
                <a:sym typeface="DFKai-SB"/>
              </a:rPr>
              <a:t>Multi-threading (</a:t>
            </a:r>
            <a:r>
              <a:rPr lang="zh-TW" altLang="en-US" sz="2400" dirty="0">
                <a:latin typeface="DFKai-SB"/>
                <a:ea typeface="DFKai-SB"/>
                <a:cs typeface="DFKai-SB"/>
                <a:sym typeface="DFKai-SB"/>
              </a:rPr>
              <a:t>多執行緒</a:t>
            </a:r>
            <a:r>
              <a:rPr lang="en-US" altLang="zh-TW" sz="2400" dirty="0">
                <a:latin typeface="DFKai-SB"/>
                <a:ea typeface="DFKai-SB"/>
                <a:cs typeface="DFKai-SB"/>
                <a:sym typeface="DFKai-SB"/>
              </a:rPr>
              <a:t>)</a:t>
            </a:r>
            <a:endParaRPr lang="zh-TW" altLang="en-US" sz="2400" dirty="0">
              <a:latin typeface="DFKai-SB"/>
              <a:ea typeface="DFKai-SB"/>
              <a:cs typeface="DFKai-SB"/>
              <a:sym typeface="DFKai-SB"/>
            </a:endParaRPr>
          </a:p>
          <a:p>
            <a:pPr marL="685800" lvl="1" indent="-228600" algn="l" rtl="0">
              <a:lnSpc>
                <a:spcPct val="150000"/>
              </a:lnSpc>
              <a:spcBef>
                <a:spcPts val="500"/>
              </a:spcBef>
              <a:spcAft>
                <a:spcPts val="0"/>
              </a:spcAft>
              <a:buClr>
                <a:schemeClr val="dk1"/>
              </a:buClr>
              <a:buSzPts val="2000"/>
              <a:buChar char="•"/>
            </a:pPr>
            <a:r>
              <a:rPr lang="zh-TW" altLang="en-US" dirty="0">
                <a:latin typeface="DFKai-SB"/>
                <a:ea typeface="DFKai-SB"/>
                <a:cs typeface="DFKai-SB"/>
                <a:sym typeface="DFKai-SB"/>
              </a:rPr>
              <a:t>指一個 </a:t>
            </a:r>
            <a:r>
              <a:rPr lang="en-US" altLang="zh-TW" dirty="0">
                <a:latin typeface="DFKai-SB"/>
                <a:ea typeface="DFKai-SB"/>
                <a:cs typeface="DFKai-SB"/>
                <a:sym typeface="DFKai-SB"/>
              </a:rPr>
              <a:t>process </a:t>
            </a:r>
            <a:r>
              <a:rPr lang="zh-TW" altLang="en-US" dirty="0">
                <a:latin typeface="DFKai-SB"/>
                <a:ea typeface="DFKai-SB"/>
                <a:cs typeface="DFKai-SB"/>
                <a:sym typeface="DFKai-SB"/>
              </a:rPr>
              <a:t>裡有多個</a:t>
            </a:r>
            <a:r>
              <a:rPr lang="en-US" altLang="zh-TW" dirty="0">
                <a:latin typeface="DFKai-SB"/>
                <a:ea typeface="DFKai-SB"/>
                <a:cs typeface="DFKai-SB"/>
                <a:sym typeface="DFKai-SB"/>
              </a:rPr>
              <a:t>thread</a:t>
            </a:r>
            <a:r>
              <a:rPr lang="zh-TW" altLang="en-US" dirty="0">
                <a:latin typeface="DFKai-SB"/>
                <a:ea typeface="DFKai-SB"/>
                <a:cs typeface="DFKai-SB"/>
                <a:sym typeface="DFKai-SB"/>
              </a:rPr>
              <a:t>在執行，彼此共用相同的資料空間</a:t>
            </a:r>
            <a:endParaRPr lang="zh-TW" altLang="en-US" dirty="0"/>
          </a:p>
          <a:p>
            <a:pPr marL="685800" lvl="1" indent="-228600" algn="l" rtl="0">
              <a:lnSpc>
                <a:spcPct val="150000"/>
              </a:lnSpc>
              <a:spcBef>
                <a:spcPts val="500"/>
              </a:spcBef>
              <a:spcAft>
                <a:spcPts val="0"/>
              </a:spcAft>
              <a:buClr>
                <a:schemeClr val="dk1"/>
              </a:buClr>
              <a:buSzPts val="2000"/>
              <a:buChar char="•"/>
            </a:pPr>
            <a:r>
              <a:rPr lang="en-US" altLang="zh-TW" dirty="0">
                <a:latin typeface="DFKai-SB"/>
                <a:ea typeface="DFKai-SB"/>
                <a:cs typeface="DFKai-SB"/>
                <a:sym typeface="DFKai-SB"/>
              </a:rPr>
              <a:t>Multi-threading</a:t>
            </a:r>
            <a:r>
              <a:rPr lang="zh-TW" altLang="en-US" dirty="0">
                <a:latin typeface="DFKai-SB"/>
                <a:ea typeface="DFKai-SB"/>
                <a:cs typeface="DFKai-SB"/>
                <a:sym typeface="DFKai-SB"/>
              </a:rPr>
              <a:t>工作的其中一項特點就是隸屬在同一程式下的所有</a:t>
            </a:r>
            <a:r>
              <a:rPr lang="en-US" altLang="zh-TW" dirty="0">
                <a:latin typeface="DFKai-SB"/>
                <a:ea typeface="DFKai-SB"/>
                <a:cs typeface="DFKai-SB"/>
                <a:sym typeface="DFKai-SB"/>
              </a:rPr>
              <a:t>thread</a:t>
            </a:r>
            <a:r>
              <a:rPr lang="zh-TW" altLang="en-US" dirty="0">
                <a:latin typeface="DFKai-SB"/>
                <a:ea typeface="DFKai-SB"/>
                <a:cs typeface="DFKai-SB"/>
                <a:sym typeface="DFKai-SB"/>
              </a:rPr>
              <a:t>會分享該程式的所有資源，此外各</a:t>
            </a:r>
            <a:r>
              <a:rPr lang="en-US" altLang="zh-TW" dirty="0">
                <a:latin typeface="DFKai-SB"/>
                <a:ea typeface="DFKai-SB"/>
                <a:cs typeface="DFKai-SB"/>
                <a:sym typeface="DFKai-SB"/>
              </a:rPr>
              <a:t>thread</a:t>
            </a:r>
            <a:r>
              <a:rPr lang="zh-TW" altLang="en-US" dirty="0">
                <a:latin typeface="DFKai-SB"/>
                <a:ea typeface="DFKai-SB"/>
                <a:cs typeface="DFKai-SB"/>
                <a:sym typeface="DFKai-SB"/>
              </a:rPr>
              <a:t>彼此間也可以擁有自己私有的資源而不與其它同一程式內的</a:t>
            </a:r>
            <a:r>
              <a:rPr lang="en-US" altLang="zh-TW" dirty="0">
                <a:latin typeface="DFKai-SB"/>
                <a:ea typeface="DFKai-SB"/>
                <a:cs typeface="DFKai-SB"/>
                <a:sym typeface="DFKai-SB"/>
              </a:rPr>
              <a:t>thread</a:t>
            </a:r>
            <a:r>
              <a:rPr lang="zh-TW" altLang="en-US" dirty="0">
                <a:latin typeface="DFKai-SB"/>
                <a:ea typeface="DFKai-SB"/>
                <a:cs typeface="DFKai-SB"/>
                <a:sym typeface="DFKai-SB"/>
              </a:rPr>
              <a:t>共用</a:t>
            </a:r>
            <a:endParaRPr lang="zh-TW" altLang="en-US" dirty="0"/>
          </a:p>
          <a:p>
            <a:pPr marL="685800" lvl="1" indent="-228600" algn="l" rtl="0">
              <a:lnSpc>
                <a:spcPct val="150000"/>
              </a:lnSpc>
              <a:spcBef>
                <a:spcPts val="500"/>
              </a:spcBef>
              <a:spcAft>
                <a:spcPts val="0"/>
              </a:spcAft>
              <a:buClr>
                <a:schemeClr val="dk1"/>
              </a:buClr>
              <a:buSzPts val="2000"/>
              <a:buChar char="•"/>
            </a:pPr>
            <a:r>
              <a:rPr lang="zh-TW" altLang="en-US" dirty="0">
                <a:latin typeface="DFKai-SB"/>
                <a:ea typeface="DFKai-SB"/>
                <a:cs typeface="DFKai-SB"/>
                <a:sym typeface="DFKai-SB"/>
              </a:rPr>
              <a:t>這就像是工廠內的公共設備是所有員工可以自由使用一樣，但每個員工也都會有自己的工作空間與置物櫃可以擺放自己私人的物品，其他員工不能隨意侵犯他人的私有領域</a:t>
            </a:r>
          </a:p>
        </p:txBody>
      </p:sp>
      <p:sp>
        <p:nvSpPr>
          <p:cNvPr id="5" name="Google Shape;120;p4">
            <a:extLst>
              <a:ext uri="{FF2B5EF4-FFF2-40B4-BE49-F238E27FC236}">
                <a16:creationId xmlns:a16="http://schemas.microsoft.com/office/drawing/2014/main" id="{26582B81-2C0B-4BA3-AC03-D21C4770A75E}"/>
              </a:ext>
            </a:extLst>
          </p:cNvPr>
          <p:cNvSpPr txBox="1">
            <a:spLocks/>
          </p:cNvSpPr>
          <p:nvPr/>
        </p:nvSpPr>
        <p:spPr>
          <a:xfrm>
            <a:off x="8081010" y="6188076"/>
            <a:ext cx="197739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US" smtClean="0">
                <a:solidFill>
                  <a:schemeClr val="bg1"/>
                </a:solidFill>
              </a:rPr>
              <a:pPr/>
              <a:t>5</a:t>
            </a:fld>
            <a:endParaRPr lang="en-US" dirty="0">
              <a:solidFill>
                <a:schemeClr val="bg1"/>
              </a:solidFill>
            </a:endParaRPr>
          </a:p>
        </p:txBody>
      </p:sp>
      <p:sp>
        <p:nvSpPr>
          <p:cNvPr id="8" name="Google Shape;118;p4">
            <a:extLst>
              <a:ext uri="{FF2B5EF4-FFF2-40B4-BE49-F238E27FC236}">
                <a16:creationId xmlns:a16="http://schemas.microsoft.com/office/drawing/2014/main" id="{C6A3FDB3-C35E-4A8F-8839-29C321213166}"/>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solidFill>
                  <a:schemeClr val="bg1"/>
                </a:solidFill>
                <a:latin typeface="Times New Roman"/>
                <a:ea typeface="Times New Roman"/>
                <a:cs typeface="Times New Roman"/>
                <a:sym typeface="Times New Roman"/>
              </a:rPr>
              <a:t>MULTI-THREADING VS  MULTI-PROCESSING</a:t>
            </a:r>
            <a:endParaRPr lang="en-US" dirty="0">
              <a:solidFill>
                <a:schemeClr val="bg1"/>
              </a:solidFill>
              <a:latin typeface="DFKai-SB"/>
              <a:ea typeface="DFKai-SB"/>
              <a:cs typeface="DFKai-SB"/>
              <a:sym typeface="DFKai-S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2" name="Google Shape;119;p4">
            <a:extLst>
              <a:ext uri="{FF2B5EF4-FFF2-40B4-BE49-F238E27FC236}">
                <a16:creationId xmlns:a16="http://schemas.microsoft.com/office/drawing/2014/main" id="{EEA6E221-8F23-512B-6154-DEF742B41308}"/>
              </a:ext>
            </a:extLst>
          </p:cNvPr>
          <p:cNvSpPr txBox="1">
            <a:spLocks/>
          </p:cNvSpPr>
          <p:nvPr/>
        </p:nvSpPr>
        <p:spPr>
          <a:xfrm>
            <a:off x="775855" y="1796144"/>
            <a:ext cx="10608425" cy="406908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eaLnBrk="1" hangingPunct="1">
              <a:lnSpc>
                <a:spcPct val="90000"/>
              </a:lnSpc>
              <a:spcBef>
                <a:spcPts val="1000"/>
              </a:spcBef>
              <a:spcAft>
                <a:spcPts val="0"/>
              </a:spcAft>
              <a:buClr>
                <a:schemeClr val="dk1"/>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2pPr>
            <a:lvl3pPr marL="1371600" marR="0" lvl="2"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3pPr>
            <a:lvl4pPr marL="1828800" marR="0" lvl="3"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4pPr>
            <a:lvl5pPr marL="2286000" marR="0" lvl="4"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5pPr>
            <a:lvl6pPr marL="2743200" marR="0" lvl="5"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6pPr>
            <a:lvl7pPr marL="3200400" marR="0" lvl="6"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7pPr>
            <a:lvl8pPr marL="3657600" marR="0" lvl="7"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8pPr>
            <a:lvl9pPr marL="4114800" marR="0" lvl="8"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9pPr>
          </a:lstStyle>
          <a:p>
            <a:pPr marL="228600" lvl="0" indent="-228600" algn="l" rtl="0">
              <a:lnSpc>
                <a:spcPct val="150000"/>
              </a:lnSpc>
              <a:spcBef>
                <a:spcPts val="0"/>
              </a:spcBef>
              <a:spcAft>
                <a:spcPts val="0"/>
              </a:spcAft>
              <a:buClr>
                <a:schemeClr val="dk1"/>
              </a:buClr>
              <a:buSzPts val="2200"/>
              <a:buChar char="•"/>
            </a:pPr>
            <a:r>
              <a:rPr lang="zh-TW" altLang="en-US" sz="2400" dirty="0">
                <a:latin typeface="DFKai-SB"/>
                <a:ea typeface="DFKai-SB"/>
                <a:cs typeface="DFKai-SB"/>
                <a:sym typeface="DFKai-SB"/>
              </a:rPr>
              <a:t>在排程方面</a:t>
            </a:r>
            <a:endParaRPr lang="zh-TW" altLang="en-US" dirty="0"/>
          </a:p>
          <a:p>
            <a:pPr marL="685800" lvl="1" indent="-228600" algn="l" rtl="0">
              <a:lnSpc>
                <a:spcPct val="150000"/>
              </a:lnSpc>
              <a:spcBef>
                <a:spcPts val="500"/>
              </a:spcBef>
              <a:spcAft>
                <a:spcPts val="0"/>
              </a:spcAft>
              <a:buClr>
                <a:schemeClr val="dk1"/>
              </a:buClr>
              <a:buSzPts val="2000"/>
              <a:buChar char="•"/>
            </a:pPr>
            <a:r>
              <a:rPr lang="en-US" altLang="zh-TW" dirty="0">
                <a:latin typeface="DFKai-SB"/>
                <a:ea typeface="DFKai-SB"/>
                <a:cs typeface="DFKai-SB"/>
                <a:sym typeface="DFKai-SB"/>
              </a:rPr>
              <a:t>multi-thread</a:t>
            </a:r>
            <a:r>
              <a:rPr lang="zh-TW" altLang="en-US" dirty="0">
                <a:latin typeface="DFKai-SB"/>
                <a:ea typeface="DFKai-SB"/>
                <a:cs typeface="DFKai-SB"/>
                <a:sym typeface="DFKai-SB"/>
              </a:rPr>
              <a:t>是全部放在一個</a:t>
            </a:r>
            <a:r>
              <a:rPr lang="en-US" altLang="zh-TW" dirty="0">
                <a:latin typeface="DFKai-SB"/>
                <a:ea typeface="DFKai-SB"/>
                <a:cs typeface="DFKai-SB"/>
                <a:sym typeface="DFKai-SB"/>
              </a:rPr>
              <a:t>process</a:t>
            </a:r>
            <a:r>
              <a:rPr lang="zh-TW" altLang="en-US" dirty="0">
                <a:latin typeface="DFKai-SB"/>
                <a:ea typeface="DFKai-SB"/>
                <a:cs typeface="DFKai-SB"/>
                <a:sym typeface="DFKai-SB"/>
              </a:rPr>
              <a:t>裡面，相對於</a:t>
            </a:r>
            <a:r>
              <a:rPr lang="en-US" altLang="zh-TW" dirty="0">
                <a:latin typeface="DFKai-SB"/>
                <a:ea typeface="DFKai-SB"/>
                <a:cs typeface="DFKai-SB"/>
                <a:sym typeface="DFKai-SB"/>
              </a:rPr>
              <a:t>multi-process</a:t>
            </a:r>
            <a:r>
              <a:rPr lang="zh-TW" altLang="en-US" dirty="0">
                <a:latin typeface="DFKai-SB"/>
                <a:ea typeface="DFKai-SB"/>
                <a:cs typeface="DFKai-SB"/>
                <a:sym typeface="DFKai-SB"/>
              </a:rPr>
              <a:t>更省資源</a:t>
            </a:r>
            <a:endParaRPr lang="zh-TW" altLang="en-US" dirty="0"/>
          </a:p>
          <a:p>
            <a:pPr marL="228600" lvl="0" indent="-228600" algn="l" rtl="0">
              <a:lnSpc>
                <a:spcPct val="150000"/>
              </a:lnSpc>
              <a:spcBef>
                <a:spcPts val="1000"/>
              </a:spcBef>
              <a:spcAft>
                <a:spcPts val="0"/>
              </a:spcAft>
              <a:buClr>
                <a:schemeClr val="dk1"/>
              </a:buClr>
              <a:buSzPts val="2200"/>
              <a:buChar char="•"/>
            </a:pPr>
            <a:r>
              <a:rPr lang="zh-TW" altLang="en-US" sz="2400" dirty="0">
                <a:latin typeface="DFKai-SB"/>
                <a:ea typeface="DFKai-SB"/>
                <a:cs typeface="DFKai-SB"/>
                <a:sym typeface="DFKai-SB"/>
              </a:rPr>
              <a:t>在記憶體方面</a:t>
            </a:r>
            <a:endParaRPr lang="zh-TW" altLang="en-US" dirty="0"/>
          </a:p>
          <a:p>
            <a:pPr marL="685800" lvl="1" indent="-228600" algn="l" rtl="0">
              <a:lnSpc>
                <a:spcPct val="150000"/>
              </a:lnSpc>
              <a:spcBef>
                <a:spcPts val="500"/>
              </a:spcBef>
              <a:spcAft>
                <a:spcPts val="0"/>
              </a:spcAft>
              <a:buClr>
                <a:schemeClr val="dk1"/>
              </a:buClr>
              <a:buSzPts val="2000"/>
              <a:buChar char="•"/>
            </a:pPr>
            <a:r>
              <a:rPr lang="en-US" altLang="zh-TW" dirty="0">
                <a:latin typeface="DFKai-SB"/>
                <a:ea typeface="DFKai-SB"/>
                <a:cs typeface="DFKai-SB"/>
                <a:sym typeface="DFKai-SB"/>
              </a:rPr>
              <a:t>multi-process</a:t>
            </a:r>
            <a:r>
              <a:rPr lang="zh-TW" altLang="en-US" dirty="0">
                <a:latin typeface="DFKai-SB"/>
                <a:ea typeface="DFKai-SB"/>
                <a:cs typeface="DFKai-SB"/>
                <a:sym typeface="DFKai-SB"/>
              </a:rPr>
              <a:t>的記憶體是分開的，所以要溝通的話必須調用系統函數，而因為</a:t>
            </a:r>
            <a:r>
              <a:rPr lang="en-US" altLang="zh-TW" dirty="0">
                <a:latin typeface="DFKai-SB"/>
                <a:ea typeface="DFKai-SB"/>
                <a:cs typeface="DFKai-SB"/>
                <a:sym typeface="DFKai-SB"/>
              </a:rPr>
              <a:t>multi-thread</a:t>
            </a:r>
            <a:r>
              <a:rPr lang="zh-TW" altLang="en-US" dirty="0">
                <a:latin typeface="DFKai-SB"/>
                <a:ea typeface="DFKai-SB"/>
                <a:cs typeface="DFKai-SB"/>
                <a:sym typeface="DFKai-SB"/>
              </a:rPr>
              <a:t>的記憶體都是放一起的，所以不用呼叫系統函數調用該記憶體</a:t>
            </a:r>
          </a:p>
        </p:txBody>
      </p:sp>
      <p:sp>
        <p:nvSpPr>
          <p:cNvPr id="5" name="Google Shape;120;p4">
            <a:extLst>
              <a:ext uri="{FF2B5EF4-FFF2-40B4-BE49-F238E27FC236}">
                <a16:creationId xmlns:a16="http://schemas.microsoft.com/office/drawing/2014/main" id="{65E64C9B-0267-4676-8214-938032097271}"/>
              </a:ext>
            </a:extLst>
          </p:cNvPr>
          <p:cNvSpPr txBox="1">
            <a:spLocks/>
          </p:cNvSpPr>
          <p:nvPr/>
        </p:nvSpPr>
        <p:spPr>
          <a:xfrm>
            <a:off x="8081010" y="6188076"/>
            <a:ext cx="197739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US" smtClean="0">
                <a:solidFill>
                  <a:schemeClr val="bg1"/>
                </a:solidFill>
              </a:rPr>
              <a:pPr/>
              <a:t>6</a:t>
            </a:fld>
            <a:endParaRPr lang="en-US" dirty="0">
              <a:solidFill>
                <a:schemeClr val="bg1"/>
              </a:solidFill>
            </a:endParaRPr>
          </a:p>
        </p:txBody>
      </p:sp>
      <p:sp>
        <p:nvSpPr>
          <p:cNvPr id="8" name="Google Shape;118;p4">
            <a:extLst>
              <a:ext uri="{FF2B5EF4-FFF2-40B4-BE49-F238E27FC236}">
                <a16:creationId xmlns:a16="http://schemas.microsoft.com/office/drawing/2014/main" id="{FF15158B-ECF1-422D-BFC1-A8CF13C580BB}"/>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solidFill>
                  <a:schemeClr val="bg1"/>
                </a:solidFill>
                <a:latin typeface="Times New Roman"/>
                <a:ea typeface="Times New Roman"/>
                <a:cs typeface="Times New Roman"/>
                <a:sym typeface="Times New Roman"/>
              </a:rPr>
              <a:t>MULTI-THREADING VS  MULTI-PROCESSING</a:t>
            </a:r>
            <a:endParaRPr lang="en-US" dirty="0">
              <a:solidFill>
                <a:schemeClr val="bg1"/>
              </a:solidFill>
              <a:latin typeface="DFKai-SB"/>
              <a:ea typeface="DFKai-SB"/>
              <a:cs typeface="DFKai-SB"/>
              <a:sym typeface="DFKai-S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Google Shape;119;p4">
            <a:extLst>
              <a:ext uri="{FF2B5EF4-FFF2-40B4-BE49-F238E27FC236}">
                <a16:creationId xmlns:a16="http://schemas.microsoft.com/office/drawing/2014/main" id="{85A385D1-2338-DCC4-57A1-0B2390FF9358}"/>
              </a:ext>
            </a:extLst>
          </p:cNvPr>
          <p:cNvSpPr txBox="1">
            <a:spLocks/>
          </p:cNvSpPr>
          <p:nvPr/>
        </p:nvSpPr>
        <p:spPr>
          <a:xfrm>
            <a:off x="775855" y="1796144"/>
            <a:ext cx="10608425" cy="406908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eaLnBrk="1" hangingPunct="1">
              <a:lnSpc>
                <a:spcPct val="90000"/>
              </a:lnSpc>
              <a:spcBef>
                <a:spcPts val="1000"/>
              </a:spcBef>
              <a:spcAft>
                <a:spcPts val="0"/>
              </a:spcAft>
              <a:buClr>
                <a:schemeClr val="dk1"/>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2pPr>
            <a:lvl3pPr marL="1371600" marR="0" lvl="2"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3pPr>
            <a:lvl4pPr marL="1828800" marR="0" lvl="3"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4pPr>
            <a:lvl5pPr marL="2286000" marR="0" lvl="4"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5pPr>
            <a:lvl6pPr marL="2743200" marR="0" lvl="5"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6pPr>
            <a:lvl7pPr marL="3200400" marR="0" lvl="6"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7pPr>
            <a:lvl8pPr marL="3657600" marR="0" lvl="7"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8pPr>
            <a:lvl9pPr marL="4114800" marR="0" lvl="8"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9pPr>
          </a:lstStyle>
          <a:p>
            <a:pPr marL="228600" lvl="0" indent="-228600" algn="just" rtl="0">
              <a:lnSpc>
                <a:spcPct val="150000"/>
              </a:lnSpc>
              <a:spcBef>
                <a:spcPts val="0"/>
              </a:spcBef>
              <a:spcAft>
                <a:spcPts val="0"/>
              </a:spcAft>
              <a:buClr>
                <a:schemeClr val="dk1"/>
              </a:buClr>
              <a:buSzPts val="2200"/>
              <a:buChar char="•"/>
            </a:pPr>
            <a:r>
              <a:rPr lang="zh-TW" altLang="en-US" sz="2400" dirty="0">
                <a:latin typeface="DFKai-SB"/>
                <a:ea typeface="DFKai-SB"/>
                <a:cs typeface="DFKai-SB"/>
                <a:sym typeface="DFKai-SB"/>
              </a:rPr>
              <a:t>速度方面</a:t>
            </a:r>
            <a:endParaRPr lang="zh-TW" altLang="en-US" sz="2400" dirty="0"/>
          </a:p>
          <a:p>
            <a:pPr marL="685800" lvl="1" indent="-228600" algn="just" rtl="0">
              <a:lnSpc>
                <a:spcPct val="150000"/>
              </a:lnSpc>
              <a:spcBef>
                <a:spcPts val="500"/>
              </a:spcBef>
              <a:spcAft>
                <a:spcPts val="0"/>
              </a:spcAft>
              <a:buClr>
                <a:schemeClr val="dk1"/>
              </a:buClr>
              <a:buSzPts val="2000"/>
              <a:buChar char="•"/>
            </a:pPr>
            <a:r>
              <a:rPr lang="zh-TW" altLang="en-US" dirty="0">
                <a:latin typeface="DFKai-SB"/>
                <a:ea typeface="DFKai-SB"/>
                <a:cs typeface="DFKai-SB"/>
                <a:sym typeface="DFKai-SB"/>
              </a:rPr>
              <a:t>啟用兩個</a:t>
            </a:r>
            <a:r>
              <a:rPr lang="en-US" altLang="zh-TW" dirty="0">
                <a:latin typeface="DFKai-SB"/>
                <a:ea typeface="DFKai-SB"/>
                <a:cs typeface="DFKai-SB"/>
                <a:sym typeface="DFKai-SB"/>
              </a:rPr>
              <a:t>process</a:t>
            </a:r>
            <a:r>
              <a:rPr lang="zh-TW" altLang="en-US" dirty="0">
                <a:latin typeface="DFKai-SB"/>
                <a:ea typeface="DFKai-SB"/>
                <a:cs typeface="DFKai-SB"/>
                <a:sym typeface="DFKai-SB"/>
              </a:rPr>
              <a:t>平行處理，作業系統將運算量平均分配在兩個計算核心之上。 由於</a:t>
            </a:r>
            <a:r>
              <a:rPr lang="en-US" altLang="zh-TW" dirty="0">
                <a:latin typeface="DFKai-SB"/>
                <a:ea typeface="DFKai-SB"/>
                <a:cs typeface="DFKai-SB"/>
                <a:sym typeface="DFKai-SB"/>
              </a:rPr>
              <a:t>2</a:t>
            </a:r>
            <a:r>
              <a:rPr lang="zh-TW" altLang="en-US" dirty="0">
                <a:latin typeface="DFKai-SB"/>
                <a:ea typeface="DFKai-SB"/>
                <a:cs typeface="DFKai-SB"/>
                <a:sym typeface="DFKai-SB"/>
              </a:rPr>
              <a:t>個</a:t>
            </a:r>
            <a:r>
              <a:rPr lang="en-US" altLang="zh-TW" dirty="0">
                <a:latin typeface="DFKai-SB"/>
                <a:ea typeface="DFKai-SB"/>
                <a:cs typeface="DFKai-SB"/>
                <a:sym typeface="DFKai-SB"/>
              </a:rPr>
              <a:t>process</a:t>
            </a:r>
            <a:r>
              <a:rPr lang="zh-TW" altLang="en-US" dirty="0">
                <a:latin typeface="DFKai-SB"/>
                <a:ea typeface="DFKai-SB"/>
                <a:cs typeface="DFKai-SB"/>
                <a:sym typeface="DFKai-SB"/>
              </a:rPr>
              <a:t>各擁獨立的</a:t>
            </a:r>
            <a:r>
              <a:rPr lang="en-US" altLang="zh-TW" dirty="0">
                <a:latin typeface="DFKai-SB"/>
                <a:ea typeface="DFKai-SB"/>
                <a:cs typeface="DFKai-SB"/>
                <a:sym typeface="DFKai-SB"/>
              </a:rPr>
              <a:t>process</a:t>
            </a:r>
            <a:r>
              <a:rPr lang="zh-TW" altLang="en-US" dirty="0">
                <a:latin typeface="DFKai-SB"/>
                <a:ea typeface="DFKai-SB"/>
                <a:cs typeface="DFKai-SB"/>
                <a:sym typeface="DFKai-SB"/>
              </a:rPr>
              <a:t>資源空間，不需另耗資源協調同步工作，故會比</a:t>
            </a:r>
            <a:r>
              <a:rPr lang="en-US" altLang="zh-TW" dirty="0">
                <a:latin typeface="DFKai-SB"/>
                <a:ea typeface="DFKai-SB"/>
                <a:cs typeface="DFKai-SB"/>
                <a:sym typeface="DFKai-SB"/>
              </a:rPr>
              <a:t>multi-thread</a:t>
            </a:r>
            <a:r>
              <a:rPr lang="zh-TW" altLang="en-US" dirty="0">
                <a:latin typeface="DFKai-SB"/>
                <a:ea typeface="DFKai-SB"/>
                <a:cs typeface="DFKai-SB"/>
                <a:sym typeface="DFKai-SB"/>
              </a:rPr>
              <a:t>還快</a:t>
            </a:r>
            <a:endParaRPr lang="zh-TW" altLang="en-US" dirty="0"/>
          </a:p>
          <a:p>
            <a:pPr marL="228600" lvl="0" indent="-228600" algn="just" rtl="0">
              <a:lnSpc>
                <a:spcPct val="150000"/>
              </a:lnSpc>
              <a:spcBef>
                <a:spcPts val="1000"/>
              </a:spcBef>
              <a:spcAft>
                <a:spcPts val="0"/>
              </a:spcAft>
              <a:buClr>
                <a:schemeClr val="dk1"/>
              </a:buClr>
              <a:buSzPts val="2200"/>
              <a:buChar char="•"/>
            </a:pPr>
            <a:r>
              <a:rPr lang="zh-TW" altLang="en-US" sz="2400" dirty="0">
                <a:latin typeface="DFKai-SB"/>
                <a:ea typeface="DFKai-SB"/>
                <a:cs typeface="DFKai-SB"/>
                <a:sym typeface="DFKai-SB"/>
              </a:rPr>
              <a:t>執行方面</a:t>
            </a:r>
            <a:endParaRPr lang="zh-TW" altLang="en-US" sz="2400" dirty="0"/>
          </a:p>
          <a:p>
            <a:pPr marL="685800" lvl="1" indent="-228600" algn="just" rtl="0">
              <a:lnSpc>
                <a:spcPct val="150000"/>
              </a:lnSpc>
              <a:spcBef>
                <a:spcPts val="500"/>
              </a:spcBef>
              <a:spcAft>
                <a:spcPts val="0"/>
              </a:spcAft>
              <a:buClr>
                <a:schemeClr val="dk1"/>
              </a:buClr>
              <a:buSzPts val="2000"/>
              <a:buChar char="•"/>
            </a:pPr>
            <a:r>
              <a:rPr lang="en-US" altLang="zh-TW" dirty="0">
                <a:latin typeface="DFKai-SB"/>
                <a:ea typeface="DFKai-SB"/>
                <a:cs typeface="DFKai-SB"/>
                <a:sym typeface="DFKai-SB"/>
              </a:rPr>
              <a:t>multi-thread</a:t>
            </a:r>
            <a:r>
              <a:rPr lang="zh-TW" altLang="en-US" dirty="0">
                <a:latin typeface="DFKai-SB"/>
                <a:ea typeface="DFKai-SB"/>
                <a:cs typeface="DFKai-SB"/>
                <a:sym typeface="DFKai-SB"/>
              </a:rPr>
              <a:t>的缺點就是任何一個</a:t>
            </a:r>
            <a:r>
              <a:rPr lang="en-US" altLang="zh-TW" dirty="0">
                <a:latin typeface="DFKai-SB"/>
                <a:ea typeface="DFKai-SB"/>
                <a:cs typeface="DFKai-SB"/>
                <a:sym typeface="DFKai-SB"/>
              </a:rPr>
              <a:t>thread</a:t>
            </a:r>
            <a:r>
              <a:rPr lang="zh-TW" altLang="en-US" dirty="0">
                <a:latin typeface="DFKai-SB"/>
                <a:ea typeface="DFKai-SB"/>
                <a:cs typeface="DFKai-SB"/>
                <a:sym typeface="DFKai-SB"/>
              </a:rPr>
              <a:t>掛掉都可能直接造成整個程式崩潰，但</a:t>
            </a:r>
            <a:r>
              <a:rPr lang="en-US" altLang="zh-TW" dirty="0">
                <a:latin typeface="DFKai-SB"/>
                <a:ea typeface="DFKai-SB"/>
                <a:cs typeface="DFKai-SB"/>
                <a:sym typeface="DFKai-SB"/>
              </a:rPr>
              <a:t>multi-process</a:t>
            </a:r>
            <a:r>
              <a:rPr lang="zh-TW" altLang="en-US" dirty="0">
                <a:latin typeface="DFKai-SB"/>
                <a:ea typeface="DFKai-SB"/>
                <a:cs typeface="DFKai-SB"/>
                <a:sym typeface="DFKai-SB"/>
              </a:rPr>
              <a:t>不會</a:t>
            </a:r>
            <a:endParaRPr lang="zh-TW" altLang="en-US" dirty="0"/>
          </a:p>
        </p:txBody>
      </p:sp>
      <p:sp>
        <p:nvSpPr>
          <p:cNvPr id="5" name="Google Shape;120;p4">
            <a:extLst>
              <a:ext uri="{FF2B5EF4-FFF2-40B4-BE49-F238E27FC236}">
                <a16:creationId xmlns:a16="http://schemas.microsoft.com/office/drawing/2014/main" id="{1A1FF201-1D1C-4E56-B4D0-FE5885BFC5C2}"/>
              </a:ext>
            </a:extLst>
          </p:cNvPr>
          <p:cNvSpPr txBox="1">
            <a:spLocks/>
          </p:cNvSpPr>
          <p:nvPr/>
        </p:nvSpPr>
        <p:spPr>
          <a:xfrm>
            <a:off x="8081010" y="6197041"/>
            <a:ext cx="197739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US" smtClean="0">
                <a:solidFill>
                  <a:schemeClr val="bg1"/>
                </a:solidFill>
              </a:rPr>
              <a:pPr/>
              <a:t>7</a:t>
            </a:fld>
            <a:endParaRPr lang="en-US" dirty="0">
              <a:solidFill>
                <a:schemeClr val="bg1"/>
              </a:solidFill>
            </a:endParaRPr>
          </a:p>
        </p:txBody>
      </p:sp>
      <p:sp>
        <p:nvSpPr>
          <p:cNvPr id="9" name="Google Shape;118;p4">
            <a:extLst>
              <a:ext uri="{FF2B5EF4-FFF2-40B4-BE49-F238E27FC236}">
                <a16:creationId xmlns:a16="http://schemas.microsoft.com/office/drawing/2014/main" id="{3F019168-3D6A-411E-AD34-36C156BF4EC2}"/>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solidFill>
                  <a:schemeClr val="bg1"/>
                </a:solidFill>
                <a:latin typeface="Times New Roman"/>
                <a:ea typeface="Times New Roman"/>
                <a:cs typeface="Times New Roman"/>
                <a:sym typeface="Times New Roman"/>
              </a:rPr>
              <a:t>MULTI-THREADING VS  MULTI-PROCESSING</a:t>
            </a:r>
            <a:endParaRPr lang="en-US" dirty="0">
              <a:solidFill>
                <a:schemeClr val="bg1"/>
              </a:solidFill>
              <a:latin typeface="DFKai-SB"/>
              <a:ea typeface="DFKai-SB"/>
              <a:cs typeface="DFKai-SB"/>
              <a:sym typeface="DFKai-S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2" name="Google Shape;119;p4">
            <a:extLst>
              <a:ext uri="{FF2B5EF4-FFF2-40B4-BE49-F238E27FC236}">
                <a16:creationId xmlns:a16="http://schemas.microsoft.com/office/drawing/2014/main" id="{3CD79F6A-0A9C-33C0-7C7E-EDF716B39217}"/>
              </a:ext>
            </a:extLst>
          </p:cNvPr>
          <p:cNvSpPr txBox="1">
            <a:spLocks/>
          </p:cNvSpPr>
          <p:nvPr/>
        </p:nvSpPr>
        <p:spPr>
          <a:xfrm>
            <a:off x="775855" y="1796144"/>
            <a:ext cx="10608425" cy="406908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eaLnBrk="1" hangingPunct="1">
              <a:lnSpc>
                <a:spcPct val="90000"/>
              </a:lnSpc>
              <a:spcBef>
                <a:spcPts val="1000"/>
              </a:spcBef>
              <a:spcAft>
                <a:spcPts val="0"/>
              </a:spcAft>
              <a:buClr>
                <a:schemeClr val="dk1"/>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2pPr>
            <a:lvl3pPr marL="1371600" marR="0" lvl="2"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3pPr>
            <a:lvl4pPr marL="1828800" marR="0" lvl="3"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4pPr>
            <a:lvl5pPr marL="2286000" marR="0" lvl="4"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5pPr>
            <a:lvl6pPr marL="2743200" marR="0" lvl="5"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6pPr>
            <a:lvl7pPr marL="3200400" marR="0" lvl="6"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7pPr>
            <a:lvl8pPr marL="3657600" marR="0" lvl="7"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8pPr>
            <a:lvl9pPr marL="4114800" marR="0" lvl="8"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9pPr>
          </a:lstStyle>
          <a:p>
            <a:pPr marL="228600" lvl="0" indent="-228600" algn="l" rtl="0">
              <a:lnSpc>
                <a:spcPct val="150000"/>
              </a:lnSpc>
              <a:spcBef>
                <a:spcPts val="0"/>
              </a:spcBef>
              <a:spcAft>
                <a:spcPts val="0"/>
              </a:spcAft>
              <a:buClr>
                <a:schemeClr val="dk1"/>
              </a:buClr>
              <a:buSzPts val="2200"/>
              <a:buChar char="•"/>
            </a:pPr>
            <a:r>
              <a:rPr lang="en-US" altLang="zh-TW" sz="2400" dirty="0">
                <a:latin typeface="DFKai-SB"/>
                <a:ea typeface="DFKai-SB"/>
                <a:cs typeface="DFKai-SB"/>
                <a:sym typeface="DFKai-SB"/>
              </a:rPr>
              <a:t>MPI</a:t>
            </a:r>
            <a:endParaRPr lang="en-US" altLang="zh-TW" sz="2400" dirty="0"/>
          </a:p>
          <a:p>
            <a:pPr marL="228600" lvl="0" indent="-228600" algn="l" rtl="0">
              <a:lnSpc>
                <a:spcPct val="150000"/>
              </a:lnSpc>
              <a:spcBef>
                <a:spcPts val="1000"/>
              </a:spcBef>
              <a:spcAft>
                <a:spcPts val="0"/>
              </a:spcAft>
              <a:buClr>
                <a:schemeClr val="dk1"/>
              </a:buClr>
              <a:buSzPts val="2200"/>
              <a:buChar char="•"/>
            </a:pPr>
            <a:r>
              <a:rPr lang="en-US" altLang="zh-TW" sz="2400" dirty="0">
                <a:latin typeface="DFKai-SB"/>
                <a:ea typeface="DFKai-SB"/>
                <a:cs typeface="DFKai-SB"/>
                <a:sym typeface="DFKai-SB"/>
              </a:rPr>
              <a:t>OpenMP</a:t>
            </a:r>
          </a:p>
          <a:p>
            <a:pPr marL="228600" lvl="0" indent="-228600" algn="l" rtl="0">
              <a:lnSpc>
                <a:spcPct val="150000"/>
              </a:lnSpc>
              <a:spcBef>
                <a:spcPts val="1000"/>
              </a:spcBef>
              <a:spcAft>
                <a:spcPts val="0"/>
              </a:spcAft>
              <a:buClr>
                <a:schemeClr val="dk1"/>
              </a:buClr>
              <a:buSzPts val="2200"/>
              <a:buChar char="•"/>
            </a:pPr>
            <a:r>
              <a:rPr lang="en-US" altLang="zh-TW" sz="2400" dirty="0" err="1">
                <a:latin typeface="DFKai-SB"/>
                <a:ea typeface="DFKai-SB"/>
                <a:cs typeface="DFKai-SB"/>
                <a:sym typeface="DFKai-SB"/>
              </a:rPr>
              <a:t>Pthread</a:t>
            </a:r>
            <a:endParaRPr lang="en-US" altLang="zh-TW" sz="2400" dirty="0">
              <a:latin typeface="DFKai-SB"/>
              <a:ea typeface="DFKai-SB"/>
              <a:cs typeface="DFKai-SB"/>
              <a:sym typeface="DFKai-SB"/>
            </a:endParaRPr>
          </a:p>
          <a:p>
            <a:pPr marL="228600" lvl="0" indent="-228600" algn="l" rtl="0">
              <a:lnSpc>
                <a:spcPct val="150000"/>
              </a:lnSpc>
              <a:spcBef>
                <a:spcPts val="1000"/>
              </a:spcBef>
              <a:spcAft>
                <a:spcPts val="0"/>
              </a:spcAft>
              <a:buClr>
                <a:schemeClr val="dk1"/>
              </a:buClr>
              <a:buSzPts val="2200"/>
              <a:buChar char="•"/>
            </a:pPr>
            <a:r>
              <a:rPr lang="en-US" altLang="zh-TW" sz="2400" dirty="0">
                <a:latin typeface="DFKai-SB"/>
                <a:ea typeface="DFKai-SB"/>
                <a:cs typeface="DFKai-SB"/>
                <a:sym typeface="DFKai-SB"/>
              </a:rPr>
              <a:t>C++ standard thread</a:t>
            </a:r>
            <a:endParaRPr lang="en-US" altLang="zh-TW" sz="2400" dirty="0"/>
          </a:p>
          <a:p>
            <a:pPr marL="228600" lvl="0" indent="-228600" algn="l" rtl="0">
              <a:lnSpc>
                <a:spcPct val="150000"/>
              </a:lnSpc>
              <a:spcBef>
                <a:spcPts val="1000"/>
              </a:spcBef>
              <a:spcAft>
                <a:spcPts val="0"/>
              </a:spcAft>
              <a:buClr>
                <a:schemeClr val="dk1"/>
              </a:buClr>
              <a:buSzPts val="2200"/>
              <a:buChar char="•"/>
            </a:pPr>
            <a:r>
              <a:rPr lang="en-US" altLang="zh-TW" sz="2400" dirty="0">
                <a:latin typeface="DFKai-SB"/>
                <a:ea typeface="DFKai-SB"/>
                <a:cs typeface="DFKai-SB"/>
                <a:sym typeface="DFKai-SB"/>
              </a:rPr>
              <a:t>Qt Q thread</a:t>
            </a:r>
            <a:endParaRPr lang="en-US" altLang="zh-TW" sz="2400" dirty="0"/>
          </a:p>
          <a:p>
            <a:pPr marL="228600" lvl="0" indent="-228600" algn="l" rtl="0">
              <a:lnSpc>
                <a:spcPct val="150000"/>
              </a:lnSpc>
              <a:spcBef>
                <a:spcPts val="1000"/>
              </a:spcBef>
              <a:spcAft>
                <a:spcPts val="0"/>
              </a:spcAft>
              <a:buClr>
                <a:schemeClr val="dk1"/>
              </a:buClr>
              <a:buSzPts val="2200"/>
              <a:buChar char="•"/>
            </a:pPr>
            <a:r>
              <a:rPr lang="zh-TW" altLang="en-US" sz="2400" dirty="0">
                <a:latin typeface="DFKai-SB"/>
                <a:ea typeface="DFKai-SB"/>
                <a:cs typeface="DFKai-SB"/>
                <a:sym typeface="DFKai-SB"/>
              </a:rPr>
              <a:t>除了以上幾種，還有許多的多執行緒實現方法與函式庫</a:t>
            </a:r>
            <a:endParaRPr lang="zh-TW" altLang="en-US" sz="2400" dirty="0"/>
          </a:p>
        </p:txBody>
      </p:sp>
      <p:sp>
        <p:nvSpPr>
          <p:cNvPr id="153" name="Google Shape;153;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DFKai-SB"/>
              <a:buNone/>
            </a:pPr>
            <a:r>
              <a:rPr lang="en-US" dirty="0" err="1">
                <a:latin typeface="DFKai-SB"/>
                <a:ea typeface="DFKai-SB"/>
                <a:cs typeface="DFKai-SB"/>
                <a:sym typeface="DFKai-SB"/>
              </a:rPr>
              <a:t>多執行緒種類</a:t>
            </a:r>
            <a:r>
              <a:rPr lang="en-US" dirty="0">
                <a:latin typeface="DFKai-SB"/>
                <a:ea typeface="DFKai-SB"/>
                <a:cs typeface="DFKai-SB"/>
                <a:sym typeface="DFKai-SB"/>
              </a:rPr>
              <a:t>(C/C++)</a:t>
            </a:r>
            <a:endParaRPr dirty="0"/>
          </a:p>
        </p:txBody>
      </p:sp>
      <p:sp>
        <p:nvSpPr>
          <p:cNvPr id="5" name="Google Shape;120;p4">
            <a:extLst>
              <a:ext uri="{FF2B5EF4-FFF2-40B4-BE49-F238E27FC236}">
                <a16:creationId xmlns:a16="http://schemas.microsoft.com/office/drawing/2014/main" id="{5DEA41A4-1CF4-4006-BDE2-0D16523B8D47}"/>
              </a:ext>
            </a:extLst>
          </p:cNvPr>
          <p:cNvSpPr txBox="1">
            <a:spLocks/>
          </p:cNvSpPr>
          <p:nvPr/>
        </p:nvSpPr>
        <p:spPr>
          <a:xfrm>
            <a:off x="8081010" y="6188076"/>
            <a:ext cx="197739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00000000-1234-1234-1234-123412341234}" type="slidenum">
              <a:rPr lang="en-US" smtClean="0">
                <a:solidFill>
                  <a:schemeClr val="bg1"/>
                </a:solidFill>
              </a:rPr>
              <a:pPr/>
              <a:t>8</a:t>
            </a:fld>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 name="Google Shape;119;p4">
            <a:extLst>
              <a:ext uri="{FF2B5EF4-FFF2-40B4-BE49-F238E27FC236}">
                <a16:creationId xmlns:a16="http://schemas.microsoft.com/office/drawing/2014/main" id="{D60A03C0-EA20-4C66-5A84-6B66F957E9CB}"/>
              </a:ext>
            </a:extLst>
          </p:cNvPr>
          <p:cNvSpPr txBox="1">
            <a:spLocks/>
          </p:cNvSpPr>
          <p:nvPr/>
        </p:nvSpPr>
        <p:spPr>
          <a:xfrm>
            <a:off x="775855" y="1796144"/>
            <a:ext cx="10608425" cy="406908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eaLnBrk="1" hangingPunct="1">
              <a:lnSpc>
                <a:spcPct val="90000"/>
              </a:lnSpc>
              <a:spcBef>
                <a:spcPts val="1000"/>
              </a:spcBef>
              <a:spcAft>
                <a:spcPts val="0"/>
              </a:spcAft>
              <a:buClr>
                <a:schemeClr val="dk1"/>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2pPr>
            <a:lvl3pPr marL="1371600" marR="0" lvl="2"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3pPr>
            <a:lvl4pPr marL="1828800" marR="0" lvl="3"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4pPr>
            <a:lvl5pPr marL="2286000" marR="0" lvl="4"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5pPr>
            <a:lvl6pPr marL="2743200" marR="0" lvl="5"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6pPr>
            <a:lvl7pPr marL="3200400" marR="0" lvl="6"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7pPr>
            <a:lvl8pPr marL="3657600" marR="0" lvl="7"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8pPr>
            <a:lvl9pPr marL="4114800" marR="0" lvl="8" indent="-342900" algn="l" rtl="0" eaLnBrk="1" hangingPunct="1">
              <a:lnSpc>
                <a:spcPct val="90000"/>
              </a:lnSpc>
              <a:spcBef>
                <a:spcPts val="500"/>
              </a:spcBef>
              <a:spcAft>
                <a:spcPts val="0"/>
              </a:spcAft>
              <a:buClr>
                <a:schemeClr val="dk1"/>
              </a:buClr>
              <a:buSzPts val="1800"/>
              <a:buFont typeface="Roboto Light"/>
              <a:buChar char="•"/>
              <a:defRPr sz="1867" b="0" i="0" u="none" strike="noStrike" cap="none">
                <a:solidFill>
                  <a:srgbClr val="FFFFFF"/>
                </a:solidFill>
                <a:latin typeface="Roboto Light"/>
                <a:ea typeface="Roboto Light"/>
                <a:cs typeface="Roboto Light"/>
                <a:sym typeface="Roboto Light"/>
              </a:defRPr>
            </a:lvl9pPr>
          </a:lstStyle>
          <a:p>
            <a:pPr marL="228600" lvl="0" indent="-228600" algn="just" rtl="0">
              <a:lnSpc>
                <a:spcPct val="150000"/>
              </a:lnSpc>
              <a:spcBef>
                <a:spcPts val="0"/>
              </a:spcBef>
              <a:spcAft>
                <a:spcPts val="0"/>
              </a:spcAft>
              <a:buClr>
                <a:schemeClr val="dk1"/>
              </a:buClr>
              <a:buSzPct val="84942"/>
              <a:buChar char="•"/>
            </a:pPr>
            <a:r>
              <a:rPr lang="en-US" altLang="zh-TW" sz="2400" dirty="0">
                <a:latin typeface="DFKai-SB"/>
                <a:ea typeface="DFKai-SB"/>
                <a:cs typeface="DFKai-SB"/>
                <a:sym typeface="DFKai-SB"/>
              </a:rPr>
              <a:t>POSIX</a:t>
            </a:r>
            <a:r>
              <a:rPr lang="zh-TW" altLang="en-US" sz="2400" dirty="0">
                <a:latin typeface="DFKai-SB"/>
                <a:ea typeface="DFKai-SB"/>
                <a:cs typeface="DFKai-SB"/>
                <a:sym typeface="DFKai-SB"/>
              </a:rPr>
              <a:t>執行緒（英語：</a:t>
            </a:r>
            <a:r>
              <a:rPr lang="en-US" altLang="zh-TW" sz="2400" dirty="0">
                <a:latin typeface="DFKai-SB"/>
                <a:ea typeface="DFKai-SB"/>
                <a:cs typeface="DFKai-SB"/>
                <a:sym typeface="DFKai-SB"/>
              </a:rPr>
              <a:t>POSIX Threads</a:t>
            </a:r>
            <a:r>
              <a:rPr lang="zh-TW" altLang="en-US" sz="2400" dirty="0">
                <a:latin typeface="DFKai-SB"/>
                <a:ea typeface="DFKai-SB"/>
                <a:cs typeface="DFKai-SB"/>
                <a:sym typeface="DFKai-SB"/>
              </a:rPr>
              <a:t>，常被縮寫為</a:t>
            </a:r>
            <a:r>
              <a:rPr lang="en-US" altLang="zh-TW" sz="2400" dirty="0" err="1">
                <a:latin typeface="DFKai-SB"/>
                <a:ea typeface="DFKai-SB"/>
                <a:cs typeface="DFKai-SB"/>
                <a:sym typeface="DFKai-SB"/>
              </a:rPr>
              <a:t>Pthreads</a:t>
            </a:r>
            <a:r>
              <a:rPr lang="zh-TW" altLang="en-US" sz="2400" dirty="0">
                <a:latin typeface="DFKai-SB"/>
                <a:ea typeface="DFKai-SB"/>
                <a:cs typeface="DFKai-SB"/>
                <a:sym typeface="DFKai-SB"/>
              </a:rPr>
              <a:t>）是</a:t>
            </a:r>
            <a:r>
              <a:rPr lang="en-US" altLang="zh-TW" sz="2400" dirty="0">
                <a:latin typeface="DFKai-SB"/>
                <a:ea typeface="DFKai-SB"/>
                <a:cs typeface="DFKai-SB"/>
                <a:sym typeface="DFKai-SB"/>
              </a:rPr>
              <a:t>POSIX</a:t>
            </a:r>
            <a:r>
              <a:rPr lang="zh-TW" altLang="en-US" sz="2400" dirty="0">
                <a:latin typeface="DFKai-SB"/>
                <a:ea typeface="DFKai-SB"/>
                <a:cs typeface="DFKai-SB"/>
                <a:sym typeface="DFKai-SB"/>
              </a:rPr>
              <a:t>的執行緒標準，定義了創建和操縱執行緒的一套</a:t>
            </a:r>
            <a:r>
              <a:rPr lang="en-US" altLang="zh-TW" sz="2400" dirty="0">
                <a:latin typeface="DFKai-SB"/>
                <a:ea typeface="DFKai-SB"/>
                <a:cs typeface="DFKai-SB"/>
                <a:sym typeface="DFKai-SB"/>
              </a:rPr>
              <a:t>API</a:t>
            </a:r>
            <a:r>
              <a:rPr lang="zh-TW" altLang="en-US" sz="2400" dirty="0">
                <a:latin typeface="DFKai-SB"/>
                <a:ea typeface="DFKai-SB"/>
                <a:cs typeface="DFKai-SB"/>
                <a:sym typeface="DFKai-SB"/>
              </a:rPr>
              <a:t>。</a:t>
            </a:r>
            <a:endParaRPr lang="en-US" altLang="zh-TW" sz="2400" dirty="0">
              <a:latin typeface="DFKai-SB"/>
              <a:ea typeface="DFKai-SB"/>
              <a:cs typeface="DFKai-SB"/>
              <a:sym typeface="DFKai-SB"/>
            </a:endParaRPr>
          </a:p>
          <a:p>
            <a:pPr marL="228600" lvl="0" indent="-228600" algn="just" rtl="0">
              <a:lnSpc>
                <a:spcPct val="150000"/>
              </a:lnSpc>
              <a:spcBef>
                <a:spcPts val="1000"/>
              </a:spcBef>
              <a:spcAft>
                <a:spcPts val="0"/>
              </a:spcAft>
              <a:buClr>
                <a:schemeClr val="dk1"/>
              </a:buClr>
              <a:buSzPct val="84942"/>
              <a:buChar char="•"/>
            </a:pPr>
            <a:r>
              <a:rPr lang="zh-TW" altLang="en-US" sz="2400" dirty="0">
                <a:latin typeface="DFKai-SB"/>
                <a:ea typeface="DFKai-SB"/>
                <a:cs typeface="DFKai-SB"/>
                <a:sym typeface="DFKai-SB"/>
              </a:rPr>
              <a:t>實現</a:t>
            </a:r>
            <a:r>
              <a:rPr lang="en-US" altLang="zh-TW" sz="2400" dirty="0">
                <a:latin typeface="DFKai-SB"/>
                <a:ea typeface="DFKai-SB"/>
                <a:cs typeface="DFKai-SB"/>
                <a:sym typeface="DFKai-SB"/>
              </a:rPr>
              <a:t>POSIX</a:t>
            </a:r>
            <a:r>
              <a:rPr lang="zh-TW" altLang="en-US" sz="2400" dirty="0">
                <a:latin typeface="DFKai-SB"/>
                <a:ea typeface="DFKai-SB"/>
                <a:cs typeface="DFKai-SB"/>
                <a:sym typeface="DFKai-SB"/>
              </a:rPr>
              <a:t>執行緒標準的函式庫常被稱作</a:t>
            </a:r>
            <a:r>
              <a:rPr lang="en-US" altLang="zh-TW" sz="2400" dirty="0" err="1">
                <a:latin typeface="DFKai-SB"/>
                <a:ea typeface="DFKai-SB"/>
                <a:cs typeface="DFKai-SB"/>
                <a:sym typeface="DFKai-SB"/>
              </a:rPr>
              <a:t>Pthreads</a:t>
            </a:r>
            <a:r>
              <a:rPr lang="zh-TW" altLang="en-US" sz="2400" dirty="0">
                <a:latin typeface="DFKai-SB"/>
                <a:ea typeface="DFKai-SB"/>
                <a:cs typeface="DFKai-SB"/>
                <a:sym typeface="DFKai-SB"/>
              </a:rPr>
              <a:t>，一般用於類似</a:t>
            </a:r>
            <a:r>
              <a:rPr lang="en-US" altLang="zh-TW" sz="2400" dirty="0">
                <a:latin typeface="DFKai-SB"/>
                <a:ea typeface="DFKai-SB"/>
                <a:cs typeface="DFKai-SB"/>
                <a:sym typeface="DFKai-SB"/>
              </a:rPr>
              <a:t>Unix</a:t>
            </a:r>
            <a:r>
              <a:rPr lang="zh-TW" altLang="en-US" sz="2400" dirty="0">
                <a:latin typeface="DFKai-SB"/>
                <a:ea typeface="DFKai-SB"/>
                <a:cs typeface="DFKai-SB"/>
                <a:sym typeface="DFKai-SB"/>
              </a:rPr>
              <a:t>的</a:t>
            </a:r>
            <a:r>
              <a:rPr lang="en-US" altLang="zh-TW" sz="2400" dirty="0">
                <a:latin typeface="DFKai-SB"/>
                <a:ea typeface="DFKai-SB"/>
                <a:cs typeface="DFKai-SB"/>
                <a:sym typeface="DFKai-SB"/>
              </a:rPr>
              <a:t>POSIX</a:t>
            </a:r>
            <a:r>
              <a:rPr lang="zh-TW" altLang="en-US" sz="2400" dirty="0">
                <a:latin typeface="DFKai-SB"/>
                <a:ea typeface="DFKai-SB"/>
                <a:cs typeface="DFKai-SB"/>
                <a:sym typeface="DFKai-SB"/>
              </a:rPr>
              <a:t>系統，如</a:t>
            </a:r>
            <a:r>
              <a:rPr lang="en-US" altLang="zh-TW" sz="2400" dirty="0">
                <a:latin typeface="DFKai-SB"/>
                <a:ea typeface="DFKai-SB"/>
                <a:cs typeface="DFKai-SB"/>
                <a:sym typeface="DFKai-SB"/>
              </a:rPr>
              <a:t>Linux</a:t>
            </a:r>
            <a:r>
              <a:rPr lang="zh-TW" altLang="en-US" sz="2400" dirty="0">
                <a:latin typeface="DFKai-SB"/>
                <a:ea typeface="DFKai-SB"/>
                <a:cs typeface="DFKai-SB"/>
                <a:sym typeface="DFKai-SB"/>
              </a:rPr>
              <a:t>，</a:t>
            </a:r>
            <a:r>
              <a:rPr lang="en-US" altLang="zh-TW" sz="2400" dirty="0">
                <a:latin typeface="DFKai-SB"/>
                <a:ea typeface="DFKai-SB"/>
                <a:cs typeface="DFKai-SB"/>
                <a:sym typeface="DFKai-SB"/>
              </a:rPr>
              <a:t>Solaris</a:t>
            </a:r>
            <a:r>
              <a:rPr lang="zh-TW" altLang="en-US" sz="2400" dirty="0">
                <a:latin typeface="DFKai-SB"/>
                <a:ea typeface="DFKai-SB"/>
                <a:cs typeface="DFKai-SB"/>
                <a:sym typeface="DFKai-SB"/>
              </a:rPr>
              <a:t>。但是</a:t>
            </a:r>
            <a:r>
              <a:rPr lang="en-US" altLang="zh-TW" sz="2400" dirty="0">
                <a:latin typeface="DFKai-SB"/>
                <a:ea typeface="DFKai-SB"/>
                <a:cs typeface="DFKai-SB"/>
                <a:sym typeface="DFKai-SB"/>
              </a:rPr>
              <a:t>Microsoft Windows</a:t>
            </a:r>
            <a:r>
              <a:rPr lang="zh-TW" altLang="en-US" sz="2400" dirty="0">
                <a:latin typeface="DFKai-SB"/>
                <a:ea typeface="DFKai-SB"/>
                <a:cs typeface="DFKai-SB"/>
                <a:sym typeface="DFKai-SB"/>
              </a:rPr>
              <a:t>上的實現也存在，例如直接使用</a:t>
            </a:r>
            <a:r>
              <a:rPr lang="en-US" altLang="zh-TW" sz="2400" dirty="0">
                <a:latin typeface="DFKai-SB"/>
                <a:ea typeface="DFKai-SB"/>
                <a:cs typeface="DFKai-SB"/>
                <a:sym typeface="DFKai-SB"/>
              </a:rPr>
              <a:t>Windows API</a:t>
            </a:r>
            <a:r>
              <a:rPr lang="zh-TW" altLang="en-US" sz="2400" dirty="0">
                <a:latin typeface="DFKai-SB"/>
                <a:ea typeface="DFKai-SB"/>
                <a:cs typeface="DFKai-SB"/>
                <a:sym typeface="DFKai-SB"/>
              </a:rPr>
              <a:t>實現的第三方函式庫</a:t>
            </a:r>
            <a:r>
              <a:rPr lang="en-US" altLang="zh-TW" sz="2400" dirty="0">
                <a:latin typeface="DFKai-SB"/>
                <a:ea typeface="DFKai-SB"/>
                <a:cs typeface="DFKai-SB"/>
                <a:sym typeface="DFKai-SB"/>
              </a:rPr>
              <a:t>pthreads-w32;</a:t>
            </a:r>
            <a:r>
              <a:rPr lang="zh-TW" altLang="en-US" sz="2400" dirty="0">
                <a:latin typeface="DFKai-SB"/>
                <a:ea typeface="DFKai-SB"/>
                <a:cs typeface="DFKai-SB"/>
                <a:sym typeface="DFKai-SB"/>
              </a:rPr>
              <a:t>而 利用</a:t>
            </a:r>
            <a:r>
              <a:rPr lang="en-US" altLang="zh-TW" sz="2400" dirty="0">
                <a:latin typeface="DFKai-SB"/>
                <a:ea typeface="DFKai-SB"/>
                <a:cs typeface="DFKai-SB"/>
                <a:sym typeface="DFKai-SB"/>
              </a:rPr>
              <a:t>Windows</a:t>
            </a:r>
            <a:r>
              <a:rPr lang="zh-TW" altLang="en-US" sz="2400" dirty="0">
                <a:latin typeface="DFKai-SB"/>
                <a:ea typeface="DFKai-SB"/>
                <a:cs typeface="DFKai-SB"/>
                <a:sym typeface="DFKai-SB"/>
              </a:rPr>
              <a:t>的</a:t>
            </a:r>
            <a:r>
              <a:rPr lang="en-US" altLang="zh-TW" sz="2400" dirty="0">
                <a:latin typeface="DFKai-SB"/>
                <a:ea typeface="DFKai-SB"/>
                <a:cs typeface="DFKai-SB"/>
                <a:sym typeface="DFKai-SB"/>
              </a:rPr>
              <a:t>SFU / SUA</a:t>
            </a:r>
            <a:r>
              <a:rPr lang="zh-TW" altLang="en-US" sz="2400" dirty="0">
                <a:latin typeface="DFKai-SB"/>
                <a:ea typeface="DFKai-SB"/>
                <a:cs typeface="DFKai-SB"/>
                <a:sym typeface="DFKai-SB"/>
              </a:rPr>
              <a:t>子系統，則可以使用微軟提供的一部分內建</a:t>
            </a:r>
            <a:r>
              <a:rPr lang="en-US" altLang="zh-TW" sz="2400" dirty="0">
                <a:latin typeface="DFKai-SB"/>
                <a:ea typeface="DFKai-SB"/>
                <a:cs typeface="DFKai-SB"/>
                <a:sym typeface="DFKai-SB"/>
              </a:rPr>
              <a:t>POSIX API</a:t>
            </a:r>
            <a:r>
              <a:rPr lang="zh-TW" altLang="en-US" sz="2400" dirty="0">
                <a:latin typeface="DFKai-SB"/>
                <a:ea typeface="DFKai-SB"/>
                <a:cs typeface="DFKai-SB"/>
                <a:sym typeface="DFKai-SB"/>
              </a:rPr>
              <a:t>。</a:t>
            </a:r>
            <a:endParaRPr lang="en-US" altLang="zh-TW" sz="2400" dirty="0">
              <a:latin typeface="DFKai-SB"/>
              <a:ea typeface="DFKai-SB"/>
              <a:cs typeface="DFKai-SB"/>
              <a:sym typeface="DFKai-SB"/>
            </a:endParaRPr>
          </a:p>
        </p:txBody>
      </p:sp>
      <p:sp>
        <p:nvSpPr>
          <p:cNvPr id="5" name="Google Shape;118;p4">
            <a:extLst>
              <a:ext uri="{FF2B5EF4-FFF2-40B4-BE49-F238E27FC236}">
                <a16:creationId xmlns:a16="http://schemas.microsoft.com/office/drawing/2014/main" id="{59DFE3A1-F021-4EEC-8B9B-21571FF29B6C}"/>
              </a:ext>
            </a:extLst>
          </p:cNvPr>
          <p:cNvSpPr txBox="1">
            <a:spLocks/>
          </p:cNvSpPr>
          <p:nvPr/>
        </p:nvSpPr>
        <p:spPr>
          <a:xfrm>
            <a:off x="775855" y="503116"/>
            <a:ext cx="9910074" cy="12930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1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2pPr>
            <a:lvl3pPr marR="0" lvl="2"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3pPr>
            <a:lvl4pPr marR="0" lvl="3"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4pPr>
            <a:lvl5pPr marR="0" lvl="4"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5pPr>
            <a:lvl6pPr marR="0" lvl="5"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6pPr>
            <a:lvl7pPr marR="0" lvl="6"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7pPr>
            <a:lvl8pPr marR="0" lvl="7"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8pPr>
            <a:lvl9pPr marR="0" lvl="8" algn="l" rtl="0" eaLnBrk="1" hangingPunct="1">
              <a:lnSpc>
                <a:spcPct val="100000"/>
              </a:lnSpc>
              <a:spcBef>
                <a:spcPts val="0"/>
              </a:spcBef>
              <a:spcAft>
                <a:spcPts val="0"/>
              </a:spcAft>
              <a:buClr>
                <a:srgbClr val="FBFBFB"/>
              </a:buClr>
              <a:buSzPts val="1400"/>
              <a:buFont typeface="Bree Serif"/>
              <a:buNone/>
              <a:defRPr sz="2800" b="1" i="0" u="none" strike="noStrike" cap="none">
                <a:solidFill>
                  <a:srgbClr val="FBFBFB"/>
                </a:solidFill>
                <a:latin typeface="Bree Serif"/>
                <a:ea typeface="Bree Serif"/>
                <a:cs typeface="Bree Serif"/>
                <a:sym typeface="Bree Serif"/>
              </a:defRPr>
            </a:lvl9pPr>
          </a:lstStyle>
          <a:p>
            <a:pPr>
              <a:buSzPts val="4000"/>
            </a:pPr>
            <a:r>
              <a:rPr lang="en-US" altLang="zh-TW" dirty="0">
                <a:latin typeface="Times New Roman"/>
                <a:ea typeface="Times New Roman"/>
                <a:cs typeface="Times New Roman"/>
                <a:sym typeface="Times New Roman"/>
              </a:rPr>
              <a:t>POSIX THREADS </a:t>
            </a:r>
            <a:r>
              <a:rPr lang="en-US" altLang="zh-TW" dirty="0" err="1">
                <a:latin typeface="Times New Roman"/>
                <a:ea typeface="Times New Roman"/>
                <a:cs typeface="Times New Roman"/>
                <a:sym typeface="Times New Roman"/>
              </a:rPr>
              <a:t>簡介</a:t>
            </a:r>
            <a:endParaRPr lang="en-US" dirty="0">
              <a:solidFill>
                <a:schemeClr val="bg1"/>
              </a:solidFill>
              <a:latin typeface="DFKai-SB"/>
              <a:ea typeface="DFKai-SB"/>
              <a:cs typeface="DFKai-SB"/>
              <a:sym typeface="DFKai-SB"/>
            </a:endParaRPr>
          </a:p>
        </p:txBody>
      </p:sp>
      <p:sp>
        <p:nvSpPr>
          <p:cNvPr id="162" name="Google Shape;162;p1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Tech Company Branding Guidelines XL by Slidesgo">
  <a:themeElements>
    <a:clrScheme name="Simple Light">
      <a:dk1>
        <a:srgbClr val="011446"/>
      </a:dk1>
      <a:lt1>
        <a:srgbClr val="FFFFFF"/>
      </a:lt1>
      <a:dk2>
        <a:srgbClr val="02227F"/>
      </a:dk2>
      <a:lt2>
        <a:srgbClr val="B7B7B7"/>
      </a:lt2>
      <a:accent1>
        <a:srgbClr val="FFFFFF"/>
      </a:accent1>
      <a:accent2>
        <a:srgbClr val="06BAD6"/>
      </a:accent2>
      <a:accent3>
        <a:srgbClr val="A1F1FE"/>
      </a:accent3>
      <a:accent4>
        <a:srgbClr val="079AB1"/>
      </a:accent4>
      <a:accent5>
        <a:srgbClr val="0081B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 Company Branding Guidelines XL by Slidesgo</Template>
  <TotalTime>20</TotalTime>
  <Words>1376</Words>
  <Application>Microsoft Office PowerPoint</Application>
  <PresentationFormat>寬螢幕</PresentationFormat>
  <Paragraphs>207</Paragraphs>
  <Slides>36</Slides>
  <Notes>36</Notes>
  <HiddenSlides>0</HiddenSlides>
  <MMClips>0</MMClips>
  <ScaleCrop>false</ScaleCrop>
  <HeadingPairs>
    <vt:vector size="6" baseType="variant">
      <vt:variant>
        <vt:lpstr>使用字型</vt:lpstr>
      </vt:variant>
      <vt:variant>
        <vt:i4>26</vt:i4>
      </vt:variant>
      <vt:variant>
        <vt:lpstr>佈景主題</vt:lpstr>
      </vt:variant>
      <vt:variant>
        <vt:i4>5</vt:i4>
      </vt:variant>
      <vt:variant>
        <vt:lpstr>投影片標題</vt:lpstr>
      </vt:variant>
      <vt:variant>
        <vt:i4>36</vt:i4>
      </vt:variant>
    </vt:vector>
  </HeadingPairs>
  <TitlesOfParts>
    <vt:vector size="67" baseType="lpstr">
      <vt:lpstr>Bree Serif</vt:lpstr>
      <vt:lpstr>Caveat</vt:lpstr>
      <vt:lpstr>Fira Sans Extra Condensed Medium</vt:lpstr>
      <vt:lpstr>Montserrat Alternates</vt:lpstr>
      <vt:lpstr>Montserrat Alternates ExtraBold</vt:lpstr>
      <vt:lpstr>Montserrat Alternates Light</vt:lpstr>
      <vt:lpstr>Muli</vt:lpstr>
      <vt:lpstr>Proxima Nova</vt:lpstr>
      <vt:lpstr>Proxima Nova Semibold</vt:lpstr>
      <vt:lpstr>Yanone Kaffeesatz</vt:lpstr>
      <vt:lpstr>新細明體-ExtB</vt:lpstr>
      <vt:lpstr>DFKai-SB</vt:lpstr>
      <vt:lpstr>DFKai-SB</vt:lpstr>
      <vt:lpstr>Arial</vt:lpstr>
      <vt:lpstr>Barlow</vt:lpstr>
      <vt:lpstr>Didact Gothic</vt:lpstr>
      <vt:lpstr>Fira Sans Condensed</vt:lpstr>
      <vt:lpstr>Montserrat</vt:lpstr>
      <vt:lpstr>Montserrat ExtraBold</vt:lpstr>
      <vt:lpstr>Montserrat SemiBold</vt:lpstr>
      <vt:lpstr>Roboto Black</vt:lpstr>
      <vt:lpstr>Roboto Light</vt:lpstr>
      <vt:lpstr>Roboto Mono Thin</vt:lpstr>
      <vt:lpstr>Roboto Thin</vt:lpstr>
      <vt:lpstr>Times New Roman</vt:lpstr>
      <vt:lpstr>Ubuntu</vt:lpstr>
      <vt:lpstr>Tech Company Branding Guidelines XL by Slidesgo</vt:lpstr>
      <vt:lpstr>Slidesgo Final Pages</vt:lpstr>
      <vt:lpstr>WEB PROPOSAL</vt:lpstr>
      <vt:lpstr>1_SlidesGo Final Pages</vt:lpstr>
      <vt:lpstr>2_Slidesgo Final Pages</vt:lpstr>
      <vt:lpstr>PowerPoint 簡報</vt:lpstr>
      <vt:lpstr>OUTLINE</vt:lpstr>
      <vt:lpstr>PROCESSES AND THREADS</vt:lpstr>
      <vt:lpstr>PowerPoint 簡報</vt:lpstr>
      <vt:lpstr>PowerPoint 簡報</vt:lpstr>
      <vt:lpstr>PowerPoint 簡報</vt:lpstr>
      <vt:lpstr>PowerPoint 簡報</vt:lpstr>
      <vt:lpstr>多執行緒種類(C/C++)</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多執行緒分工方法</vt:lpstr>
      <vt:lpstr>多執行緒分工方法</vt:lpstr>
      <vt:lpstr>多執行緒分工方法</vt:lpstr>
      <vt:lpstr>多執行緒同步問題</vt:lpstr>
      <vt:lpstr>多執行緒同步問題</vt:lpstr>
      <vt:lpstr>多執行緒同步問題</vt:lpstr>
      <vt:lpstr>CRITICAL SECTIONS PROBLEM</vt:lpstr>
      <vt:lpstr>CRITICAL SECTIONS PROBLEM</vt:lpstr>
      <vt:lpstr>PowerPoint 簡報</vt:lpstr>
      <vt:lpstr>PowerPoint 簡報</vt:lpstr>
      <vt:lpstr>互斥鎖 (MUTEX)</vt:lpstr>
      <vt:lpstr>互斥鎖 (MUTEX)</vt:lpstr>
      <vt:lpstr>互斥鎖 (MUTEX)</vt:lpstr>
      <vt:lpstr>SEMAPHORE (號誌)</vt:lpstr>
      <vt:lpstr>SEMAPHORE (號誌)</vt:lpstr>
      <vt:lpstr>SEMAPHORE (號誌)</vt:lpstr>
      <vt:lpstr>SEMAPHORE (號誌)</vt:lpstr>
      <vt:lpstr>SEMAPHORE (號誌)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Yen-Lin Chen</dc:creator>
  <cp:lastModifiedBy>Salasrew</cp:lastModifiedBy>
  <cp:revision>32</cp:revision>
  <dcterms:created xsi:type="dcterms:W3CDTF">2003-10-21T23:25:40Z</dcterms:created>
  <dcterms:modified xsi:type="dcterms:W3CDTF">2023-03-25T01:20:30Z</dcterms:modified>
</cp:coreProperties>
</file>