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51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/B5fWa57U/BlkPVrWJ2HII4+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14"/>
      </p:cViewPr>
      <p:guideLst>
        <p:guide orient="horz" pos="4110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a8498a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bfa8498a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204589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23813"/>
            <a:ext cx="1400863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342255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84117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2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0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5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9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58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lookaside.fbsbx.com/file/%E5%BE%AE%E7%AE%97%E6%A9%9F%E7%B3%BB%E7%B5%B1%E5%AF%A6%E7%BF%92%E5%A0%B1%E5%91%8A%E4%B8%8A%E5%82%B3%E6%A0%BC%E5%BC%8F%E7%AF%84%E4%BE%8B.pdf?token=AWwF04ELkeSKcqnXatPV5vT-u3migCZdHecAvqWeW5PyWz0U1xwf-X8nQjP1CRcZlHM5DFNvDBqeldH2ZePFNcYK3IHC4rO4-Tv3OMPhZmGYPcPwgMoFApzBBLgHmraAZ2Oj9kTHPB6NqoCsdKGvfBVMEyXSTtHctdGZVnsiFAUxwaEQSYb6ErdKxHDaSRyZWTU&amp;h=ATNjYiPnl-_Gq0s6eXvCjBzXaXCqv5js0yBErKDptJBWZxT2k-TO5XV7ZmH9HYvzrwEkJXgjR4Q4kO60xLI5-lMbX7TARTfgUmocMeF-sSRgnZJ4nk4bvce_fLfPzrCcRgNG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zh-TW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微算機系統實習</a:t>
            </a:r>
            <a:br>
              <a:rPr lang="zh-TW"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SYSTEMS LAB.</a:t>
            </a:r>
            <a:br>
              <a:rPr lang="zh-TW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SPRING, 202</a:t>
            </a:r>
            <a:r>
              <a:rPr lang="zh-TW" sz="2800" b="1">
                <a:solidFill>
                  <a:schemeClr val="lt1"/>
                </a:solidFill>
              </a:rPr>
              <a:t>3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zh-TW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Instructor：Yen-Lin Chen(陳彥霖), Ph.D.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Computer Science and Information Engineering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Technology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共用網路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在windows底下打開命令提示字元，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   輸入arp -a 看IP。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對TX2的mac號碼，找到TX2 IP。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回到虛擬機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教室電腦環境上課完會重置，每次使用皆須重新設定網路連線</a:t>
            </a:r>
            <a:endParaRPr sz="2000">
              <a:solidFill>
                <a:srgbClr val="FF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1520049" y="4341989"/>
            <a:ext cx="6103902" cy="2379487"/>
            <a:chOff x="1835696" y="4005064"/>
            <a:chExt cx="5058481" cy="1971950"/>
          </a:xfrm>
        </p:grpSpPr>
        <p:pic>
          <p:nvPicPr>
            <p:cNvPr id="178" name="Google Shape;17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35696" y="4005064"/>
              <a:ext cx="5058481" cy="197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8"/>
            <p:cNvSpPr/>
            <p:nvPr/>
          </p:nvSpPr>
          <p:spPr>
            <a:xfrm>
              <a:off x="1979712" y="4509120"/>
              <a:ext cx="3888432" cy="265460"/>
            </a:xfrm>
            <a:prstGeom prst="rect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跨平台連線教學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請使用VM上的Ubuntu系統連到TX2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在VM上使用ssh的指令連到TX2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ssh -Y 登入帳號@TX2板子IP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範例使用192.168.137.53，請同學輸入自己TX2所分配的IP</a:t>
            </a:r>
            <a:endParaRPr sz="20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1078195" y="3774392"/>
            <a:ext cx="6973273" cy="2591162"/>
            <a:chOff x="1078195" y="3774392"/>
            <a:chExt cx="6973273" cy="2591162"/>
          </a:xfrm>
        </p:grpSpPr>
        <p:pic>
          <p:nvPicPr>
            <p:cNvPr id="188" name="Google Shape;188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8195" y="3774392"/>
              <a:ext cx="6973273" cy="2591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9"/>
            <p:cNvSpPr txBox="1"/>
            <p:nvPr/>
          </p:nvSpPr>
          <p:spPr>
            <a:xfrm>
              <a:off x="4241254" y="5996222"/>
              <a:ext cx="2255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rgbClr val="FF0000"/>
                  </a:solidFill>
                  <a:highlight>
                    <a:srgbClr val="FFFF00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這樣代表連線成功</a:t>
              </a:r>
              <a:endParaRPr sz="18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2649569" y="1690523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ctrTitle"/>
          </p:nvPr>
        </p:nvSpPr>
        <p:spPr>
          <a:xfrm>
            <a:off x="1241322" y="169052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運用MAKEFILE編譯程式專案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MAKEFILE-自動化變數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$@: 工作目標檔名。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$&lt; : 第一個被依賴文件的檔名。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$^ : 所有被依賴文件的檔名，並以空格隔開這些檔名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$?  : 被依賴文件中有更改過的所有檔名。</a:t>
            </a:r>
            <a:endParaRPr sz="2400"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8363" y="3842134"/>
            <a:ext cx="5166890" cy="233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r="11870" b="13103"/>
          <a:stretch/>
        </p:blipFill>
        <p:spPr>
          <a:xfrm>
            <a:off x="1073103" y="3489659"/>
            <a:ext cx="2778817" cy="216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MAKEFILE-變數(巨集)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CXX : C++編譯器的名字，預設值是g++。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CXXFLAGS : C++編譯器的選項，沒有定義。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例如:OBJ = hellofuc.o hellomake.o 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使用時在前面加 $() 的符號，如:$(OBJ)</a:t>
            </a:r>
            <a:endParaRPr sz="200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2"/>
          <p:cNvCxnSpPr>
            <a:stCxn id="214" idx="3"/>
            <a:endCxn id="215" idx="1"/>
          </p:cNvCxnSpPr>
          <p:nvPr/>
        </p:nvCxnSpPr>
        <p:spPr>
          <a:xfrm>
            <a:off x="2771696" y="3746661"/>
            <a:ext cx="1638000" cy="660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6" name="Google Shape;216;p12"/>
          <p:cNvSpPr txBox="1"/>
          <p:nvPr/>
        </p:nvSpPr>
        <p:spPr>
          <a:xfrm>
            <a:off x="1155549" y="5741229"/>
            <a:ext cx="7027200" cy="10083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◆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CROSS_COMPILE = aarch64-linux-gnu-  (TX2是使用ARMv8指令集)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CXX = $(CROSS_COMPILE)g++   </a:t>
            </a:r>
            <a:r>
              <a:rPr lang="zh-TW" sz="16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 aarch64-linux-gnu-g++ */</a:t>
            </a:r>
            <a:r>
              <a:rPr lang="zh-TW" sz="1600" b="0" i="0" u="none" strike="noStrike" cap="none">
                <a:solidFill>
                  <a:srgbClr val="FFC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 = $(CROSS_COMPILE)ld      </a:t>
            </a:r>
            <a:r>
              <a:rPr lang="zh-TW" sz="16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/*aarch64-linux-gnu-ld */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4409683" y="3489659"/>
            <a:ext cx="2610600" cy="6462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本次實驗需使用C++11的library，需加此部分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1403703" y="3401575"/>
            <a:ext cx="288000" cy="2880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1835696" y="3638661"/>
            <a:ext cx="936000" cy="2160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Google Shape;218;p12"/>
          <p:cNvCxnSpPr>
            <a:stCxn id="217" idx="1"/>
            <a:endCxn id="216" idx="1"/>
          </p:cNvCxnSpPr>
          <p:nvPr/>
        </p:nvCxnSpPr>
        <p:spPr>
          <a:xfrm flipH="1">
            <a:off x="1155603" y="3545575"/>
            <a:ext cx="248100" cy="2699700"/>
          </a:xfrm>
          <a:prstGeom prst="bentConnector3">
            <a:avLst>
              <a:gd name="adj1" fmla="val 192162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2590737" y="2021279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3"/>
          <p:cNvSpPr txBox="1">
            <a:spLocks noGrp="1"/>
          </p:cNvSpPr>
          <p:nvPr>
            <p:ph type="ctrTitle"/>
          </p:nvPr>
        </p:nvSpPr>
        <p:spPr>
          <a:xfrm>
            <a:off x="1684284" y="3350763"/>
            <a:ext cx="7772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sz="4400" b="0">
                <a:latin typeface="Times New Roman"/>
                <a:ea typeface="Times New Roman"/>
                <a:cs typeface="Times New Roman"/>
                <a:sym typeface="Times New Roman"/>
              </a:rPr>
              <a:t>跨平台嵌入式程式開發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sldNum" sz="quarter" idx="12"/>
          </p:nvPr>
        </p:nvSpPr>
        <p:spPr>
          <a:xfrm>
            <a:off x="6577013" y="6170196"/>
            <a:ext cx="217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SOURCE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請同學從i學園下載lab1_source_code附件檔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程式碼內容不需更動，僅需自己編寫Makefile，讓程式可以成功編譯與執行。</a:t>
            </a:r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14"/>
          <p:cNvGrpSpPr/>
          <p:nvPr/>
        </p:nvGrpSpPr>
        <p:grpSpPr>
          <a:xfrm>
            <a:off x="2399879" y="2250724"/>
            <a:ext cx="4236160" cy="2967608"/>
            <a:chOff x="2987824" y="2253952"/>
            <a:chExt cx="4236160" cy="2967608"/>
          </a:xfrm>
        </p:grpSpPr>
        <p:pic>
          <p:nvPicPr>
            <p:cNvPr id="234" name="Google Shape;23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87824" y="2253952"/>
              <a:ext cx="4236160" cy="2967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4"/>
            <p:cNvSpPr/>
            <p:nvPr/>
          </p:nvSpPr>
          <p:spPr>
            <a:xfrm>
              <a:off x="6012160" y="3068960"/>
              <a:ext cx="720080" cy="50405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範例程式說明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本次實驗提供下列檔案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circular_sector(扇形)、ellipse(橢圓形)及triangle(三角形)等種形狀的.cpp檔和 .h檔，程式內容為計算各形狀的周長及面積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sort檔中，透過各形狀依照面積進行升冪排列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main檔中設定各形狀所需的參數，輸出的結果會將各形狀依照面積升冪排列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透過本次實驗多種形狀面積的排序，學習如何編寫Makefile檔，並完成跨平台編譯。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要求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項目一: Makefile要有target: all </a:t>
            </a:r>
            <a:r>
              <a:rPr lang="zh-TW">
                <a:solidFill>
                  <a:schemeClr val="accent2"/>
                </a:solidFill>
              </a:rPr>
              <a:t>(20%)</a:t>
            </a:r>
            <a:endParaRPr>
              <a:solidFill>
                <a:schemeClr val="accent2"/>
              </a:solidFill>
            </a:endParaRPr>
          </a:p>
          <a:p>
            <a:pPr marL="8572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編譯出跨平台可執行檔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項目二: Makefile要有target: clean </a:t>
            </a:r>
            <a:r>
              <a:rPr lang="zh-TW">
                <a:solidFill>
                  <a:schemeClr val="accent2"/>
                </a:solidFill>
              </a:rPr>
              <a:t>(20%)</a:t>
            </a:r>
            <a:endParaRPr>
              <a:solidFill>
                <a:schemeClr val="accent2"/>
              </a:solidFill>
            </a:endParaRPr>
          </a:p>
          <a:p>
            <a:pPr marL="8572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刪除該執行檔與所有.o檔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項目三: 在 Makefile 中使用變數，可參考12頁 </a:t>
            </a:r>
            <a:r>
              <a:rPr lang="zh-TW">
                <a:solidFill>
                  <a:schemeClr val="accent2"/>
                </a:solidFill>
              </a:rPr>
              <a:t>(10%)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項目四: 在 Makefile 裡須加入 $@ </a:t>
            </a:r>
            <a:r>
              <a:rPr lang="zh-TW">
                <a:solidFill>
                  <a:schemeClr val="accent2"/>
                </a:solidFill>
              </a:rPr>
              <a:t>(5%) </a:t>
            </a:r>
            <a:r>
              <a:rPr lang="zh-TW"/>
              <a:t>， $&lt; or $?</a:t>
            </a:r>
            <a:r>
              <a:rPr lang="zh-TW">
                <a:solidFill>
                  <a:schemeClr val="accent2"/>
                </a:solidFill>
              </a:rPr>
              <a:t> (5%)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項目五: 將虛擬機CROSS_COMPILE後的執行檔傳至TX2，且以ssh連到TX2執行 </a:t>
            </a:r>
            <a:r>
              <a:rPr lang="zh-TW">
                <a:solidFill>
                  <a:schemeClr val="accent2"/>
                </a:solidFill>
              </a:rPr>
              <a:t>(10%)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項目六: 實驗報告與Makefile檔 </a:t>
            </a:r>
            <a:r>
              <a:rPr lang="zh-TW">
                <a:solidFill>
                  <a:schemeClr val="accent2"/>
                </a:solidFill>
              </a:rPr>
              <a:t>(30%)</a:t>
            </a:r>
            <a:endParaRPr>
              <a:solidFill>
                <a:schemeClr val="accent2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 範例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0695" y="2538166"/>
            <a:ext cx="5283812" cy="27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作業評分方式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043402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8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實驗部分佔該次實驗的總比例70%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報告總分佔該次實驗的總比例30%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＊當次實驗會因為難易度不同佔學期總成績的實驗分數比例也不同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實驗報告上傳格式，公告於i學園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以小組為單位繳交報告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請同學上傳報告時依照上面的格式上傳，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一、組別與組員名單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二、實驗步驟截圖與說明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三、組員貢獻比例 (組員%數加總必須等於100%)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四、個人心得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實驗報告單獨分數為100分，以上第一、三、四點每缺少一項報告分數扣20分。第二點缺少報告扣40分。另外第二、四點不完整會依照狀況扣分，最高扣到該項目的上限分數。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貢獻比例分配方式為: 報告總分*2*組員貢獻比例=組員報告得分</a:t>
            </a:r>
            <a:br>
              <a:rPr lang="zh-TW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</a:b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執行結果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將編譯的跨平台執行檔傳輸至TX2(可利用scp傳輸)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在終端機(利用SSH遠端進TX2介面)輸入ls </a:t>
            </a:r>
            <a:r>
              <a:rPr lang="zh-TW"/>
              <a:t>，</a:t>
            </a:r>
            <a:r>
              <a:rPr lang="zh-TW" sz="2000"/>
              <a:t>查看home目錄下的檔案，若tx2_exe有出現，代表傳送成功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在終端機(TX2)執行tx2_exe，如果出現如下畫面，代表完成跨平台編譯</a:t>
            </a:r>
            <a:endParaRPr sz="2000"/>
          </a:p>
        </p:txBody>
      </p:sp>
      <p:sp>
        <p:nvSpPr>
          <p:cNvPr id="263" name="Google Shape;26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4" name="Google Shape;264;p19"/>
          <p:cNvGrpSpPr/>
          <p:nvPr/>
        </p:nvGrpSpPr>
        <p:grpSpPr>
          <a:xfrm>
            <a:off x="1211176" y="4556151"/>
            <a:ext cx="6954220" cy="1800200"/>
            <a:chOff x="1280353" y="3843347"/>
            <a:chExt cx="6954220" cy="1800200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1280353" y="3843347"/>
              <a:ext cx="6954220" cy="1728192"/>
              <a:chOff x="994547" y="4130283"/>
              <a:chExt cx="6954220" cy="1728192"/>
            </a:xfrm>
          </p:grpSpPr>
          <p:pic>
            <p:nvPicPr>
              <p:cNvPr id="266" name="Google Shape;266;p19"/>
              <p:cNvPicPr preferRelativeResize="0"/>
              <p:nvPr/>
            </p:nvPicPr>
            <p:blipFill rotWithShape="1">
              <a:blip r:embed="rId3">
                <a:alphaModFix/>
              </a:blip>
              <a:srcRect t="39651" b="869"/>
              <a:stretch/>
            </p:blipFill>
            <p:spPr>
              <a:xfrm>
                <a:off x="994547" y="4130283"/>
                <a:ext cx="6954220" cy="1728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Google Shape;267;p19"/>
              <p:cNvSpPr txBox="1"/>
              <p:nvPr/>
            </p:nvSpPr>
            <p:spPr>
              <a:xfrm>
                <a:off x="5881332" y="4262331"/>
                <a:ext cx="20162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zh-TW" sz="1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在TX2上的終端機</a:t>
                </a:r>
                <a:endParaRPr sz="1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8" name="Google Shape;268;p19"/>
            <p:cNvSpPr/>
            <p:nvPr/>
          </p:nvSpPr>
          <p:spPr>
            <a:xfrm>
              <a:off x="1280353" y="4923467"/>
              <a:ext cx="3046254" cy="720080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-10240830">
              <a:off x="4397447" y="5255780"/>
              <a:ext cx="360040" cy="2160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7E4AB"/>
            </a:solidFill>
            <a:ln w="12700" cap="flat" cmpd="sng">
              <a:solidFill>
                <a:srgbClr val="F7E4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4720341" y="5187072"/>
              <a:ext cx="20076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輸出結果如此處</a:t>
              </a: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作業繳交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基本繳交時間</a:t>
            </a:r>
            <a:b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-實驗：公布實驗後一周(3/1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)上課結束前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alt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:00)</a:t>
            </a:r>
            <a:b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-報告：公布實驗後隔週的下個星期一(3/1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(23:59)</a:t>
            </a:r>
            <a:endParaRPr sz="24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＊若有因為特殊原因繳交時間有變動助教會另外公布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超過時間遲交每隔一週（含一週內）分數打8折，採累計連乘方式，實驗與報告打折是分開算的</a:t>
            </a:r>
            <a:r>
              <a:rPr lang="zh-TW" alt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endParaRPr lang="en-US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最多遲交兩週，</a:t>
            </a:r>
            <a:r>
              <a:rPr lang="zh-TW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 &lt;遲交的項目單獨分數&gt;</a:t>
            </a: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　*　</a:t>
            </a:r>
            <a:r>
              <a:rPr lang="en-US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0.64</a:t>
            </a:r>
            <a:endParaRPr sz="2500" b="1" u="sng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舉例：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遲交三天－以遲交一週計算 &lt;遲交的項目單獨分數&gt;*0.8 = 該項目得到的分數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遲交九天－以遲交兩週計算 &lt;遲交的項目單獨分數&gt;*0.8*0.8 = 該項目得到的分數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以上配分與注意事項有問題請聯絡助教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a8498a8f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說明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bfa8498a8f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zh-TW" sz="2400" dirty="0">
                <a:solidFill>
                  <a:schemeClr val="dk1"/>
                </a:solidFill>
              </a:rPr>
              <a:t>請依組別與助教領取TX2</a:t>
            </a:r>
            <a:endParaRPr sz="2400" dirty="0">
              <a:solidFill>
                <a:schemeClr val="dk1"/>
              </a:solidFill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領取TX2時，</a:t>
            </a:r>
            <a:r>
              <a:rPr 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須登記MAC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該台TX2即為本學期組員共用機台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每次實作機台為該組固定使用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請好好愛惜機台</a:t>
            </a:r>
            <a:endParaRPr dirty="0"/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zh-TW" sz="2400" dirty="0">
                <a:solidFill>
                  <a:schemeClr val="dk1"/>
                </a:solidFill>
              </a:rPr>
              <a:t>若板子有任何問題</a:t>
            </a:r>
            <a:r>
              <a:rPr lang="zh-TW" dirty="0">
                <a:solidFill>
                  <a:schemeClr val="dk1"/>
                </a:solidFill>
              </a:rPr>
              <a:t>請通知助教</a:t>
            </a:r>
            <a:endParaRPr dirty="0">
              <a:solidFill>
                <a:schemeClr val="dk1"/>
              </a:solidFill>
            </a:endParaRPr>
          </a:p>
          <a:p>
            <a:pPr marL="514350" lvl="1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不可自行燒錄TX2作業系統及Kernel</a:t>
            </a:r>
            <a:endParaRPr sz="2400" dirty="0">
              <a:solidFill>
                <a:schemeClr val="dk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117" name="Google Shape;117;gbfa8498a8f_1_0"/>
          <p:cNvSpPr txBox="1"/>
          <p:nvPr/>
        </p:nvSpPr>
        <p:spPr>
          <a:xfrm>
            <a:off x="7836274" y="5955746"/>
            <a:ext cx="19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n-US" altLang="zh-TW" sz="1350" b="0" i="0" u="none" strike="noStrike" cap="none">
                <a:solidFill>
                  <a:srgbClr val="232C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50" b="0" i="0" u="none" strike="noStrike" cap="none">
              <a:solidFill>
                <a:srgbClr val="232C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本次實驗目標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學習如何使用SSH與其它機台進行連線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學習如何撰寫Makefile編譯程式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學習如何使用跨平台編譯開發嵌入式系統程式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765046" y="4224517"/>
            <a:ext cx="834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endParaRPr sz="10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ctrTitle"/>
          </p:nvPr>
        </p:nvSpPr>
        <p:spPr>
          <a:xfrm>
            <a:off x="2473775" y="4877700"/>
            <a:ext cx="45027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zh-TW" sz="4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跨平台連線教學</a:t>
            </a:r>
            <a:endParaRPr sz="42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sz="quarter" idx="12"/>
          </p:nvPr>
        </p:nvSpPr>
        <p:spPr>
          <a:xfrm>
            <a:off x="6601571" y="6159500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ctrTitle" idx="4294967295"/>
          </p:nvPr>
        </p:nvSpPr>
        <p:spPr>
          <a:xfrm>
            <a:off x="0" y="3767138"/>
            <a:ext cx="1771650" cy="67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zh-TW"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實驗一</a:t>
            </a: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2669500" y="1386861"/>
            <a:ext cx="3669000" cy="3162900"/>
            <a:chOff x="2669500" y="1386861"/>
            <a:chExt cx="3669000" cy="3162900"/>
          </a:xfrm>
        </p:grpSpPr>
        <p:sp>
          <p:nvSpPr>
            <p:cNvPr id="134" name="Google Shape;134;p6"/>
            <p:cNvSpPr/>
            <p:nvPr/>
          </p:nvSpPr>
          <p:spPr>
            <a:xfrm>
              <a:off x="2669500" y="1386861"/>
              <a:ext cx="3669000" cy="3162900"/>
            </a:xfrm>
            <a:prstGeom prst="triangle">
              <a:avLst>
                <a:gd name="adj" fmla="val 50000"/>
              </a:avLst>
            </a:prstGeom>
            <a:solidFill>
              <a:srgbClr val="F3AC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4086996" y="2458192"/>
              <a:ext cx="8340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0"/>
                <a:buFont typeface="Arial"/>
                <a:buNone/>
              </a:pPr>
              <a:r>
                <a:rPr lang="zh-TW" sz="10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確認乙太網路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先確認目前電腦要分享的網路連線。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43" name="Google Shape;143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12" y="2518627"/>
            <a:ext cx="6961826" cy="391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/>
          <p:nvPr/>
        </p:nvSpPr>
        <p:spPr>
          <a:xfrm>
            <a:off x="4729228" y="3455378"/>
            <a:ext cx="598910" cy="17584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共用網路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請將電腦旁的網路線連接到TX2，出現乙太網路2，右鍵乙太網路開啟共用網路功能。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951338" y="2715171"/>
            <a:ext cx="5571104" cy="3840948"/>
            <a:chOff x="1107924" y="2875570"/>
            <a:chExt cx="5571104" cy="3840948"/>
          </a:xfrm>
        </p:grpSpPr>
        <p:pic>
          <p:nvPicPr>
            <p:cNvPr id="154" name="Google Shape;15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7924" y="2875570"/>
              <a:ext cx="5571104" cy="3840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4"/>
            <p:cNvSpPr/>
            <p:nvPr/>
          </p:nvSpPr>
          <p:spPr>
            <a:xfrm>
              <a:off x="4085724" y="3614097"/>
              <a:ext cx="528668" cy="16659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4692918" y="3543759"/>
              <a:ext cx="19861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開啟共用網路功能</a:t>
              </a:r>
              <a:endParaRPr sz="1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635601" y="6155404"/>
              <a:ext cx="528668" cy="16659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764396" y="4250558"/>
              <a:ext cx="185673" cy="16318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共用網路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勾選允許「其他網路使用者…來連線」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家用網路連線，選取乙太網路2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2760458" y="2592465"/>
            <a:ext cx="3135598" cy="4007011"/>
            <a:chOff x="1010316" y="2716823"/>
            <a:chExt cx="3135598" cy="4007011"/>
          </a:xfrm>
        </p:grpSpPr>
        <p:pic>
          <p:nvPicPr>
            <p:cNvPr id="167" name="Google Shape;167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0316" y="2716823"/>
              <a:ext cx="3135598" cy="4007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1221096" y="3476835"/>
              <a:ext cx="2603558" cy="171973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417458" y="3973573"/>
              <a:ext cx="578396" cy="264319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1F5BB237-C181-40A3-983D-855F74EC2F70}" vid="{73329CDB-889F-4E2A-9AC0-8ED859A82D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Lecture2_GPIO_v2</Template>
  <TotalTime>5</TotalTime>
  <Words>1461</Words>
  <Application>Microsoft Office PowerPoint</Application>
  <PresentationFormat>如螢幕大小 (4:3)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Noto Sans Symbols</vt:lpstr>
      <vt:lpstr>Microsoft JhengHei</vt:lpstr>
      <vt:lpstr>標楷體</vt:lpstr>
      <vt:lpstr>Arial</vt:lpstr>
      <vt:lpstr>Calibri</vt:lpstr>
      <vt:lpstr>Century Gothic</vt:lpstr>
      <vt:lpstr>Times New Roman</vt:lpstr>
      <vt:lpstr>嵌入式模板</vt:lpstr>
      <vt:lpstr>微算機系統實習 MICROPROCESSOR SYSTEMS LAB. SPRING, 2023</vt:lpstr>
      <vt:lpstr>作業評分方式</vt:lpstr>
      <vt:lpstr>作業繳交</vt:lpstr>
      <vt:lpstr>說明</vt:lpstr>
      <vt:lpstr>本次實驗目標</vt:lpstr>
      <vt:lpstr>實驗一</vt:lpstr>
      <vt:lpstr>確認乙太網路</vt:lpstr>
      <vt:lpstr>共用網路</vt:lpstr>
      <vt:lpstr>共用網路</vt:lpstr>
      <vt:lpstr>共用網路</vt:lpstr>
      <vt:lpstr> 跨平台連線教學</vt:lpstr>
      <vt:lpstr>運用MAKEFILE編譯程式專案</vt:lpstr>
      <vt:lpstr>MAKEFILE-自動化變數</vt:lpstr>
      <vt:lpstr>MAKEFILE-變數(巨集)</vt:lpstr>
      <vt:lpstr>跨平台嵌入式程式開發</vt:lpstr>
      <vt:lpstr>實驗一 SOURCE CODE</vt:lpstr>
      <vt:lpstr>實驗一 範例程式說明</vt:lpstr>
      <vt:lpstr>實驗一 要求</vt:lpstr>
      <vt:lpstr>MAKEFILE 範例</vt:lpstr>
      <vt:lpstr>實驗一 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微算機系統實習 MICROPROCESSOR SYSTEMS LAB. SPRING, 2023</dc:title>
  <dc:creator>sm9195</dc:creator>
  <cp:lastModifiedBy>賴俊霖</cp:lastModifiedBy>
  <cp:revision>4</cp:revision>
  <dcterms:created xsi:type="dcterms:W3CDTF">2011-02-27T13:28:17Z</dcterms:created>
  <dcterms:modified xsi:type="dcterms:W3CDTF">2023-03-03T02:49:07Z</dcterms:modified>
</cp:coreProperties>
</file>