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FC04366C-E1A0-4B1C-BE5C-E76D36999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13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91e1f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91e1f3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3b51b7b026b8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3b51b7b026b8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090756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9090756a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ike.Murphy@hrsdc-rhdcc.gc.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#GCDevOpsLeague ?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211161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" sz="2000" dirty="0" smtClean="0"/>
              <a:t>We </a:t>
            </a:r>
            <a:r>
              <a:rPr lang="en" sz="2000" dirty="0"/>
              <a:t>work better </a:t>
            </a:r>
            <a:r>
              <a:rPr lang="en" sz="2000" dirty="0" smtClean="0"/>
              <a:t>together”        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7522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An open society of </a:t>
            </a:r>
            <a:r>
              <a:rPr lang="en" sz="4400" b="1" dirty="0" smtClean="0"/>
              <a:t>like-minded individuals seeking </a:t>
            </a:r>
            <a:r>
              <a:rPr lang="en" sz="4400" b="1" dirty="0"/>
              <a:t>to forward </a:t>
            </a:r>
            <a:r>
              <a:rPr lang="en" sz="4400" b="1" dirty="0" smtClean="0"/>
              <a:t>the DevOps agenda for the Government of Canada.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Whats your Insanity?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80725" y="1841850"/>
            <a:ext cx="4291200" cy="1486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 smtClean="0"/>
              <a:t>“D</a:t>
            </a:r>
            <a:r>
              <a:rPr lang="en" sz="1800" u="sng" dirty="0" smtClean="0"/>
              <a:t>oing </a:t>
            </a:r>
            <a:r>
              <a:rPr lang="en" sz="1800" u="sng" dirty="0"/>
              <a:t>the same thing over and over again and expecting different </a:t>
            </a:r>
            <a:r>
              <a:rPr lang="en" sz="1800" u="sng" dirty="0" smtClean="0"/>
              <a:t>results”*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	</a:t>
            </a:r>
            <a:r>
              <a:rPr lang="en" sz="1800" dirty="0" smtClean="0"/>
              <a:t>	      *Albert Einstein?</a:t>
            </a:r>
            <a:endParaRPr sz="1800" dirty="0"/>
          </a:p>
        </p:txBody>
      </p:sp>
      <p:cxnSp>
        <p:nvCxnSpPr>
          <p:cNvPr id="81" name="Google Shape;81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1917035" y="3412558"/>
            <a:ext cx="73152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/>
              <a:t>My </a:t>
            </a:r>
            <a:r>
              <a:rPr lang="en" sz="1800" u="sng" dirty="0" smtClean="0"/>
              <a:t>Definition</a:t>
            </a:r>
            <a:r>
              <a:rPr lang="en" sz="1800" dirty="0"/>
              <a:t>: </a:t>
            </a:r>
            <a:r>
              <a:rPr lang="en" sz="1800" dirty="0" smtClean="0"/>
              <a:t>Doing </a:t>
            </a:r>
            <a:r>
              <a:rPr lang="en" sz="1800" dirty="0"/>
              <a:t>the same thing over and over again and expecting the same result, but getting </a:t>
            </a:r>
            <a:r>
              <a:rPr lang="en" sz="1800" u="sng" dirty="0"/>
              <a:t>different </a:t>
            </a:r>
            <a:r>
              <a:rPr lang="en" sz="1800" u="sng" dirty="0" smtClean="0"/>
              <a:t>ones</a:t>
            </a:r>
            <a:r>
              <a:rPr lang="en" sz="18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	</a:t>
            </a:r>
            <a:r>
              <a:rPr lang="en" sz="1800" dirty="0" smtClean="0"/>
              <a:t>					Mike Murphy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67" y="1909426"/>
            <a:ext cx="1093111" cy="13608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 descr="Closeup from the side of a hand pushing a knob on an audio mixer"/>
          <p:cNvPicPr preferRelativeResize="0"/>
          <p:nvPr/>
        </p:nvPicPr>
        <p:blipFill rotWithShape="1">
          <a:blip r:embed="rId3">
            <a:alphaModFix/>
          </a:blip>
          <a:srcRect l="7506" r="42247" b="15419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65500" y="724200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The </a:t>
            </a:r>
            <a:r>
              <a:rPr lang="en" b="1" u="sng" dirty="0">
                <a:solidFill>
                  <a:schemeClr val="lt1"/>
                </a:solidFill>
              </a:rPr>
              <a:t>not</a:t>
            </a:r>
            <a:r>
              <a:rPr lang="en" dirty="0">
                <a:solidFill>
                  <a:schemeClr val="lt1"/>
                </a:solidFill>
              </a:rPr>
              <a:t> government,  government </a:t>
            </a:r>
            <a:r>
              <a:rPr lang="en" dirty="0" smtClean="0">
                <a:solidFill>
                  <a:schemeClr val="lt1"/>
                </a:solidFill>
              </a:rPr>
              <a:t>society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Most workgroups don't work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Committees are hard to get commitment from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Communities of practice... </a:t>
            </a:r>
            <a:r>
              <a:rPr lang="en" sz="2400" dirty="0" smtClean="0"/>
              <a:t>wouldn't </a:t>
            </a:r>
            <a:r>
              <a:rPr lang="en" sz="2400" dirty="0"/>
              <a:t>you rather </a:t>
            </a:r>
            <a:r>
              <a:rPr lang="en" sz="2400" dirty="0" smtClean="0"/>
              <a:t>JDI</a:t>
            </a:r>
            <a:r>
              <a:rPr lang="en" sz="2400" dirty="0"/>
              <a:t>?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60950" y="241200"/>
            <a:ext cx="8222100" cy="11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2019 Timeling </a:t>
            </a:r>
            <a:endParaRPr sz="1400" i="1" dirty="0" smtClean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00" i="1" dirty="0" smtClean="0"/>
              <a:t>Where did it start and where will we take it this year?</a:t>
            </a:r>
            <a:endParaRPr sz="1600" i="1" dirty="0"/>
          </a:p>
        </p:txBody>
      </p:sp>
      <p:cxnSp>
        <p:nvCxnSpPr>
          <p:cNvPr id="95" name="Google Shape;95;p17"/>
          <p:cNvCxnSpPr/>
          <p:nvPr/>
        </p:nvCxnSpPr>
        <p:spPr>
          <a:xfrm rot="10800000">
            <a:off x="1391504" y="2153294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1438566" y="1996728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</a:rPr>
              <a:t>Feb 19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438566" y="2286754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CRA and CBSA meet with ESDC to talk about our DevOps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1660144" y="3375004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1528165" y="4290712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</a:rPr>
              <a:t>Feb 21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1528165" y="4580738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1st Tweet goes out </a:t>
            </a:r>
            <a:r>
              <a:rPr lang="en" sz="1200" dirty="0" smtClean="0">
                <a:solidFill>
                  <a:schemeClr val="dk2"/>
                </a:solidFill>
              </a:rPr>
              <a:t>for #GCDevOpsLeague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101" name="Google Shape;101;p17"/>
          <p:cNvCxnSpPr>
            <a:endCxn id="103" idx="1"/>
          </p:cNvCxnSpPr>
          <p:nvPr/>
        </p:nvCxnSpPr>
        <p:spPr>
          <a:xfrm>
            <a:off x="2584584" y="3366853"/>
            <a:ext cx="0" cy="6037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661317" y="3375004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</a:rPr>
              <a:t>March 26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584584" y="3681214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GCconnex group created and idea continues to grow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 flipV="1">
            <a:off x="3005370" y="1720848"/>
            <a:ext cx="1" cy="12624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056525" y="1635476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</a:rPr>
              <a:t>April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278243" y="1885647"/>
            <a:ext cx="20484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solidFill>
                  <a:schemeClr val="dk2"/>
                </a:solidFill>
              </a:rPr>
              <a:t>Brainstorm </a:t>
            </a:r>
            <a:r>
              <a:rPr lang="en" sz="1200" dirty="0">
                <a:solidFill>
                  <a:schemeClr val="dk2"/>
                </a:solidFill>
              </a:rPr>
              <a:t>ideas </a:t>
            </a:r>
            <a:r>
              <a:rPr lang="en" sz="1200" dirty="0" smtClean="0">
                <a:solidFill>
                  <a:schemeClr val="dk2"/>
                </a:solidFill>
              </a:rPr>
              <a:t>and plan our</a:t>
            </a:r>
            <a:r>
              <a:rPr lang="en" sz="1200" dirty="0" smtClean="0">
                <a:solidFill>
                  <a:schemeClr val="dk2"/>
                </a:solidFill>
              </a:rPr>
              <a:t> </a:t>
            </a:r>
            <a:r>
              <a:rPr lang="en" sz="1200" dirty="0">
                <a:solidFill>
                  <a:schemeClr val="dk2"/>
                </a:solidFill>
              </a:rPr>
              <a:t>first event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 flipH="1">
            <a:off x="3871811" y="3353646"/>
            <a:ext cx="2531" cy="12270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908255" y="4473271"/>
            <a:ext cx="1814100" cy="244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9933"/>
                </a:solidFill>
              </a:rPr>
              <a:t>***May 07***</a:t>
            </a:r>
            <a:endParaRPr sz="1800" dirty="0">
              <a:solidFill>
                <a:srgbClr val="FF9933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806964" y="4664695"/>
            <a:ext cx="2261331" cy="361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First gathering of the league </a:t>
            </a:r>
            <a:endParaRPr sz="1200" dirty="0">
              <a:solidFill>
                <a:schemeClr val="dk2"/>
              </a:solidFill>
            </a:endParaRPr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323100" y="2983265"/>
          <a:ext cx="8522700" cy="396210"/>
        </p:xfrm>
        <a:graphic>
          <a:graphicData uri="http://schemas.openxmlformats.org/drawingml/2006/table">
            <a:tbl>
              <a:tblPr>
                <a:noFill/>
                <a:tableStyleId>{FC04366C-E1A0-4B1C-BE5C-E76D36999186}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Feb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Apr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Aug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Sept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Google Shape;95;p17"/>
          <p:cNvCxnSpPr/>
          <p:nvPr/>
        </p:nvCxnSpPr>
        <p:spPr>
          <a:xfrm flipV="1">
            <a:off x="4657980" y="2387237"/>
            <a:ext cx="3542" cy="6023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96;p17"/>
          <p:cNvSpPr txBox="1">
            <a:spLocks/>
          </p:cNvSpPr>
          <p:nvPr/>
        </p:nvSpPr>
        <p:spPr>
          <a:xfrm>
            <a:off x="4705042" y="2106867"/>
            <a:ext cx="1814100" cy="28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CA" sz="1800" dirty="0" smtClean="0">
                <a:solidFill>
                  <a:schemeClr val="dk1"/>
                </a:solidFill>
              </a:rPr>
              <a:t>June 20</a:t>
            </a:r>
            <a:endParaRPr lang="en-CA" sz="1800" dirty="0">
              <a:solidFill>
                <a:schemeClr val="dk1"/>
              </a:solidFill>
            </a:endParaRPr>
          </a:p>
        </p:txBody>
      </p:sp>
      <p:sp>
        <p:nvSpPr>
          <p:cNvPr id="35" name="Google Shape;97;p17"/>
          <p:cNvSpPr txBox="1">
            <a:spLocks/>
          </p:cNvSpPr>
          <p:nvPr/>
        </p:nvSpPr>
        <p:spPr>
          <a:xfrm>
            <a:off x="4705042" y="2285163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n-CA" sz="1200" dirty="0" smtClean="0">
                <a:solidFill>
                  <a:schemeClr val="dk2"/>
                </a:solidFill>
              </a:rPr>
              <a:t>#</a:t>
            </a:r>
            <a:r>
              <a:rPr lang="en-CA" sz="1200" dirty="0" err="1" smtClean="0">
                <a:solidFill>
                  <a:schemeClr val="dk2"/>
                </a:solidFill>
              </a:rPr>
              <a:t>Stratsosphere</a:t>
            </a:r>
            <a:r>
              <a:rPr lang="en-CA" sz="1200" dirty="0" smtClean="0">
                <a:solidFill>
                  <a:schemeClr val="dk2"/>
                </a:solidFill>
              </a:rPr>
              <a:t> Cloud and </a:t>
            </a:r>
            <a:r>
              <a:rPr lang="en-CA" sz="1200" dirty="0" err="1" smtClean="0">
                <a:solidFill>
                  <a:schemeClr val="dk2"/>
                </a:solidFill>
              </a:rPr>
              <a:t>DevopOps</a:t>
            </a:r>
            <a:r>
              <a:rPr lang="en-CA" sz="1200" dirty="0" smtClean="0">
                <a:solidFill>
                  <a:schemeClr val="dk2"/>
                </a:solidFill>
              </a:rPr>
              <a:t> Day</a:t>
            </a:r>
            <a:endParaRPr lang="en-CA" sz="1200" dirty="0">
              <a:solidFill>
                <a:schemeClr val="dk2"/>
              </a:solidFill>
            </a:endParaRPr>
          </a:p>
        </p:txBody>
      </p:sp>
      <p:cxnSp>
        <p:nvCxnSpPr>
          <p:cNvPr id="37" name="Google Shape;101;p17"/>
          <p:cNvCxnSpPr>
            <a:endCxn id="39" idx="1"/>
          </p:cNvCxnSpPr>
          <p:nvPr/>
        </p:nvCxnSpPr>
        <p:spPr>
          <a:xfrm flipH="1">
            <a:off x="6359643" y="3375429"/>
            <a:ext cx="2" cy="6037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8" name="Google Shape;102;p17"/>
          <p:cNvSpPr txBox="1">
            <a:spLocks/>
          </p:cNvSpPr>
          <p:nvPr/>
        </p:nvSpPr>
        <p:spPr>
          <a:xfrm>
            <a:off x="6436377" y="3383580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CA" sz="1800" dirty="0" smtClean="0">
                <a:solidFill>
                  <a:schemeClr val="dk1"/>
                </a:solidFill>
              </a:rPr>
              <a:t>Fall 2019</a:t>
            </a:r>
            <a:endParaRPr lang="en-CA" sz="1800" dirty="0">
              <a:solidFill>
                <a:schemeClr val="dk1"/>
              </a:solidFill>
            </a:endParaRPr>
          </a:p>
        </p:txBody>
      </p:sp>
      <p:sp>
        <p:nvSpPr>
          <p:cNvPr id="39" name="Google Shape;103;p17"/>
          <p:cNvSpPr txBox="1">
            <a:spLocks/>
          </p:cNvSpPr>
          <p:nvPr/>
        </p:nvSpPr>
        <p:spPr>
          <a:xfrm>
            <a:off x="6359643" y="3689790"/>
            <a:ext cx="2080971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n-CA" sz="1200" dirty="0" smtClean="0">
                <a:solidFill>
                  <a:schemeClr val="dk2"/>
                </a:solidFill>
              </a:rPr>
              <a:t>Next </a:t>
            </a:r>
            <a:r>
              <a:rPr lang="en-CA" sz="1200" dirty="0" err="1" smtClean="0">
                <a:solidFill>
                  <a:schemeClr val="dk2"/>
                </a:solidFill>
              </a:rPr>
              <a:t>GCDevOpsLeague</a:t>
            </a:r>
            <a:r>
              <a:rPr lang="en-CA" sz="1200" dirty="0" smtClean="0">
                <a:solidFill>
                  <a:schemeClr val="dk2"/>
                </a:solidFill>
              </a:rPr>
              <a:t> Gathering?</a:t>
            </a:r>
            <a:endParaRPr lang="en-CA"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07450" y="0"/>
            <a:ext cx="7529100" cy="27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What’s My </a:t>
            </a:r>
            <a:r>
              <a:rPr lang="en" sz="3200" dirty="0" smtClean="0"/>
              <a:t>G</a:t>
            </a:r>
            <a:r>
              <a:rPr lang="en" sz="3200" dirty="0" smtClean="0"/>
              <a:t>oal?</a:t>
            </a:r>
            <a:endParaRPr sz="3200" dirty="0"/>
          </a:p>
        </p:txBody>
      </p:sp>
      <p:sp>
        <p:nvSpPr>
          <p:cNvPr id="116" name="Google Shape;116;p18"/>
          <p:cNvSpPr txBox="1"/>
          <p:nvPr/>
        </p:nvSpPr>
        <p:spPr>
          <a:xfrm flipH="1">
            <a:off x="1547449" y="2051874"/>
            <a:ext cx="6224953" cy="13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chemeClr val="bg1"/>
                </a:solidFill>
              </a:rPr>
              <a:t>Stop the insanity and unleash the potential.</a:t>
            </a:r>
            <a:endParaRPr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079078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Where to find me:</a:t>
            </a:r>
            <a:endParaRPr sz="3600" dirty="0"/>
          </a:p>
        </p:txBody>
      </p:sp>
      <p:sp>
        <p:nvSpPr>
          <p:cNvPr id="122" name="Google Shape;122;p19"/>
          <p:cNvSpPr txBox="1"/>
          <p:nvPr/>
        </p:nvSpPr>
        <p:spPr>
          <a:xfrm>
            <a:off x="4540028" y="851004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Twitter:</a:t>
            </a:r>
            <a:r>
              <a:rPr lang="en" sz="1800" b="1" i="1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 @MikeMurphyGC1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800" b="1" i="1" dirty="0" smtClean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CA" sz="1800" b="1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ESDC: </a:t>
            </a:r>
            <a:r>
              <a:rPr lang="en-CA" sz="1800" b="1" i="1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Mike.Murphy@hrsdc-rhdcc.gc.ca</a:t>
            </a:r>
            <a:endParaRPr lang="en-CA" sz="1800" b="1" i="1" dirty="0" smtClean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CA" sz="1800" b="1" i="1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CA" sz="1800" b="1" i="1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GMAIL: murphygcone@gmail.com</a:t>
            </a:r>
            <a:endParaRPr lang="en" sz="1800" b="1" i="1" dirty="0" smtClean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b="1" i="1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00" b="1" i="1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212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#GCDevOpsLeague ?</vt:lpstr>
      <vt:lpstr>An open society of like-minded individuals seeking to forward the DevOps agenda for the Government of Canada.</vt:lpstr>
      <vt:lpstr>Whats your Insanity?</vt:lpstr>
      <vt:lpstr>The not government,  government society</vt:lpstr>
      <vt:lpstr>Our 2019 Timeling  Where did it start and where will we take it this year?</vt:lpstr>
      <vt:lpstr>What’s My Goal?</vt:lpstr>
      <vt:lpstr>Where to find 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#GCDevOpsLeague ?</dc:title>
  <dc:creator>Murphy, Michael J [NC]</dc:creator>
  <cp:lastModifiedBy>Murphy, Michael J [NC]</cp:lastModifiedBy>
  <cp:revision>8</cp:revision>
  <dcterms:modified xsi:type="dcterms:W3CDTF">2019-05-07T16:06:09Z</dcterms:modified>
</cp:coreProperties>
</file>