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cf9b2a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cf9b2a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Demonstrate value as quickly as possible - demonstrate this will real users not proxies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Get to know your fellow colleagues and have them join your team - if not permanently then at least at your agile ceremonies - share with others inside and outside your world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Automate everywhere you can - robots are much better than humans at </a:t>
            </a:r>
            <a:r>
              <a:rPr lang="en"/>
              <a:t>repetitive</a:t>
            </a:r>
            <a:r>
              <a:rPr lang="en"/>
              <a:t> tasks let them do that and focus on real work that delivers real value to our users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Business does not sit idle why do we protect the status quo - change is the new norm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Constantly learn, </a:t>
            </a:r>
            <a:r>
              <a:rPr lang="en"/>
              <a:t>constantly</a:t>
            </a:r>
            <a:r>
              <a:rPr lang="en"/>
              <a:t> look for ways to improve and </a:t>
            </a:r>
            <a:r>
              <a:rPr lang="en"/>
              <a:t>challenge</a:t>
            </a:r>
            <a:r>
              <a:rPr lang="en"/>
              <a:t> the status quo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1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Teams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668400"/>
            <a:ext cx="8032725" cy="43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DevOps?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Get to value quicker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Increase collaboration - bust silos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Focus on real work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Embrace change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Innovate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