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2:22:31.5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3:14.1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24575,'9'2'0,"1"-1"0,-1-1 0,0 0 0,17-1 0,4-1 0,393 2-1365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3:16.0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1:43.3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1 144 24575,'9'-1'0,"0"0"0,1 0 0,-1 1 0,18 2 0,2-1 0,18-1 0,-22-2 0,1 2 0,-1 1 0,0 1 0,45 10 0,-40-5 0,0-1 0,1-2 0,39 2 0,95-8 0,-60 0 0,1793 2 0,-1866-2 0,0-1 0,36-8 0,-33 4 0,54-2 0,-43 8 0,-14 1 0,0-2 0,51-8 0,-41 3 0,47-2 0,-28 4 0,-58 5 0,0 0 0,0-1 0,-1 0 0,1 1 0,0-1 0,0 0 0,0 0 0,-1 0 0,1-1 0,-1 1 0,1-1 0,-1 1 0,1-1 0,-1 0 0,0 0 0,0 0 0,0 0 0,0-1 0,0 1 0,0 0 0,-1-1 0,1 1 0,-1-1 0,0 0 0,1 1 0,-1-1 0,-1 0 0,2-3 0,12-24 0,-12 28 0,0 0 0,0 0 0,0 0 0,1 0 0,-1 0 0,1 0 0,-1 0 0,1 1 0,0 0 0,-1-1 0,1 1 0,0 0 0,0 0 0,0 1 0,0-1 0,0 1 0,0-1 0,0 1 0,0 0 0,0 0 0,0 0 0,4 1 0,5 0 0,0 0 0,1 1 0,-1 1 0,12 4 0,127 45 0,-130-48 0,0 0 0,1-2 0,36 1 0,-41-3 0,0 0 0,0 2 0,1 0 0,-1 1 0,-1 0 0,32 11 0,-28-6 0,0-1 0,1-1 0,0 0 0,-1-2 0,23 2 0,107-2 0,-130-3 0,0 1 0,0 0 0,26 8 0,-21-5 0,38 4 0,177-7 0,-127-3 0,-95 0 0,0-1 0,-1-1 0,1-1 0,-1 0 0,29-11 0,-23 6 0,49-9 0,10 9 0,26-5 0,84-25 0,-160 34-682,63-2-1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1:45.9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3:22.6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6 24575,'549'0'0,"-540"0"-273,1 0 0,0-1 0,-1 0 0,10-3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3:23.7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3:55.0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4:00.0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0 131 24575,'356'0'0,"-333"-2"0,1 0 0,0-2 0,32-9 0,-21 4 0,-25 6 0,0 0 0,0-1 0,-1-1 0,0 1 0,0-2 0,0 1 0,8-8 0,-7 6 0,1 0 0,-1 0 0,1 1 0,16-6 0,-14 7 0,1 2 0,0-1 0,21-1 0,-32 4 0,1 1 0,0-1 0,0 1 0,0 0 0,0 0 0,0 1 0,0-1 0,-1 1 0,1 0 0,0 0 0,0 0 0,-1 1 0,1-1 0,-1 1 0,1 0 0,-1 0 0,4 2 0,-6-3 0,-1-1 0,1 1 0,-1-1 0,1 1 0,0-1 0,-1 1 0,1 0 0,-1-1 0,0 1 0,1 0 0,-1-1 0,1 1 0,-1 0 0,0-1 0,0 1 0,1 0 0,-1 0 0,0 0 0,0-1 0,0 1 0,0 0 0,0 0 0,0-1 0,0 1 0,0 0 0,0 0 0,0 0 0,0-1 0,-1 2 0,0 0 0,0-1 0,0 0 0,0 1 0,-1-1 0,1 0 0,0 0 0,-1 0 0,1 0 0,0 0 0,-1-1 0,1 1 0,-1 0 0,-1 0 0,-7 2 0,1 0 0,-1-1 0,-15 2 0,-68-2 0,355-5 0,-149 4 0,-93 0 0,0 2 0,0-1 0,23 8 0,-19-4 0,42 4 0,55-10 0,14 1 0,-57 14 0,-58-10 0,1-1 0,22 2 0,51-4-1365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4:06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1 127 24575,'124'2'0,"136"-5"0,-156-12 0,-69 8 0,55-2 0,-62 8 0,-14 1 0,-1 0 0,0-1 0,0 0 0,25-6 0,-34 6 0,0-1 0,0 0 0,0 0 0,0 0 0,0 0 0,0-1 0,-1 1 0,1-1 0,-1 0 0,0 0 0,0 0 0,0 0 0,0-1 0,-1 1 0,1-1 0,-1 0 0,0 0 0,3-7 0,-4 9 0,-1 1 0,1 0 0,-1-1 0,1 1 0,-1 0 0,1-1 0,0 1 0,0 0 0,0 0 0,0 0 0,0 0 0,0 0 0,0 0 0,0 0 0,0 0 0,0 0 0,0 0 0,1 1 0,-1-1 0,0 0 0,2 0 0,0 1 0,0 0 0,0 0 0,0 1 0,0-1 0,0 0 0,0 1 0,0 0 0,0 0 0,3 1 0,12 6 0,0 0 0,-1 1 0,0 0 0,17 13 0,-22-13 0,0-1 0,1 0 0,0 0 0,0-2 0,1 0 0,0 0 0,0-1 0,23 4 0,-5-5 0,-23-4 0,0 1 0,0 0 0,0 0 0,0 1 0,-1 1 0,1-1 0,10 6 0,-1 0 0,1-1 0,0 0 0,0-1 0,0-1 0,1-1 0,-1-1 0,1 0 0,0-2 0,30-1 0,-260-3 0,182-1 0,0-1 0,1-1 0,-28-10 0,-43-10 0,44 19 0,39 6 0,1-1 0,0 0 0,0-1 0,0 0 0,-26-11 0,20 6-151,0 1-1,0 0 0,0 2 0,-1 1 1,0 0-1,0 1 0,0 2 1,-26 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4:17.4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24575,'742'0'0,"-730"0"-273,0 1 0,0 0 0,0 1 0,23 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2:22:52.6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330 1 24575,'0'13'0,"0"62"0,-15 127 0,3-134 0,3-18 0,1-1 0,0 68 0,8-90 0,0 0 0,-2 1 0,-10 49 0,-14 46 0,22-95 0,1-1 0,1 1 0,1 0 0,3 31 0,-2 51 0,-1-96 0,-1 0 0,0 0 0,-1 0 0,0-1 0,-10 24 0,4-17 0,0 1 0,1 1 0,2 0 0,0 0 0,1 0 0,1 1 0,-1 27 0,4-23 0,-10 48 0,6-47 0,-3 42 0,7-23 0,-12 76 0,5-62 0,3 0 0,6 112 0,1-64 0,-4-66 0,-9 52 0,5-51 0,-1 47 0,6-78 0,0 1 0,-2-1 0,0 0 0,0 0 0,-10 24 0,7-23 0,2 1 0,-1-1 0,2 1 0,-4 22 0,7 109 0,2-101 0,-2 0 0,-11 79 0,-1-16 0,7-52 0,2-35-1365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4:25.4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24575,'0'0'0,"6"0"0,6 0 0,8 0 0,5 0 0,-2 6 0,-15 1 0,-14 0 0,-12-1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4:28.1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4:28.4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2:23:00.2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1 266 24575,'1'-10'0,"0"0"0,1 1 0,0-1 0,1 0 0,0 1 0,7-14 0,7-24 0,-4 3 0,-6 21 0,-1 0 0,4-25 0,-14 131 0,-3 39 0,7-121 0,-7 45 0,2 1 0,2-1 0,3 53 0,1-92 0,1 0 0,0 0 0,1 0 0,-1 0 0,1-1 0,1 1 0,-1-1 0,1 1 0,0-1 0,1 0 0,9 9 0,-6-6 0,0-1 0,1 0 0,0 0 0,1-1 0,-1 0 0,18 9 0,-5-7 0,1-1 0,0-1 0,0 0 0,1-2 0,47 4 0,-18-6 0,89-7 0,-119 1 0,0-1 0,1 0 0,-2-2 0,29-10 0,85-44 0,4 0 0,-77 35 215,-44 16-441,-1 1 1,1 1-1,0 1 0,1 0 0,-1 2 1,24-3-1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2:23:10.3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194 1 24575,'2'113'0,"-5"124"0,1-225 0,0 0 0,-1 0 0,0-1 0,-10 21 0,7-19 0,2 1 0,-1-1 0,-2 18 0,4-5 0,0 39 0,3-43 0,0 1 0,-8 40 0,-23 136 0,6-25 0,18-114 0,2 0 0,6 109 0,1-59 0,-2 363 0,-1-452 0,-1 0 0,-10 38 0,2-11 0,8-40 55,0 0 0,0 0-1,-1 0 1,-1 0 0,-6 11 0,-10 27-1749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2:23:22.6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1771 24575,'0'-1770'-1365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1:52.1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5820 1128 24575,'-356'0'0,"323"-1"0,1-3 0,-38-7 0,-45-5 0,79 13 0,-1-1 0,-39-10 0,42 8 0,-51-3 0,-12-2 0,-97-16 0,100 16 0,-26-1 0,-48-8 0,99 11 0,0 4 0,-128 5 0,82 2 0,1-2 0,135 2 0,-1 0 0,39 9 0,19 3 0,-51-12 0,21 3 0,57 11 0,-48-2 0,-23-5 0,1-1 0,-1-2 0,49 3 0,57-12 0,74 5 0,-137 13 0,-57-10 0,1-1 0,23 2 0,96 11 0,-85-8 0,71 1 0,-72-12 0,-24 1 0,33 2 0,-55-1 0,0 1 0,1 1 0,-2-1 0,1 1 0,0 1 0,0 0 0,-1 0 0,15 7 0,-11-3 0,1-1 0,-1-1 0,2 0 0,-1-1 0,0 0 0,1-1 0,-1 0 0,25 2 0,7-3 0,56-4 0,-34 0 0,-34 1 0,1 2 0,0 1 0,35 8 0,6 0 0,-1-3 0,138-4 0,-166-4 0,-77 2 0,0-2 0,0-2 0,-37-7 0,11-5 0,-1 2 0,0 3 0,-106-5 0,131 14 0,-65-13 0,62 8 0,-49-3 0,42 5 0,0-1 0,0-2 0,-46-15 0,86 21 0,-41-8 0,-1 1 0,-67-2 0,-94 10 0,133 1 0,68-1 0,0 0 0,0-1 0,1 1 0,-1-1 0,0 0 0,0 0 0,0-1 0,1 0 0,-1 0 0,1 0 0,-1-1 0,1 0 0,0 0 0,0 0 0,-5-5 0,3 4 0,0 0 0,0 0 0,-1 0 0,1 1 0,-1 0 0,0 0 0,0 1 0,0 0 0,-12-1 0,-10 0 0,-39 2 0,42 2 0,-43-5 0,46-2 0,-47-15 0,49 14 0,-1 0 0,-36-6 0,32 8 0,0-2 0,0 0 0,0-2 0,-25-12 0,21 8 0,0 1 0,-37-7 0,2 10 0,43 6 0,-34-7 0,-121-27 0,-10 11 0,77 8 0,63 12 0,-57-16 0,5-8 0,43 11 0,0 3 0,-112-16 0,108 26 0,-1-3 0,1-2 0,-64-22 0,-182-44 0,135 37 0,31 15 0,88 17 0,-55-15 0,46 6 0,-1 2 0,-1 3 0,-92-6 0,130 16 0,-1 0 0,-29-7 0,44 6 0,1 0 0,0 0 0,0-1 0,1-1 0,-1 0 0,1 0 0,-14-10 0,15 9 0,1 1 0,-1 1 0,-1-1 0,1 2 0,-1-1 0,1 1 0,-1 0 0,0 1 0,0 1 0,0-1 0,0 1 0,-12 1 0,-51-8 0,64 5 0,-1 0 0,1-1 0,0 0 0,-11-7 0,11 6 0,-1 0 0,1 1 0,-18-6 0,-34-7 0,1-2 0,-57-28 0,101 41 0,0 1 0,-1 1 0,1 1 0,-1 0 0,1 1 0,-1 1 0,0 1 0,-22 2 0,23-1 0,-1-1 0,1 0 0,0-1 0,0 0 0,0-1 0,0-1 0,0-1 0,-30-11 0,25 7-151,-1 0-1,0 2 0,0 0 0,-1 1 1,1 2-1,-1 0 0,0 1 1,-42 3-1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2:04.8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 24575,'134'-1'0,"151"3"0,-119 13 0,77 2 0,-186-18 0,-27 0 0,43 3 0,-64-1 0,0 0 0,0 1 0,0 0 0,0 1 0,0 0 0,0 0 0,-1 1 0,16 9 0,-8-4 0,0 0 0,0-1 0,1 0 0,0-1 0,0-2 0,1 1 0,-1-2 0,1 0 0,0-1 0,32 0 0,58 12 341,-5 0-2047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2:39.9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2:52.8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3178 199 24575,'-484'0'0,"470"-1"0,0 0 0,0-2 0,1 1 0,-1-1 0,1-1 0,0-1 0,0 0 0,-17-9 0,14 8 0,-1 0 0,0 1 0,0 1 0,-1 0 0,1 2 0,-23-2 0,-111 6 0,69 1 0,39-2 0,19 0 0,0-1 0,0 0 0,-1-2 0,1-1 0,-26-6 0,22 2 0,0 2 0,-1 2 0,0 0 0,-36 2 0,-24-2 0,74 1 0,-1-1 0,1 0 0,1-2 0,-1 0 0,-14-6 0,12 4 0,0 0 0,-1 2 0,-20-5 0,2 6 0,-1 2 0,-51 4 0,-39-3 0,104-2 0,-34-9 0,37 7 0,0 0 0,-28-1 0,-382 3 0,223 5 0,-147-2 0,345 0-273,-1 0 0,0-1 0,1 0 0,-10-3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612FD-AAC4-4233-B9A9-9F651B823D3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8BCDD-18BA-4038-816D-4E4F239C6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885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2BD9-468E-8F54-FB73-71BC6030B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C5A72-FEA9-0E11-F1F2-7B0CA2FB0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FBF25-2AB9-4B28-CAFC-C8E9578B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B45-1B47-4C03-9917-BC74EABF123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E1B86-3ABA-10BE-F7C0-77D0625B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25902-ED19-0AED-ACCC-C24E035D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23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983C-5EB8-83F2-298A-8923D963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971AE-3A94-33D6-C25B-9424D8E41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BFE97-2D6C-FA3A-A45D-B16062EF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B45-1B47-4C03-9917-BC74EABF123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D6CA5-65D8-4752-0D3A-8540519E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7F638-C6C3-A7C5-0FEF-2EB95587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191D7-1740-E3EF-7E10-35EC3D39B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62951-8F51-21CD-C55A-3A354E097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9287-8506-170C-AE3F-DFCED788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B45-1B47-4C03-9917-BC74EABF123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2CEBE-730C-F0C7-ECA6-4A21163C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689BA-9B57-4ABD-3F09-DD44C2FE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35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FACE-8AB0-AE03-10D6-63A72818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69B1E-D511-CAFE-C95A-C2FFFAE5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A0DCE-46B5-DA2D-4768-8C65E001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B45-1B47-4C03-9917-BC74EABF123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A6E5C-9ED2-7CB8-F9F0-9C96AAD9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0DC6E-29E9-2188-0EC7-03A8EC8F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7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E3FF-94EF-5762-8576-FFAC6BBCF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00EC2-1DA4-1FF5-FC82-CA49DAD7E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FD675-446C-E04A-A51C-9CD66930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B45-1B47-4C03-9917-BC74EABF123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7709B-7851-0D00-D22E-D82E51B2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3D78F-329B-9C1A-DD15-A55AFC78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50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0306-25F9-39D2-315D-9D6AC8E5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33A50-F8AF-5279-FD72-FBF718040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D24C5-57F5-CE26-2AC8-633E70D56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C1B92-D4EF-923C-CAD9-831FD183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B45-1B47-4C03-9917-BC74EABF123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4DFE4-518B-F3C1-0E2E-AB58ABA2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0E495-1375-A39E-B717-630128D9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07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516B-3407-F583-9ABF-56303230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568AF-A890-A08F-83C3-F49ADA385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5528F-1784-7021-9D97-42DD8BD08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E5042-BB85-4688-458B-BEAEA2C6F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50AE2-05D2-A5FA-2239-1773FC67B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5FFB8-D79A-BC1E-C883-C4021608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B45-1B47-4C03-9917-BC74EABF123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B9B5D-5A60-58DB-A735-424BF9A5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1D698-7A2F-28DA-D0CE-076B2EE5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71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B8C0-EBEC-1548-AFFD-B9062666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68F93-5F91-A5FF-BA75-5BF032A5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B45-1B47-4C03-9917-BC74EABF123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94769-19C0-7FF5-4967-65FB4BED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CEBBB-C5F5-E9E2-F331-2827015B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56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9368D-9E54-7BA2-E5BB-0FEC65E7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B45-1B47-4C03-9917-BC74EABF123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5A172-DAA7-C38F-0631-F30F9AD8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1AAAE-FD0E-FF22-9AB7-5DD55BC8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06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62FD-C348-7DAE-9325-81064BE4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CE39-F543-F2C2-8F13-E505AA77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45CA3-E82A-F605-B80D-55CA0A804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4FD99-BCD5-B1B2-D3E7-4165ADBC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B45-1B47-4C03-9917-BC74EABF123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9DDC4-4E0B-CBDB-AE67-6D2DAE9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50D18-6667-BF67-E4D8-A15267A8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55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90C7-1425-5DCF-7C41-2CDEB9A1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9F1DA6-5CC9-9B6A-2CC5-661C97A03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DC5AE-79D9-685E-AB10-88FA18DB7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762CE-CE69-8C81-3790-D063DB2D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B45-1B47-4C03-9917-BC74EABF123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B67A1-36C0-AAEF-3796-EB8759A6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3E460-5496-B4B1-8CC9-8F0E74EC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91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546DD-C833-92E2-DB06-EE7A84447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48177-54DA-C61C-BABD-562C4FC61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924E3-21BD-18C2-347F-05262A706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18B45-1B47-4C03-9917-BC74EABF123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0072D-0C1D-50CD-ED13-7539DAA00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C29F-A142-DE7F-FBFF-7F5DC5106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3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10.xml"/><Relationship Id="rId18" Type="http://schemas.openxmlformats.org/officeDocument/2006/relationships/customXml" Target="../ink/ink13.xml"/><Relationship Id="rId3" Type="http://schemas.openxmlformats.org/officeDocument/2006/relationships/image" Target="../media/image10.jpeg"/><Relationship Id="rId21" Type="http://schemas.openxmlformats.org/officeDocument/2006/relationships/customXml" Target="../ink/ink15.xml"/><Relationship Id="rId7" Type="http://schemas.openxmlformats.org/officeDocument/2006/relationships/customXml" Target="../ink/ink7.xml"/><Relationship Id="rId12" Type="http://schemas.openxmlformats.org/officeDocument/2006/relationships/image" Target="../media/image14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customXml" Target="../ink/ink12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10" Type="http://schemas.openxmlformats.org/officeDocument/2006/relationships/image" Target="../media/image4.png"/><Relationship Id="rId19" Type="http://schemas.openxmlformats.org/officeDocument/2006/relationships/customXml" Target="../ink/ink14.xml"/><Relationship Id="rId4" Type="http://schemas.openxmlformats.org/officeDocument/2006/relationships/image" Target="../media/image11.png"/><Relationship Id="rId9" Type="http://schemas.openxmlformats.org/officeDocument/2006/relationships/customXml" Target="../ink/ink8.xml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customXml" Target="../ink/ink20.xml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.xml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customXml" Target="../ink/ink22.xml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20.png"/><Relationship Id="rId14" Type="http://schemas.openxmlformats.org/officeDocument/2006/relationships/customXml" Target="../ink/ink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0</a:t>
            </a: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4" descr="Deep2neuron Tech Academy – Learning Education Academy">
            <a:extLst>
              <a:ext uri="{FF2B5EF4-FFF2-40B4-BE49-F238E27FC236}">
                <a16:creationId xmlns:a16="http://schemas.microsoft.com/office/drawing/2014/main" id="{058A4311-240B-085C-1521-DE55D3C99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242" y="2281523"/>
            <a:ext cx="909352" cy="93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5AABF2-7986-FCC7-C9B8-72CC61AF0739}"/>
              </a:ext>
            </a:extLst>
          </p:cNvPr>
          <p:cNvSpPr txBox="1"/>
          <p:nvPr/>
        </p:nvSpPr>
        <p:spPr>
          <a:xfrm>
            <a:off x="4822040" y="2332386"/>
            <a:ext cx="4011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Deep2Neuron Tech Academy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2023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608D46-7B7C-6795-5419-CA56E0B645D7}"/>
              </a:ext>
            </a:extLst>
          </p:cNvPr>
          <p:cNvSpPr txBox="1"/>
          <p:nvPr/>
        </p:nvSpPr>
        <p:spPr>
          <a:xfrm>
            <a:off x="4419455" y="3423098"/>
            <a:ext cx="41156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  <a:endParaRPr lang="en-IN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60720C-744D-5BAA-E916-C42CD7979767}"/>
              </a:ext>
            </a:extLst>
          </p:cNvPr>
          <p:cNvSpPr txBox="1"/>
          <p:nvPr/>
        </p:nvSpPr>
        <p:spPr>
          <a:xfrm>
            <a:off x="5364106" y="3853985"/>
            <a:ext cx="1463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CHINRAJ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fld id="{B6F52C82-414C-4D69-BA38-5FB20033D5CA}" type="datetime4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June 26, 2023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68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C1B206A-050C-AB72-27C3-06E3D6B66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58" y="2343536"/>
            <a:ext cx="2623737" cy="259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C58ABD8-D829-3531-AC56-787C80435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807" y="2158164"/>
            <a:ext cx="2714057" cy="28477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636A26-BDD3-D64D-1F26-63C652518B70}"/>
              </a:ext>
            </a:extLst>
          </p:cNvPr>
          <p:cNvSpPr txBox="1"/>
          <p:nvPr/>
        </p:nvSpPr>
        <p:spPr>
          <a:xfrm>
            <a:off x="4099148" y="1943426"/>
            <a:ext cx="75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Input</a:t>
            </a:r>
            <a:endParaRPr lang="en-IN" sz="20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42F0C04-E52E-2AA4-B6F1-0251777CA320}"/>
                  </a:ext>
                </a:extLst>
              </p14:cNvPr>
              <p14:cNvContentPartPr/>
              <p14:nvPr/>
            </p14:nvContentPartPr>
            <p14:xfrm>
              <a:off x="6354333" y="1770106"/>
              <a:ext cx="2265120" cy="441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42F0C04-E52E-2AA4-B6F1-0251777CA3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91333" y="1707106"/>
                <a:ext cx="239076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C84F097-FC29-06C0-5431-7CD8D96FA45D}"/>
                  </a:ext>
                </a:extLst>
              </p14:cNvPr>
              <p14:cNvContentPartPr/>
              <p14:nvPr/>
            </p14:nvContentPartPr>
            <p14:xfrm>
              <a:off x="7060653" y="2198506"/>
              <a:ext cx="545400" cy="58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C84F097-FC29-06C0-5431-7CD8D96FA4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97653" y="2135866"/>
                <a:ext cx="6710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8AEA979-73DA-F3F8-4CCE-7F6FCE723F0D}"/>
                  </a:ext>
                </a:extLst>
              </p14:cNvPr>
              <p14:cNvContentPartPr/>
              <p14:nvPr/>
            </p14:nvContentPartPr>
            <p14:xfrm>
              <a:off x="8622693" y="2221906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8AEA979-73DA-F3F8-4CCE-7F6FCE723F0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60053" y="215926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272564D-20E0-FE4F-D88B-E6379A3AA2F0}"/>
                  </a:ext>
                </a:extLst>
              </p14:cNvPr>
              <p14:cNvContentPartPr/>
              <p14:nvPr/>
            </p14:nvContentPartPr>
            <p14:xfrm>
              <a:off x="7212573" y="2162146"/>
              <a:ext cx="1144440" cy="72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272564D-20E0-FE4F-D88B-E6379A3AA2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49933" y="2099146"/>
                <a:ext cx="12700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E186BC7-86F8-389F-8FD1-66C5C01DB4CF}"/>
                  </a:ext>
                </a:extLst>
              </p14:cNvPr>
              <p14:cNvContentPartPr/>
              <p14:nvPr/>
            </p14:nvContentPartPr>
            <p14:xfrm>
              <a:off x="7141653" y="2245666"/>
              <a:ext cx="186120" cy="1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E186BC7-86F8-389F-8FD1-66C5C01DB4C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78653" y="2182666"/>
                <a:ext cx="3117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F8028DB-D771-C045-A639-30AB5CDFAE5E}"/>
                  </a:ext>
                </a:extLst>
              </p14:cNvPr>
              <p14:cNvContentPartPr/>
              <p14:nvPr/>
            </p14:nvContentPartPr>
            <p14:xfrm>
              <a:off x="10613853" y="3958186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F8028DB-D771-C045-A639-30AB5CDFAE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51213" y="3895546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8B206365-FFDF-A510-75C0-E6F5783AFA6A}"/>
              </a:ext>
            </a:extLst>
          </p:cNvPr>
          <p:cNvGrpSpPr/>
          <p:nvPr/>
        </p:nvGrpSpPr>
        <p:grpSpPr>
          <a:xfrm>
            <a:off x="7026418" y="2135866"/>
            <a:ext cx="1980000" cy="98280"/>
            <a:chOff x="7094853" y="2135866"/>
            <a:chExt cx="1980000" cy="9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833267B-0314-69F9-0173-7ACF877AABDC}"/>
                    </a:ext>
                  </a:extLst>
                </p14:cNvPr>
                <p14:cNvContentPartPr/>
                <p14:nvPr/>
              </p14:nvContentPartPr>
              <p14:xfrm>
                <a:off x="7094853" y="2135866"/>
                <a:ext cx="1980000" cy="64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833267B-0314-69F9-0173-7ACF877AAB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32213" y="2073226"/>
                  <a:ext cx="21056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4028DED-2788-64E9-38FD-22AB2A452CBF}"/>
                    </a:ext>
                  </a:extLst>
                </p14:cNvPr>
                <p14:cNvContentPartPr/>
                <p14:nvPr/>
              </p14:nvContentPartPr>
              <p14:xfrm>
                <a:off x="8449533" y="2176186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4028DED-2788-64E9-38FD-22AB2A452CB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86533" y="211318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783E76F-0EA4-706D-7352-56F61CCA3036}"/>
                    </a:ext>
                  </a:extLst>
                </p14:cNvPr>
                <p14:cNvContentPartPr/>
                <p14:nvPr/>
              </p14:nvContentPartPr>
              <p14:xfrm>
                <a:off x="7708653" y="2231626"/>
                <a:ext cx="218520" cy="2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783E76F-0EA4-706D-7352-56F61CCA303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645653" y="2168626"/>
                  <a:ext cx="34416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B3771D2-B538-CDD8-7288-3851812844E6}"/>
                  </a:ext>
                </a:extLst>
              </p14:cNvPr>
              <p14:cNvContentPartPr/>
              <p14:nvPr/>
            </p14:nvContentPartPr>
            <p14:xfrm>
              <a:off x="14329053" y="6469906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B3771D2-B538-CDD8-7288-3851812844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266413" y="6406906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4C75C88F-596F-76B1-526A-F76AAB4CD46B}"/>
              </a:ext>
            </a:extLst>
          </p:cNvPr>
          <p:cNvSpPr txBox="1"/>
          <p:nvPr/>
        </p:nvSpPr>
        <p:spPr>
          <a:xfrm>
            <a:off x="6314520" y="1943426"/>
            <a:ext cx="2869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Original Greyscale Image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050593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6" descr="Output - Geeksforgeeks">
            <a:extLst>
              <a:ext uri="{FF2B5EF4-FFF2-40B4-BE49-F238E27FC236}">
                <a16:creationId xmlns:a16="http://schemas.microsoft.com/office/drawing/2014/main" id="{9C9A4E79-3DD0-1D9B-52F1-9D68A634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461" y="2006093"/>
            <a:ext cx="9697077" cy="338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173D47B-1CB4-EA05-DA5E-374970526C91}"/>
                  </a:ext>
                </a:extLst>
              </p14:cNvPr>
              <p14:cNvContentPartPr/>
              <p14:nvPr/>
            </p14:nvContentPartPr>
            <p14:xfrm>
              <a:off x="2477133" y="2152786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173D47B-1CB4-EA05-DA5E-374970526C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4133" y="208978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03869E4-5CE7-1C3A-B7EC-503DD606BCAF}"/>
                  </a:ext>
                </a:extLst>
              </p14:cNvPr>
              <p14:cNvContentPartPr/>
              <p14:nvPr/>
            </p14:nvContentPartPr>
            <p14:xfrm>
              <a:off x="2477133" y="2105626"/>
              <a:ext cx="625320" cy="47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03869E4-5CE7-1C3A-B7EC-503DD606BC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14133" y="2042626"/>
                <a:ext cx="7509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03B0420-D1F2-3DC5-F929-ED9054A68500}"/>
                  </a:ext>
                </a:extLst>
              </p14:cNvPr>
              <p14:cNvContentPartPr/>
              <p14:nvPr/>
            </p14:nvContentPartPr>
            <p14:xfrm>
              <a:off x="5810373" y="2095546"/>
              <a:ext cx="516600" cy="69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03B0420-D1F2-3DC5-F929-ED9054A685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47733" y="2032546"/>
                <a:ext cx="6422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43531C-7CAE-619A-030B-405AE4E22EED}"/>
                  </a:ext>
                </a:extLst>
              </p14:cNvPr>
              <p14:cNvContentPartPr/>
              <p14:nvPr/>
            </p14:nvContentPartPr>
            <p14:xfrm>
              <a:off x="9178533" y="2141266"/>
              <a:ext cx="297360" cy="5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43531C-7CAE-619A-030B-405AE4E22EE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15533" y="2078266"/>
                <a:ext cx="4230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2BD9AE6-F0AE-7685-2440-394D429B9FC0}"/>
                  </a:ext>
                </a:extLst>
              </p14:cNvPr>
              <p14:cNvContentPartPr/>
              <p14:nvPr/>
            </p14:nvContentPartPr>
            <p14:xfrm>
              <a:off x="9491373" y="2163946"/>
              <a:ext cx="34200" cy="9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2BD9AE6-F0AE-7685-2440-394D429B9FC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28373" y="2101306"/>
                <a:ext cx="1598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7E4804-4DD3-7403-8003-E436DAE1BEDD}"/>
                  </a:ext>
                </a:extLst>
              </p14:cNvPr>
              <p14:cNvContentPartPr/>
              <p14:nvPr/>
            </p14:nvContentPartPr>
            <p14:xfrm>
              <a:off x="-2130147" y="705586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7E4804-4DD3-7403-8003-E436DAE1BE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192787" y="64294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A5303A0-128E-0BBE-3C03-3A1C0A389BA7}"/>
                  </a:ext>
                </a:extLst>
              </p14:cNvPr>
              <p14:cNvContentPartPr/>
              <p14:nvPr/>
            </p14:nvContentPartPr>
            <p14:xfrm>
              <a:off x="-2130147" y="705586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A5303A0-128E-0BBE-3C03-3A1C0A389B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192787" y="642946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4664FEDB-A714-70CF-D239-71DA9E2DDB4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57050" y="3157704"/>
            <a:ext cx="877900" cy="5425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5918B9E-BE7A-0B0A-F705-1348C009A9E0}"/>
              </a:ext>
            </a:extLst>
          </p:cNvPr>
          <p:cNvSpPr txBox="1"/>
          <p:nvPr/>
        </p:nvSpPr>
        <p:spPr>
          <a:xfrm>
            <a:off x="2055471" y="1802010"/>
            <a:ext cx="1468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Convolution</a:t>
            </a:r>
            <a:endParaRPr lang="en-IN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43E450-F47B-4EB7-6679-80690F8D8E5E}"/>
              </a:ext>
            </a:extLst>
          </p:cNvPr>
          <p:cNvSpPr txBox="1"/>
          <p:nvPr/>
        </p:nvSpPr>
        <p:spPr>
          <a:xfrm>
            <a:off x="5467568" y="1802010"/>
            <a:ext cx="1256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Activation</a:t>
            </a:r>
            <a:endParaRPr lang="en-IN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07D14D-C7B6-6436-5F98-6FDA1A21E91B}"/>
              </a:ext>
            </a:extLst>
          </p:cNvPr>
          <p:cNvSpPr txBox="1"/>
          <p:nvPr/>
        </p:nvSpPr>
        <p:spPr>
          <a:xfrm>
            <a:off x="8961090" y="1802010"/>
            <a:ext cx="1029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Pooling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000361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CA23C9-5ED3-D384-9475-B09A8ACB302F}"/>
              </a:ext>
            </a:extLst>
          </p:cNvPr>
          <p:cNvSpPr txBox="1"/>
          <p:nvPr/>
        </p:nvSpPr>
        <p:spPr>
          <a:xfrm>
            <a:off x="413964" y="1126603"/>
            <a:ext cx="1130869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training CNN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Adjusting weights of network, 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based on the computed error or loss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of loss function is calculated,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w.r.t.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parameters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updated using optimization algorithm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like SGD or its variants</a:t>
            </a:r>
          </a:p>
        </p:txBody>
      </p:sp>
    </p:spTree>
    <p:extLst>
      <p:ext uri="{BB962C8B-B14F-4D97-AF65-F5344CB8AC3E}">
        <p14:creationId xmlns:p14="http://schemas.microsoft.com/office/powerpoint/2010/main" val="669348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0F2453-7540-3127-0834-0FFFDA706DC4}"/>
              </a:ext>
            </a:extLst>
          </p:cNvPr>
          <p:cNvSpPr txBox="1"/>
          <p:nvPr/>
        </p:nvSpPr>
        <p:spPr>
          <a:xfrm>
            <a:off x="441652" y="1097703"/>
            <a:ext cx="1130869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Pretrained Models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available and trained on large scale datasets,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such as ImageNet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rich feature representations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as starting point for various computer tasks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technique – Transfer Learning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where pretrained model are fine-turned on 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specific tasks with smaller labeled dataset</a:t>
            </a:r>
          </a:p>
        </p:txBody>
      </p:sp>
    </p:spTree>
    <p:extLst>
      <p:ext uri="{BB962C8B-B14F-4D97-AF65-F5344CB8AC3E}">
        <p14:creationId xmlns:p14="http://schemas.microsoft.com/office/powerpoint/2010/main" val="203462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D8685A-B236-8625-3E1C-0B770BA1F9F5}"/>
              </a:ext>
            </a:extLst>
          </p:cNvPr>
          <p:cNvSpPr txBox="1"/>
          <p:nvPr/>
        </p:nvSpPr>
        <p:spPr>
          <a:xfrm>
            <a:off x="441652" y="1097703"/>
            <a:ext cx="1130869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Architecture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InceptionV3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InceptionResnet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NasNet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ConvNeXt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090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25D95C-C9AD-44A2-B5B0-55A99BA80B0F}"/>
              </a:ext>
            </a:extLst>
          </p:cNvPr>
          <p:cNvSpPr txBox="1"/>
          <p:nvPr/>
        </p:nvSpPr>
        <p:spPr>
          <a:xfrm>
            <a:off x="441652" y="1097703"/>
            <a:ext cx="1130869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Sematic Segmentation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Generation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Analysis</a:t>
            </a:r>
          </a:p>
        </p:txBody>
      </p:sp>
    </p:spTree>
    <p:extLst>
      <p:ext uri="{BB962C8B-B14F-4D97-AF65-F5344CB8AC3E}">
        <p14:creationId xmlns:p14="http://schemas.microsoft.com/office/powerpoint/2010/main" val="2749341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368D-6950-7282-35EA-2A6A6CFD9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469" y="2766218"/>
            <a:ext cx="5169061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endParaRPr lang="en-IN" sz="72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8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0</a:t>
            </a: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AABF2-7986-FCC7-C9B8-72CC61AF0739}"/>
              </a:ext>
            </a:extLst>
          </p:cNvPr>
          <p:cNvSpPr txBox="1"/>
          <p:nvPr/>
        </p:nvSpPr>
        <p:spPr>
          <a:xfrm>
            <a:off x="413964" y="1135568"/>
            <a:ext cx="1130869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Layer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Flattening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 Model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Architecture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191569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0</a:t>
            </a: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AABF2-7986-FCC7-C9B8-72CC61AF0739}"/>
              </a:ext>
            </a:extLst>
          </p:cNvPr>
          <p:cNvSpPr txBox="1"/>
          <p:nvPr/>
        </p:nvSpPr>
        <p:spPr>
          <a:xfrm>
            <a:off x="415944" y="1135568"/>
            <a:ext cx="1130869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algorithm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analyzing visual data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local pattern and spatial dependencies within data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blocks : Convolutional layers – extract features</a:t>
            </a:r>
          </a:p>
        </p:txBody>
      </p:sp>
      <p:pic>
        <p:nvPicPr>
          <p:cNvPr id="1028" name="Picture 4" descr="CNN architecture -Geeksforgeeks">
            <a:extLst>
              <a:ext uri="{FF2B5EF4-FFF2-40B4-BE49-F238E27FC236}">
                <a16:creationId xmlns:a16="http://schemas.microsoft.com/office/drawing/2014/main" id="{4D18579D-DDBD-054B-B649-91C5A801F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2" y="3429000"/>
            <a:ext cx="68865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7AE2D21-DF0A-AFBD-2E39-8A91BC1BDCE4}"/>
                  </a:ext>
                </a:extLst>
              </p14:cNvPr>
              <p14:cNvContentPartPr/>
              <p14:nvPr/>
            </p14:nvContentPartPr>
            <p14:xfrm>
              <a:off x="1891461" y="3630558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7AE2D21-DF0A-AFBD-2E39-8A91BC1BDC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8821" y="356791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EEDDE6B-EF2B-CB2F-70F8-0DA58293A2E2}"/>
                  </a:ext>
                </a:extLst>
              </p14:cNvPr>
              <p14:cNvContentPartPr/>
              <p14:nvPr/>
            </p14:nvContentPartPr>
            <p14:xfrm>
              <a:off x="2588781" y="3460278"/>
              <a:ext cx="119160" cy="1164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EEDDE6B-EF2B-CB2F-70F8-0DA58293A2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26141" y="3397638"/>
                <a:ext cx="244800" cy="12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B891E4F-BF6D-1014-7717-7E2179663216}"/>
                  </a:ext>
                </a:extLst>
              </p14:cNvPr>
              <p14:cNvContentPartPr/>
              <p14:nvPr/>
            </p14:nvContentPartPr>
            <p14:xfrm>
              <a:off x="2769861" y="6009438"/>
              <a:ext cx="430920" cy="231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B891E4F-BF6D-1014-7717-7E21796632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7221" y="5946438"/>
                <a:ext cx="55656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21237D2-FE0D-DC60-CD44-C10A7634CDCE}"/>
                  </a:ext>
                </a:extLst>
              </p14:cNvPr>
              <p14:cNvContentPartPr/>
              <p14:nvPr/>
            </p14:nvContentPartPr>
            <p14:xfrm>
              <a:off x="2592741" y="5324718"/>
              <a:ext cx="70560" cy="791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21237D2-FE0D-DC60-CD44-C10A7634CD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30101" y="5262078"/>
                <a:ext cx="196200" cy="9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74795E9-F8E1-C4DD-3339-0A67C9A6BC8D}"/>
                  </a:ext>
                </a:extLst>
              </p14:cNvPr>
              <p14:cNvContentPartPr/>
              <p14:nvPr/>
            </p14:nvContentPartPr>
            <p14:xfrm>
              <a:off x="2608581" y="4660878"/>
              <a:ext cx="360" cy="637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74795E9-F8E1-C4DD-3339-0A67C9A6BC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45941" y="4598238"/>
                <a:ext cx="126000" cy="76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397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0</a:t>
            </a: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AABF2-7986-FCC7-C9B8-72CC61AF0739}"/>
              </a:ext>
            </a:extLst>
          </p:cNvPr>
          <p:cNvSpPr txBox="1"/>
          <p:nvPr/>
        </p:nvSpPr>
        <p:spPr>
          <a:xfrm>
            <a:off x="415944" y="1135568"/>
            <a:ext cx="1130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02503B-8997-CE1A-94DE-95F7D08040C3}"/>
              </a:ext>
            </a:extLst>
          </p:cNvPr>
          <p:cNvSpPr txBox="1"/>
          <p:nvPr/>
        </p:nvSpPr>
        <p:spPr>
          <a:xfrm>
            <a:off x="415944" y="1135568"/>
            <a:ext cx="113086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features from the dataset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set of learnable filters – kernels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 – usually smaller matrices of 2x2, 3x3, or 5x5 shape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over input layer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 product between kernel weight and corresponding input image patch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– Feature maps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convolutional layer have 12 filters then,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Output volume dimension : 32x32x12</a:t>
            </a:r>
          </a:p>
        </p:txBody>
      </p:sp>
    </p:spTree>
    <p:extLst>
      <p:ext uri="{BB962C8B-B14F-4D97-AF65-F5344CB8AC3E}">
        <p14:creationId xmlns:p14="http://schemas.microsoft.com/office/powerpoint/2010/main" val="216612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0</a:t>
            </a: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E15AE8-F432-EBEF-1E93-FB53E09882AD}"/>
              </a:ext>
            </a:extLst>
          </p:cNvPr>
          <p:cNvSpPr txBox="1"/>
          <p:nvPr/>
        </p:nvSpPr>
        <p:spPr>
          <a:xfrm>
            <a:off x="415944" y="1135568"/>
            <a:ext cx="113086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Layer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non-linearity to the network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max(0,x)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Tanh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Leaky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network to learn complex representations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remains unchanged</a:t>
            </a:r>
          </a:p>
        </p:txBody>
      </p:sp>
    </p:spTree>
    <p:extLst>
      <p:ext uri="{BB962C8B-B14F-4D97-AF65-F5344CB8AC3E}">
        <p14:creationId xmlns:p14="http://schemas.microsoft.com/office/powerpoint/2010/main" val="181083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0</a:t>
            </a: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9D30D-62F1-61FF-0E97-EDD8C4C73A98}"/>
              </a:ext>
            </a:extLst>
          </p:cNvPr>
          <p:cNvSpPr txBox="1"/>
          <p:nvPr/>
        </p:nvSpPr>
        <p:spPr>
          <a:xfrm>
            <a:off x="415944" y="1135568"/>
            <a:ext cx="1130869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Periodically inserted in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covnets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 : Reduce volume size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computation fast, prevent overfitting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types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Max Pooling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Average Pooling</a:t>
            </a:r>
          </a:p>
          <a:p>
            <a:pPr>
              <a:buClr>
                <a:srgbClr val="FF0000"/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max pool with 2x2 filters and stride 2,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Resultant volume dimension: 16x16x2</a:t>
            </a:r>
          </a:p>
          <a:p>
            <a:pPr algn="r">
              <a:buClr>
                <a:srgbClr val="FF0000"/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20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0</a:t>
            </a: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Illustration of Max Pooling and Average Pooling Figure 2 above shows an...  | Download Scientific Diagram">
            <a:extLst>
              <a:ext uri="{FF2B5EF4-FFF2-40B4-BE49-F238E27FC236}">
                <a16:creationId xmlns:a16="http://schemas.microsoft.com/office/drawing/2014/main" id="{3DBC7304-8EFB-D9DB-95C8-AC3E942BA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487" y="1042426"/>
            <a:ext cx="5455025" cy="477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34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0</a:t>
            </a: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002089-4C80-7243-0DF3-0F384E6E99F7}"/>
              </a:ext>
            </a:extLst>
          </p:cNvPr>
          <p:cNvSpPr txBox="1"/>
          <p:nvPr/>
        </p:nvSpPr>
        <p:spPr>
          <a:xfrm>
            <a:off x="415944" y="1126603"/>
            <a:ext cx="113086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Flattening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feature maps are flattened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One-dimensional vector after convolution and pooling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it can be passed to completely linked layer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categorization or regression</a:t>
            </a:r>
          </a:p>
        </p:txBody>
      </p:sp>
    </p:spTree>
    <p:extLst>
      <p:ext uri="{BB962C8B-B14F-4D97-AF65-F5344CB8AC3E}">
        <p14:creationId xmlns:p14="http://schemas.microsoft.com/office/powerpoint/2010/main" val="62882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0</a:t>
            </a: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6D727-D861-DA37-3E35-769DE70DC3F2}"/>
              </a:ext>
            </a:extLst>
          </p:cNvPr>
          <p:cNvSpPr txBox="1"/>
          <p:nvPr/>
        </p:nvSpPr>
        <p:spPr>
          <a:xfrm>
            <a:off x="413964" y="1126603"/>
            <a:ext cx="1130869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every neuron of one layer to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Every neuron in the next layer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classification and regression tasks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high-level reasoning,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Based on the extracted features</a:t>
            </a:r>
          </a:p>
        </p:txBody>
      </p:sp>
    </p:spTree>
    <p:extLst>
      <p:ext uri="{BB962C8B-B14F-4D97-AF65-F5344CB8AC3E}">
        <p14:creationId xmlns:p14="http://schemas.microsoft.com/office/powerpoint/2010/main" val="221367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389</Words>
  <Application>Microsoft Office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Chinraj A</dc:creator>
  <cp:lastModifiedBy>Chinraj A</cp:lastModifiedBy>
  <cp:revision>4</cp:revision>
  <dcterms:created xsi:type="dcterms:W3CDTF">2023-06-26T08:13:56Z</dcterms:created>
  <dcterms:modified xsi:type="dcterms:W3CDTF">2023-06-26T17:01:17Z</dcterms:modified>
</cp:coreProperties>
</file>