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1"/>
  </p:notesMasterIdLst>
  <p:sldIdLst>
    <p:sldId id="278" r:id="rId2"/>
    <p:sldId id="279" r:id="rId3"/>
    <p:sldId id="280" r:id="rId4"/>
    <p:sldId id="300" r:id="rId5"/>
    <p:sldId id="301" r:id="rId6"/>
    <p:sldId id="283" r:id="rId7"/>
    <p:sldId id="284" r:id="rId8"/>
    <p:sldId id="282" r:id="rId9"/>
    <p:sldId id="294" r:id="rId10"/>
    <p:sldId id="281" r:id="rId11"/>
    <p:sldId id="305" r:id="rId12"/>
    <p:sldId id="304" r:id="rId13"/>
    <p:sldId id="303" r:id="rId14"/>
    <p:sldId id="295" r:id="rId15"/>
    <p:sldId id="296" r:id="rId16"/>
    <p:sldId id="297" r:id="rId17"/>
    <p:sldId id="298" r:id="rId18"/>
    <p:sldId id="299"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23B52-CB52-473F-A9E8-A82777EED910}" v="52" dt="2023-03-28T12:21:24"/>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6" d="100"/>
          <a:sy n="66" d="100"/>
        </p:scale>
        <p:origin x="668" y="3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Chinta (Cognizant)" userId="2779e245-7820-45f9-b63c-55d1b6a21406" providerId="ADAL" clId="{95123B52-CB52-473F-A9E8-A82777EED910}"/>
    <pc:docChg chg="undo custSel addSld delSld modSld sldOrd">
      <pc:chgData name="Ganesh, Chinta (Cognizant)" userId="2779e245-7820-45f9-b63c-55d1b6a21406" providerId="ADAL" clId="{95123B52-CB52-473F-A9E8-A82777EED910}" dt="2023-03-28T12:49:30.495" v="361"/>
      <pc:docMkLst>
        <pc:docMk/>
      </pc:docMkLst>
      <pc:sldChg chg="delSp mod">
        <pc:chgData name="Ganesh, Chinta (Cognizant)" userId="2779e245-7820-45f9-b63c-55d1b6a21406" providerId="ADAL" clId="{95123B52-CB52-473F-A9E8-A82777EED910}" dt="2023-03-28T12:23:38.138" v="357" actId="21"/>
        <pc:sldMkLst>
          <pc:docMk/>
          <pc:sldMk cId="979622006" sldId="280"/>
        </pc:sldMkLst>
        <pc:spChg chg="del">
          <ac:chgData name="Ganesh, Chinta (Cognizant)" userId="2779e245-7820-45f9-b63c-55d1b6a21406" providerId="ADAL" clId="{95123B52-CB52-473F-A9E8-A82777EED910}" dt="2023-03-28T12:23:38.138" v="357" actId="21"/>
          <ac:spMkLst>
            <pc:docMk/>
            <pc:sldMk cId="979622006" sldId="280"/>
            <ac:spMk id="14" creationId="{03571BF2-FCCE-E7A0-736D-9168D2BBFF63}"/>
          </ac:spMkLst>
        </pc:spChg>
      </pc:sldChg>
      <pc:sldChg chg="modSp mod ord">
        <pc:chgData name="Ganesh, Chinta (Cognizant)" userId="2779e245-7820-45f9-b63c-55d1b6a21406" providerId="ADAL" clId="{95123B52-CB52-473F-A9E8-A82777EED910}" dt="2023-03-28T12:49:30.495" v="361"/>
        <pc:sldMkLst>
          <pc:docMk/>
          <pc:sldMk cId="2952923800" sldId="281"/>
        </pc:sldMkLst>
        <pc:spChg chg="mod">
          <ac:chgData name="Ganesh, Chinta (Cognizant)" userId="2779e245-7820-45f9-b63c-55d1b6a21406" providerId="ADAL" clId="{95123B52-CB52-473F-A9E8-A82777EED910}" dt="2023-03-28T12:23:26.680" v="356" actId="2710"/>
          <ac:spMkLst>
            <pc:docMk/>
            <pc:sldMk cId="2952923800" sldId="281"/>
            <ac:spMk id="3" creationId="{A2E339BF-E6D7-DD0E-AF02-6813852EE723}"/>
          </ac:spMkLst>
        </pc:spChg>
      </pc:sldChg>
      <pc:sldChg chg="addSp delSp modSp">
        <pc:chgData name="Ganesh, Chinta (Cognizant)" userId="2779e245-7820-45f9-b63c-55d1b6a21406" providerId="ADAL" clId="{95123B52-CB52-473F-A9E8-A82777EED910}" dt="2023-03-28T12:17:25.323" v="325" actId="14100"/>
        <pc:sldMkLst>
          <pc:docMk/>
          <pc:sldMk cId="1935926867" sldId="294"/>
        </pc:sldMkLst>
        <pc:spChg chg="add del mod">
          <ac:chgData name="Ganesh, Chinta (Cognizant)" userId="2779e245-7820-45f9-b63c-55d1b6a21406" providerId="ADAL" clId="{95123B52-CB52-473F-A9E8-A82777EED910}" dt="2023-03-28T12:17:15.559" v="321"/>
          <ac:spMkLst>
            <pc:docMk/>
            <pc:sldMk cId="1935926867" sldId="294"/>
            <ac:spMk id="3" creationId="{38086692-E4A5-6B69-4F9A-693E598421AD}"/>
          </ac:spMkLst>
        </pc:spChg>
        <pc:picChg chg="del">
          <ac:chgData name="Ganesh, Chinta (Cognizant)" userId="2779e245-7820-45f9-b63c-55d1b6a21406" providerId="ADAL" clId="{95123B52-CB52-473F-A9E8-A82777EED910}" dt="2023-03-28T12:17:01.087" v="320" actId="21"/>
          <ac:picMkLst>
            <pc:docMk/>
            <pc:sldMk cId="1935926867" sldId="294"/>
            <ac:picMk id="2050" creationId="{7B4F3C13-5095-C028-AC08-2BD60B1A45FE}"/>
          </ac:picMkLst>
        </pc:picChg>
        <pc:picChg chg="add mod">
          <ac:chgData name="Ganesh, Chinta (Cognizant)" userId="2779e245-7820-45f9-b63c-55d1b6a21406" providerId="ADAL" clId="{95123B52-CB52-473F-A9E8-A82777EED910}" dt="2023-03-28T12:17:25.323" v="325" actId="14100"/>
          <ac:picMkLst>
            <pc:docMk/>
            <pc:sldMk cId="1935926867" sldId="294"/>
            <ac:picMk id="5122" creationId="{BE510E6E-C760-581A-88E6-57F544C19ADD}"/>
          </ac:picMkLst>
        </pc:picChg>
      </pc:sldChg>
      <pc:sldChg chg="delSp modSp mod">
        <pc:chgData name="Ganesh, Chinta (Cognizant)" userId="2779e245-7820-45f9-b63c-55d1b6a21406" providerId="ADAL" clId="{95123B52-CB52-473F-A9E8-A82777EED910}" dt="2023-03-28T12:18:07.779" v="329" actId="207"/>
        <pc:sldMkLst>
          <pc:docMk/>
          <pc:sldMk cId="616735107" sldId="295"/>
        </pc:sldMkLst>
        <pc:spChg chg="mod">
          <ac:chgData name="Ganesh, Chinta (Cognizant)" userId="2779e245-7820-45f9-b63c-55d1b6a21406" providerId="ADAL" clId="{95123B52-CB52-473F-A9E8-A82777EED910}" dt="2023-03-28T12:17:54.575" v="326" actId="207"/>
          <ac:spMkLst>
            <pc:docMk/>
            <pc:sldMk cId="616735107" sldId="295"/>
            <ac:spMk id="2" creationId="{7CF39B7F-D09D-9844-2497-625B7032ABB6}"/>
          </ac:spMkLst>
        </pc:spChg>
        <pc:spChg chg="del">
          <ac:chgData name="Ganesh, Chinta (Cognizant)" userId="2779e245-7820-45f9-b63c-55d1b6a21406" providerId="ADAL" clId="{95123B52-CB52-473F-A9E8-A82777EED910}" dt="2023-03-28T09:28:10.907" v="217" actId="21"/>
          <ac:spMkLst>
            <pc:docMk/>
            <pc:sldMk cId="616735107" sldId="295"/>
            <ac:spMk id="4" creationId="{AFE5469C-5127-F6D8-4EEF-5E9F20668EE8}"/>
          </ac:spMkLst>
        </pc:spChg>
        <pc:spChg chg="mod">
          <ac:chgData name="Ganesh, Chinta (Cognizant)" userId="2779e245-7820-45f9-b63c-55d1b6a21406" providerId="ADAL" clId="{95123B52-CB52-473F-A9E8-A82777EED910}" dt="2023-03-28T12:18:07.779" v="329" actId="207"/>
          <ac:spMkLst>
            <pc:docMk/>
            <pc:sldMk cId="616735107" sldId="295"/>
            <ac:spMk id="12" creationId="{550633E7-4DC7-DACA-8605-CEB77BC8D413}"/>
          </ac:spMkLst>
        </pc:spChg>
        <pc:spChg chg="del">
          <ac:chgData name="Ganesh, Chinta (Cognizant)" userId="2779e245-7820-45f9-b63c-55d1b6a21406" providerId="ADAL" clId="{95123B52-CB52-473F-A9E8-A82777EED910}" dt="2023-03-28T09:28:25.702" v="223" actId="21"/>
          <ac:spMkLst>
            <pc:docMk/>
            <pc:sldMk cId="616735107" sldId="295"/>
            <ac:spMk id="14" creationId="{33E1DD56-2A89-C6C1-7C3B-BFFD33ABDE90}"/>
          </ac:spMkLst>
        </pc:spChg>
        <pc:picChg chg="mod">
          <ac:chgData name="Ganesh, Chinta (Cognizant)" userId="2779e245-7820-45f9-b63c-55d1b6a21406" providerId="ADAL" clId="{95123B52-CB52-473F-A9E8-A82777EED910}" dt="2023-03-28T09:28:35.320" v="227" actId="14100"/>
          <ac:picMkLst>
            <pc:docMk/>
            <pc:sldMk cId="616735107" sldId="295"/>
            <ac:picMk id="7" creationId="{957D12FF-2713-840C-FCC6-F8EF2695D7E6}"/>
          </ac:picMkLst>
        </pc:picChg>
      </pc:sldChg>
      <pc:sldChg chg="delSp modSp mod">
        <pc:chgData name="Ganesh, Chinta (Cognizant)" userId="2779e245-7820-45f9-b63c-55d1b6a21406" providerId="ADAL" clId="{95123B52-CB52-473F-A9E8-A82777EED910}" dt="2023-03-28T12:18:21.776" v="330" actId="207"/>
        <pc:sldMkLst>
          <pc:docMk/>
          <pc:sldMk cId="3240696144" sldId="296"/>
        </pc:sldMkLst>
        <pc:spChg chg="mod">
          <ac:chgData name="Ganesh, Chinta (Cognizant)" userId="2779e245-7820-45f9-b63c-55d1b6a21406" providerId="ADAL" clId="{95123B52-CB52-473F-A9E8-A82777EED910}" dt="2023-03-28T12:18:21.776" v="330" actId="207"/>
          <ac:spMkLst>
            <pc:docMk/>
            <pc:sldMk cId="3240696144" sldId="296"/>
            <ac:spMk id="2" creationId="{D5D64B0F-4972-C0FC-C7DB-FBA905F6CBBA}"/>
          </ac:spMkLst>
        </pc:spChg>
        <pc:spChg chg="del mod">
          <ac:chgData name="Ganesh, Chinta (Cognizant)" userId="2779e245-7820-45f9-b63c-55d1b6a21406" providerId="ADAL" clId="{95123B52-CB52-473F-A9E8-A82777EED910}" dt="2023-03-28T09:27:56.969" v="216" actId="21"/>
          <ac:spMkLst>
            <pc:docMk/>
            <pc:sldMk cId="3240696144" sldId="296"/>
            <ac:spMk id="5" creationId="{1FD53D24-E7D1-10C4-DFC5-A42F6BE91B19}"/>
          </ac:spMkLst>
        </pc:spChg>
      </pc:sldChg>
      <pc:sldChg chg="addSp delSp modSp mod modClrScheme chgLayout">
        <pc:chgData name="Ganesh, Chinta (Cognizant)" userId="2779e245-7820-45f9-b63c-55d1b6a21406" providerId="ADAL" clId="{95123B52-CB52-473F-A9E8-A82777EED910}" dt="2023-03-27T06:11:05.459" v="62" actId="1076"/>
        <pc:sldMkLst>
          <pc:docMk/>
          <pc:sldMk cId="66168188" sldId="297"/>
        </pc:sldMkLst>
        <pc:spChg chg="add mod ord">
          <ac:chgData name="Ganesh, Chinta (Cognizant)" userId="2779e245-7820-45f9-b63c-55d1b6a21406" providerId="ADAL" clId="{95123B52-CB52-473F-A9E8-A82777EED910}" dt="2023-03-27T06:11:01.464" v="61" actId="20577"/>
          <ac:spMkLst>
            <pc:docMk/>
            <pc:sldMk cId="66168188" sldId="297"/>
            <ac:spMk id="4" creationId="{AAF82A89-38F7-1518-7EBF-0AA275C11BD6}"/>
          </ac:spMkLst>
        </pc:spChg>
        <pc:spChg chg="add del mod ord">
          <ac:chgData name="Ganesh, Chinta (Cognizant)" userId="2779e245-7820-45f9-b63c-55d1b6a21406" providerId="ADAL" clId="{95123B52-CB52-473F-A9E8-A82777EED910}" dt="2023-03-27T06:09:44.044" v="6"/>
          <ac:spMkLst>
            <pc:docMk/>
            <pc:sldMk cId="66168188" sldId="297"/>
            <ac:spMk id="5" creationId="{5E585B18-D7E0-D657-17E5-639F4CD95B5A}"/>
          </ac:spMkLst>
        </pc:spChg>
        <pc:picChg chg="add del mod">
          <ac:chgData name="Ganesh, Chinta (Cognizant)" userId="2779e245-7820-45f9-b63c-55d1b6a21406" providerId="ADAL" clId="{95123B52-CB52-473F-A9E8-A82777EED910}" dt="2023-03-27T06:09:41.295" v="5" actId="21"/>
          <ac:picMkLst>
            <pc:docMk/>
            <pc:sldMk cId="66168188" sldId="297"/>
            <ac:picMk id="3" creationId="{AC2E79E5-D3DB-DA20-E749-DAFA551C1318}"/>
          </ac:picMkLst>
        </pc:picChg>
        <pc:picChg chg="add mod">
          <ac:chgData name="Ganesh, Chinta (Cognizant)" userId="2779e245-7820-45f9-b63c-55d1b6a21406" providerId="ADAL" clId="{95123B52-CB52-473F-A9E8-A82777EED910}" dt="2023-03-27T06:11:05.459" v="62" actId="1076"/>
          <ac:picMkLst>
            <pc:docMk/>
            <pc:sldMk cId="66168188" sldId="297"/>
            <ac:picMk id="6" creationId="{E6186688-F171-36C7-709C-1B2225923EBD}"/>
          </ac:picMkLst>
        </pc:picChg>
      </pc:sldChg>
      <pc:sldChg chg="addSp delSp modSp new mod modClrScheme chgLayout">
        <pc:chgData name="Ganesh, Chinta (Cognizant)" userId="2779e245-7820-45f9-b63c-55d1b6a21406" providerId="ADAL" clId="{95123B52-CB52-473F-A9E8-A82777EED910}" dt="2023-03-28T12:20:01.618" v="336" actId="14100"/>
        <pc:sldMkLst>
          <pc:docMk/>
          <pc:sldMk cId="2206700612" sldId="298"/>
        </pc:sldMkLst>
        <pc:spChg chg="add del mod ord">
          <ac:chgData name="Ganesh, Chinta (Cognizant)" userId="2779e245-7820-45f9-b63c-55d1b6a21406" providerId="ADAL" clId="{95123B52-CB52-473F-A9E8-A82777EED910}" dt="2023-03-28T12:20:01.618" v="336" actId="14100"/>
          <ac:spMkLst>
            <pc:docMk/>
            <pc:sldMk cId="2206700612" sldId="298"/>
            <ac:spMk id="2" creationId="{BC130653-7183-7198-EFF0-644C09EFE587}"/>
          </ac:spMkLst>
        </pc:spChg>
        <pc:spChg chg="add del mod ord">
          <ac:chgData name="Ganesh, Chinta (Cognizant)" userId="2779e245-7820-45f9-b63c-55d1b6a21406" providerId="ADAL" clId="{95123B52-CB52-473F-A9E8-A82777EED910}" dt="2023-03-28T12:19:32.449" v="335" actId="700"/>
          <ac:spMkLst>
            <pc:docMk/>
            <pc:sldMk cId="2206700612" sldId="298"/>
            <ac:spMk id="3" creationId="{3FE4AC82-DE99-E982-C73C-8C4FA814BDB3}"/>
          </ac:spMkLst>
        </pc:spChg>
        <pc:spChg chg="add del mod">
          <ac:chgData name="Ganesh, Chinta (Cognizant)" userId="2779e245-7820-45f9-b63c-55d1b6a21406" providerId="ADAL" clId="{95123B52-CB52-473F-A9E8-A82777EED910}" dt="2023-03-28T12:18:41.417" v="332" actId="21"/>
          <ac:spMkLst>
            <pc:docMk/>
            <pc:sldMk cId="2206700612" sldId="298"/>
            <ac:spMk id="6" creationId="{F99FDC5C-64C6-6541-8248-3D250BFBB22D}"/>
          </ac:spMkLst>
        </pc:spChg>
        <pc:spChg chg="add del mod ord">
          <ac:chgData name="Ganesh, Chinta (Cognizant)" userId="2779e245-7820-45f9-b63c-55d1b6a21406" providerId="ADAL" clId="{95123B52-CB52-473F-A9E8-A82777EED910}" dt="2023-03-28T12:19:32.449" v="335" actId="700"/>
          <ac:spMkLst>
            <pc:docMk/>
            <pc:sldMk cId="2206700612" sldId="298"/>
            <ac:spMk id="7" creationId="{55B3E976-2AAA-A426-F332-A4D9A4DBE5CB}"/>
          </ac:spMkLst>
        </pc:spChg>
        <pc:picChg chg="add mod">
          <ac:chgData name="Ganesh, Chinta (Cognizant)" userId="2779e245-7820-45f9-b63c-55d1b6a21406" providerId="ADAL" clId="{95123B52-CB52-473F-A9E8-A82777EED910}" dt="2023-03-27T06:13:22.316" v="100" actId="14100"/>
          <ac:picMkLst>
            <pc:docMk/>
            <pc:sldMk cId="2206700612" sldId="298"/>
            <ac:picMk id="5" creationId="{6044AB9D-CD28-1E03-E74D-B7C014BB8EEB}"/>
          </ac:picMkLst>
        </pc:picChg>
      </pc:sldChg>
      <pc:sldChg chg="addSp delSp modSp new mod">
        <pc:chgData name="Ganesh, Chinta (Cognizant)" userId="2779e245-7820-45f9-b63c-55d1b6a21406" providerId="ADAL" clId="{95123B52-CB52-473F-A9E8-A82777EED910}" dt="2023-03-28T12:20:12.837" v="341" actId="20577"/>
        <pc:sldMkLst>
          <pc:docMk/>
          <pc:sldMk cId="1752120613" sldId="299"/>
        </pc:sldMkLst>
        <pc:spChg chg="mod">
          <ac:chgData name="Ganesh, Chinta (Cognizant)" userId="2779e245-7820-45f9-b63c-55d1b6a21406" providerId="ADAL" clId="{95123B52-CB52-473F-A9E8-A82777EED910}" dt="2023-03-28T12:20:12.837" v="341" actId="20577"/>
          <ac:spMkLst>
            <pc:docMk/>
            <pc:sldMk cId="1752120613" sldId="299"/>
            <ac:spMk id="2" creationId="{7667D143-945E-D4C3-18FF-D387BBF37E9C}"/>
          </ac:spMkLst>
        </pc:spChg>
        <pc:spChg chg="del">
          <ac:chgData name="Ganesh, Chinta (Cognizant)" userId="2779e245-7820-45f9-b63c-55d1b6a21406" providerId="ADAL" clId="{95123B52-CB52-473F-A9E8-A82777EED910}" dt="2023-03-27T06:14:40.102" v="137" actId="22"/>
          <ac:spMkLst>
            <pc:docMk/>
            <pc:sldMk cId="1752120613" sldId="299"/>
            <ac:spMk id="3" creationId="{AF73BD58-0FE4-4E12-242F-E2AEAE15BE95}"/>
          </ac:spMkLst>
        </pc:spChg>
        <pc:picChg chg="add mod ord">
          <ac:chgData name="Ganesh, Chinta (Cognizant)" userId="2779e245-7820-45f9-b63c-55d1b6a21406" providerId="ADAL" clId="{95123B52-CB52-473F-A9E8-A82777EED910}" dt="2023-03-27T06:14:47.120" v="139" actId="1076"/>
          <ac:picMkLst>
            <pc:docMk/>
            <pc:sldMk cId="1752120613" sldId="299"/>
            <ac:picMk id="5" creationId="{16CD2CE9-40E8-F747-9296-6F529D30EC48}"/>
          </ac:picMkLst>
        </pc:picChg>
      </pc:sldChg>
      <pc:sldChg chg="addSp delSp modSp new mod ord">
        <pc:chgData name="Ganesh, Chinta (Cognizant)" userId="2779e245-7820-45f9-b63c-55d1b6a21406" providerId="ADAL" clId="{95123B52-CB52-473F-A9E8-A82777EED910}" dt="2023-03-28T09:06:14.355" v="202" actId="207"/>
        <pc:sldMkLst>
          <pc:docMk/>
          <pc:sldMk cId="276618799" sldId="300"/>
        </pc:sldMkLst>
        <pc:spChg chg="mod">
          <ac:chgData name="Ganesh, Chinta (Cognizant)" userId="2779e245-7820-45f9-b63c-55d1b6a21406" providerId="ADAL" clId="{95123B52-CB52-473F-A9E8-A82777EED910}" dt="2023-03-28T09:03:24.728" v="178" actId="20577"/>
          <ac:spMkLst>
            <pc:docMk/>
            <pc:sldMk cId="276618799" sldId="300"/>
            <ac:spMk id="2" creationId="{C555B431-9307-3E79-E302-C1F6687FF34F}"/>
          </ac:spMkLst>
        </pc:spChg>
        <pc:spChg chg="del">
          <ac:chgData name="Ganesh, Chinta (Cognizant)" userId="2779e245-7820-45f9-b63c-55d1b6a21406" providerId="ADAL" clId="{95123B52-CB52-473F-A9E8-A82777EED910}" dt="2023-03-28T09:01:34.253" v="143"/>
          <ac:spMkLst>
            <pc:docMk/>
            <pc:sldMk cId="276618799" sldId="300"/>
            <ac:spMk id="3" creationId="{55E4577C-190E-9B83-F53C-0ED7EE6E0C9C}"/>
          </ac:spMkLst>
        </pc:spChg>
        <pc:graphicFrameChg chg="add mod modGraphic">
          <ac:chgData name="Ganesh, Chinta (Cognizant)" userId="2779e245-7820-45f9-b63c-55d1b6a21406" providerId="ADAL" clId="{95123B52-CB52-473F-A9E8-A82777EED910}" dt="2023-03-28T09:06:14.355" v="202" actId="207"/>
          <ac:graphicFrameMkLst>
            <pc:docMk/>
            <pc:sldMk cId="276618799" sldId="300"/>
            <ac:graphicFrameMk id="4" creationId="{7C82831B-F934-C54C-B3B1-5E72326CD01F}"/>
          </ac:graphicFrameMkLst>
        </pc:graphicFrameChg>
      </pc:sldChg>
      <pc:sldChg chg="new del">
        <pc:chgData name="Ganesh, Chinta (Cognizant)" userId="2779e245-7820-45f9-b63c-55d1b6a21406" providerId="ADAL" clId="{95123B52-CB52-473F-A9E8-A82777EED910}" dt="2023-03-28T09:01:21.969" v="141" actId="2696"/>
        <pc:sldMkLst>
          <pc:docMk/>
          <pc:sldMk cId="3886342122" sldId="300"/>
        </pc:sldMkLst>
      </pc:sldChg>
      <pc:sldChg chg="addSp delSp modSp new mod">
        <pc:chgData name="Ganesh, Chinta (Cognizant)" userId="2779e245-7820-45f9-b63c-55d1b6a21406" providerId="ADAL" clId="{95123B52-CB52-473F-A9E8-A82777EED910}" dt="2023-03-28T12:22:58.994" v="355" actId="1076"/>
        <pc:sldMkLst>
          <pc:docMk/>
          <pc:sldMk cId="935177204" sldId="301"/>
        </pc:sldMkLst>
        <pc:spChg chg="mod">
          <ac:chgData name="Ganesh, Chinta (Cognizant)" userId="2779e245-7820-45f9-b63c-55d1b6a21406" providerId="ADAL" clId="{95123B52-CB52-473F-A9E8-A82777EED910}" dt="2023-03-28T12:22:58.994" v="355" actId="1076"/>
          <ac:spMkLst>
            <pc:docMk/>
            <pc:sldMk cId="935177204" sldId="301"/>
            <ac:spMk id="2" creationId="{CE1303D1-0A88-D5DD-C2D5-053D788DDB68}"/>
          </ac:spMkLst>
        </pc:spChg>
        <pc:spChg chg="del mod">
          <ac:chgData name="Ganesh, Chinta (Cognizant)" userId="2779e245-7820-45f9-b63c-55d1b6a21406" providerId="ADAL" clId="{95123B52-CB52-473F-A9E8-A82777EED910}" dt="2023-03-28T09:07:21.331" v="209"/>
          <ac:spMkLst>
            <pc:docMk/>
            <pc:sldMk cId="935177204" sldId="301"/>
            <ac:spMk id="3" creationId="{EE4B04C9-9401-D3AF-351C-51EC7FB7E6DA}"/>
          </ac:spMkLst>
        </pc:spChg>
        <pc:spChg chg="add mod">
          <ac:chgData name="Ganesh, Chinta (Cognizant)" userId="2779e245-7820-45f9-b63c-55d1b6a21406" providerId="ADAL" clId="{95123B52-CB52-473F-A9E8-A82777EED910}" dt="2023-03-28T09:05:09.906" v="194" actId="14100"/>
          <ac:spMkLst>
            <pc:docMk/>
            <pc:sldMk cId="935177204" sldId="301"/>
            <ac:spMk id="4" creationId="{EB857FAD-58A0-5ADD-F754-849C047B5CB3}"/>
          </ac:spMkLst>
        </pc:spChg>
        <pc:spChg chg="add del mod">
          <ac:chgData name="Ganesh, Chinta (Cognizant)" userId="2779e245-7820-45f9-b63c-55d1b6a21406" providerId="ADAL" clId="{95123B52-CB52-473F-A9E8-A82777EED910}" dt="2023-03-28T12:22:12.059" v="354"/>
          <ac:spMkLst>
            <pc:docMk/>
            <pc:sldMk cId="935177204" sldId="301"/>
            <ac:spMk id="5" creationId="{091F85A4-C351-F63C-A9BA-35C785DCA6E6}"/>
          </ac:spMkLst>
        </pc:spChg>
        <pc:spChg chg="add del mod">
          <ac:chgData name="Ganesh, Chinta (Cognizant)" userId="2779e245-7820-45f9-b63c-55d1b6a21406" providerId="ADAL" clId="{95123B52-CB52-473F-A9E8-A82777EED910}" dt="2023-03-28T12:21:23.458" v="350" actId="767"/>
          <ac:spMkLst>
            <pc:docMk/>
            <pc:sldMk cId="935177204" sldId="301"/>
            <ac:spMk id="6" creationId="{9D8F3807-F530-0E7D-93D9-3581D5A7E751}"/>
          </ac:spMkLst>
        </pc:spChg>
        <pc:spChg chg="add del mod">
          <ac:chgData name="Ganesh, Chinta (Cognizant)" userId="2779e245-7820-45f9-b63c-55d1b6a21406" providerId="ADAL" clId="{95123B52-CB52-473F-A9E8-A82777EED910}" dt="2023-03-28T12:21:22.979" v="349"/>
          <ac:spMkLst>
            <pc:docMk/>
            <pc:sldMk cId="935177204" sldId="301"/>
            <ac:spMk id="7" creationId="{525D1CB7-D283-18CC-845B-3527EC20129A}"/>
          </ac:spMkLst>
        </pc:spChg>
        <pc:picChg chg="add mod">
          <ac:chgData name="Ganesh, Chinta (Cognizant)" userId="2779e245-7820-45f9-b63c-55d1b6a21406" providerId="ADAL" clId="{95123B52-CB52-473F-A9E8-A82777EED910}" dt="2023-03-28T09:06:50.494" v="208" actId="14100"/>
          <ac:picMkLst>
            <pc:docMk/>
            <pc:sldMk cId="935177204" sldId="301"/>
            <ac:picMk id="2050" creationId="{D66FF055-BDC9-B83D-7600-7DC04326D619}"/>
          </ac:picMkLst>
        </pc:picChg>
      </pc:sldChg>
      <pc:sldChg chg="addSp delSp modSp new del mod">
        <pc:chgData name="Ganesh, Chinta (Cognizant)" userId="2779e245-7820-45f9-b63c-55d1b6a21406" providerId="ADAL" clId="{95123B52-CB52-473F-A9E8-A82777EED910}" dt="2023-03-28T12:12:02.912" v="291" actId="2696"/>
        <pc:sldMkLst>
          <pc:docMk/>
          <pc:sldMk cId="3919275402" sldId="302"/>
        </pc:sldMkLst>
        <pc:spChg chg="del">
          <ac:chgData name="Ganesh, Chinta (Cognizant)" userId="2779e245-7820-45f9-b63c-55d1b6a21406" providerId="ADAL" clId="{95123B52-CB52-473F-A9E8-A82777EED910}" dt="2023-03-28T12:05:50.630" v="238" actId="21"/>
          <ac:spMkLst>
            <pc:docMk/>
            <pc:sldMk cId="3919275402" sldId="302"/>
            <ac:spMk id="2" creationId="{AFB73D7C-DCBF-6FEE-8887-3F7DF39D5B55}"/>
          </ac:spMkLst>
        </pc:spChg>
        <pc:spChg chg="del">
          <ac:chgData name="Ganesh, Chinta (Cognizant)" userId="2779e245-7820-45f9-b63c-55d1b6a21406" providerId="ADAL" clId="{95123B52-CB52-473F-A9E8-A82777EED910}" dt="2023-03-28T12:05:39.077" v="237"/>
          <ac:spMkLst>
            <pc:docMk/>
            <pc:sldMk cId="3919275402" sldId="302"/>
            <ac:spMk id="3" creationId="{7F3469EE-59FA-E895-6584-0CBFB7122F10}"/>
          </ac:spMkLst>
        </pc:spChg>
        <pc:spChg chg="del">
          <ac:chgData name="Ganesh, Chinta (Cognizant)" userId="2779e245-7820-45f9-b63c-55d1b6a21406" providerId="ADAL" clId="{95123B52-CB52-473F-A9E8-A82777EED910}" dt="2023-03-28T12:07:02.813" v="243" actId="21"/>
          <ac:spMkLst>
            <pc:docMk/>
            <pc:sldMk cId="3919275402" sldId="302"/>
            <ac:spMk id="4" creationId="{D71AC785-7A20-9136-3967-B0C792AD7C97}"/>
          </ac:spMkLst>
        </pc:spChg>
        <pc:spChg chg="add del mod">
          <ac:chgData name="Ganesh, Chinta (Cognizant)" userId="2779e245-7820-45f9-b63c-55d1b6a21406" providerId="ADAL" clId="{95123B52-CB52-473F-A9E8-A82777EED910}" dt="2023-03-28T12:11:55.114" v="290" actId="21"/>
          <ac:spMkLst>
            <pc:docMk/>
            <pc:sldMk cId="3919275402" sldId="302"/>
            <ac:spMk id="6" creationId="{374920C6-C862-8FBA-0451-C697C24002A9}"/>
          </ac:spMkLst>
        </pc:spChg>
        <pc:spChg chg="add del mod">
          <ac:chgData name="Ganesh, Chinta (Cognizant)" userId="2779e245-7820-45f9-b63c-55d1b6a21406" providerId="ADAL" clId="{95123B52-CB52-473F-A9E8-A82777EED910}" dt="2023-03-28T12:11:03.026" v="276" actId="21"/>
          <ac:spMkLst>
            <pc:docMk/>
            <pc:sldMk cId="3919275402" sldId="302"/>
            <ac:spMk id="7" creationId="{369026F7-ECB7-16D5-5F86-2BFB34B584B5}"/>
          </ac:spMkLst>
        </pc:spChg>
        <pc:spChg chg="add del mod">
          <ac:chgData name="Ganesh, Chinta (Cognizant)" userId="2779e245-7820-45f9-b63c-55d1b6a21406" providerId="ADAL" clId="{95123B52-CB52-473F-A9E8-A82777EED910}" dt="2023-03-28T12:11:02.647" v="275"/>
          <ac:spMkLst>
            <pc:docMk/>
            <pc:sldMk cId="3919275402" sldId="302"/>
            <ac:spMk id="8" creationId="{014B96F2-9346-5F94-6F73-284927176A36}"/>
          </ac:spMkLst>
        </pc:spChg>
        <pc:spChg chg="add del mod">
          <ac:chgData name="Ganesh, Chinta (Cognizant)" userId="2779e245-7820-45f9-b63c-55d1b6a21406" providerId="ADAL" clId="{95123B52-CB52-473F-A9E8-A82777EED910}" dt="2023-03-28T12:11:28.757" v="286" actId="21"/>
          <ac:spMkLst>
            <pc:docMk/>
            <pc:sldMk cId="3919275402" sldId="302"/>
            <ac:spMk id="9" creationId="{37D6B465-5660-3024-19C9-FC0B2CD8022D}"/>
          </ac:spMkLst>
        </pc:spChg>
        <pc:spChg chg="add del mod">
          <ac:chgData name="Ganesh, Chinta (Cognizant)" userId="2779e245-7820-45f9-b63c-55d1b6a21406" providerId="ADAL" clId="{95123B52-CB52-473F-A9E8-A82777EED910}" dt="2023-03-28T12:11:28.329" v="285"/>
          <ac:spMkLst>
            <pc:docMk/>
            <pc:sldMk cId="3919275402" sldId="302"/>
            <ac:spMk id="10" creationId="{73329C9C-54AE-8B62-E5F7-AE380797A146}"/>
          </ac:spMkLst>
        </pc:spChg>
        <pc:spChg chg="add del mod">
          <ac:chgData name="Ganesh, Chinta (Cognizant)" userId="2779e245-7820-45f9-b63c-55d1b6a21406" providerId="ADAL" clId="{95123B52-CB52-473F-A9E8-A82777EED910}" dt="2023-03-28T12:11:27.934" v="284" actId="21"/>
          <ac:spMkLst>
            <pc:docMk/>
            <pc:sldMk cId="3919275402" sldId="302"/>
            <ac:spMk id="11" creationId="{5B8CDC2F-758E-9278-81A0-42E3D7923108}"/>
          </ac:spMkLst>
        </pc:spChg>
        <pc:spChg chg="add del mod">
          <ac:chgData name="Ganesh, Chinta (Cognizant)" userId="2779e245-7820-45f9-b63c-55d1b6a21406" providerId="ADAL" clId="{95123B52-CB52-473F-A9E8-A82777EED910}" dt="2023-03-28T12:11:27.684" v="283"/>
          <ac:spMkLst>
            <pc:docMk/>
            <pc:sldMk cId="3919275402" sldId="302"/>
            <ac:spMk id="12" creationId="{48A446F1-95CC-DF78-9EDE-F3B87FC11973}"/>
          </ac:spMkLst>
        </pc:spChg>
      </pc:sldChg>
      <pc:sldChg chg="delSp modSp new mod">
        <pc:chgData name="Ganesh, Chinta (Cognizant)" userId="2779e245-7820-45f9-b63c-55d1b6a21406" providerId="ADAL" clId="{95123B52-CB52-473F-A9E8-A82777EED910}" dt="2023-03-28T12:08:51.607" v="257" actId="20577"/>
        <pc:sldMkLst>
          <pc:docMk/>
          <pc:sldMk cId="3657288150" sldId="303"/>
        </pc:sldMkLst>
        <pc:spChg chg="del">
          <ac:chgData name="Ganesh, Chinta (Cognizant)" userId="2779e245-7820-45f9-b63c-55d1b6a21406" providerId="ADAL" clId="{95123B52-CB52-473F-A9E8-A82777EED910}" dt="2023-03-28T12:07:45.116" v="247" actId="21"/>
          <ac:spMkLst>
            <pc:docMk/>
            <pc:sldMk cId="3657288150" sldId="303"/>
            <ac:spMk id="2" creationId="{6B323D50-5C48-ED83-CE95-899F13D20B1E}"/>
          </ac:spMkLst>
        </pc:spChg>
        <pc:spChg chg="mod">
          <ac:chgData name="Ganesh, Chinta (Cognizant)" userId="2779e245-7820-45f9-b63c-55d1b6a21406" providerId="ADAL" clId="{95123B52-CB52-473F-A9E8-A82777EED910}" dt="2023-03-28T12:08:51.607" v="257" actId="20577"/>
          <ac:spMkLst>
            <pc:docMk/>
            <pc:sldMk cId="3657288150" sldId="303"/>
            <ac:spMk id="3" creationId="{A65D2630-54C0-9229-382C-CA463BE617F6}"/>
          </ac:spMkLst>
        </pc:spChg>
        <pc:spChg chg="del">
          <ac:chgData name="Ganesh, Chinta (Cognizant)" userId="2779e245-7820-45f9-b63c-55d1b6a21406" providerId="ADAL" clId="{95123B52-CB52-473F-A9E8-A82777EED910}" dt="2023-03-28T12:07:50.920" v="248" actId="21"/>
          <ac:spMkLst>
            <pc:docMk/>
            <pc:sldMk cId="3657288150" sldId="303"/>
            <ac:spMk id="4" creationId="{DDAA5459-7076-5D98-E328-41AF2191F193}"/>
          </ac:spMkLst>
        </pc:spChg>
      </pc:sldChg>
      <pc:sldChg chg="delSp modSp new mod">
        <pc:chgData name="Ganesh, Chinta (Cognizant)" userId="2779e245-7820-45f9-b63c-55d1b6a21406" providerId="ADAL" clId="{95123B52-CB52-473F-A9E8-A82777EED910}" dt="2023-03-28T12:10:19.073" v="271" actId="20577"/>
        <pc:sldMkLst>
          <pc:docMk/>
          <pc:sldMk cId="3963855669" sldId="304"/>
        </pc:sldMkLst>
        <pc:spChg chg="del">
          <ac:chgData name="Ganesh, Chinta (Cognizant)" userId="2779e245-7820-45f9-b63c-55d1b6a21406" providerId="ADAL" clId="{95123B52-CB52-473F-A9E8-A82777EED910}" dt="2023-03-28T12:09:24.643" v="261" actId="21"/>
          <ac:spMkLst>
            <pc:docMk/>
            <pc:sldMk cId="3963855669" sldId="304"/>
            <ac:spMk id="2" creationId="{4C4668BB-62D6-A68B-1B8B-CD82809ECE58}"/>
          </ac:spMkLst>
        </pc:spChg>
        <pc:spChg chg="mod">
          <ac:chgData name="Ganesh, Chinta (Cognizant)" userId="2779e245-7820-45f9-b63c-55d1b6a21406" providerId="ADAL" clId="{95123B52-CB52-473F-A9E8-A82777EED910}" dt="2023-03-28T12:10:19.073" v="271" actId="20577"/>
          <ac:spMkLst>
            <pc:docMk/>
            <pc:sldMk cId="3963855669" sldId="304"/>
            <ac:spMk id="3" creationId="{22522FC6-60E5-F534-00A6-820256D4E3D7}"/>
          </ac:spMkLst>
        </pc:spChg>
        <pc:spChg chg="del">
          <ac:chgData name="Ganesh, Chinta (Cognizant)" userId="2779e245-7820-45f9-b63c-55d1b6a21406" providerId="ADAL" clId="{95123B52-CB52-473F-A9E8-A82777EED910}" dt="2023-03-28T12:09:27.692" v="262" actId="21"/>
          <ac:spMkLst>
            <pc:docMk/>
            <pc:sldMk cId="3963855669" sldId="304"/>
            <ac:spMk id="4" creationId="{66552DDE-4EDA-5BE1-24FB-593801C128F2}"/>
          </ac:spMkLst>
        </pc:spChg>
      </pc:sldChg>
      <pc:sldChg chg="new del">
        <pc:chgData name="Ganesh, Chinta (Cognizant)" userId="2779e245-7820-45f9-b63c-55d1b6a21406" providerId="ADAL" clId="{95123B52-CB52-473F-A9E8-A82777EED910}" dt="2023-03-28T12:12:16.795" v="293" actId="2696"/>
        <pc:sldMkLst>
          <pc:docMk/>
          <pc:sldMk cId="873848842" sldId="305"/>
        </pc:sldMkLst>
      </pc:sldChg>
      <pc:sldChg chg="addSp delSp modSp new mod ord">
        <pc:chgData name="Ganesh, Chinta (Cognizant)" userId="2779e245-7820-45f9-b63c-55d1b6a21406" providerId="ADAL" clId="{95123B52-CB52-473F-A9E8-A82777EED910}" dt="2023-03-28T12:15:52.576" v="319" actId="5793"/>
        <pc:sldMkLst>
          <pc:docMk/>
          <pc:sldMk cId="3659346670" sldId="305"/>
        </pc:sldMkLst>
        <pc:spChg chg="del">
          <ac:chgData name="Ganesh, Chinta (Cognizant)" userId="2779e245-7820-45f9-b63c-55d1b6a21406" providerId="ADAL" clId="{95123B52-CB52-473F-A9E8-A82777EED910}" dt="2023-03-28T12:12:47.315" v="296" actId="21"/>
          <ac:spMkLst>
            <pc:docMk/>
            <pc:sldMk cId="3659346670" sldId="305"/>
            <ac:spMk id="2" creationId="{583967C9-A8B7-D67F-BFBE-E0A1185F2971}"/>
          </ac:spMkLst>
        </pc:spChg>
        <pc:spChg chg="mod">
          <ac:chgData name="Ganesh, Chinta (Cognizant)" userId="2779e245-7820-45f9-b63c-55d1b6a21406" providerId="ADAL" clId="{95123B52-CB52-473F-A9E8-A82777EED910}" dt="2023-03-28T12:15:52.576" v="319" actId="5793"/>
          <ac:spMkLst>
            <pc:docMk/>
            <pc:sldMk cId="3659346670" sldId="305"/>
            <ac:spMk id="3" creationId="{C734036E-2991-1C17-EEB8-53DEA2F7C822}"/>
          </ac:spMkLst>
        </pc:spChg>
        <pc:spChg chg="del">
          <ac:chgData name="Ganesh, Chinta (Cognizant)" userId="2779e245-7820-45f9-b63c-55d1b6a21406" providerId="ADAL" clId="{95123B52-CB52-473F-A9E8-A82777EED910}" dt="2023-03-28T12:12:55.766" v="298" actId="21"/>
          <ac:spMkLst>
            <pc:docMk/>
            <pc:sldMk cId="3659346670" sldId="305"/>
            <ac:spMk id="4" creationId="{966F7A70-1E32-1212-A4C0-AA5D87728201}"/>
          </ac:spMkLst>
        </pc:spChg>
        <pc:spChg chg="add del mod">
          <ac:chgData name="Ganesh, Chinta (Cognizant)" userId="2779e245-7820-45f9-b63c-55d1b6a21406" providerId="ADAL" clId="{95123B52-CB52-473F-A9E8-A82777EED910}" dt="2023-03-28T12:14:43.854" v="310" actId="21"/>
          <ac:spMkLst>
            <pc:docMk/>
            <pc:sldMk cId="3659346670" sldId="305"/>
            <ac:spMk id="6" creationId="{4873969B-DC4A-369A-2EFB-1DDE73E184E9}"/>
          </ac:spMkLst>
        </pc:spChg>
        <pc:spChg chg="add del mod">
          <ac:chgData name="Ganesh, Chinta (Cognizant)" userId="2779e245-7820-45f9-b63c-55d1b6a21406" providerId="ADAL" clId="{95123B52-CB52-473F-A9E8-A82777EED910}" dt="2023-03-28T12:14:12.889" v="306" actId="21"/>
          <ac:spMkLst>
            <pc:docMk/>
            <pc:sldMk cId="3659346670" sldId="305"/>
            <ac:spMk id="7" creationId="{A981C2FC-0802-5041-3C27-6CCAC6D358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browserstack.com/guide/selenium-with-java-for-automated-test"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Automation Testing</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Chinta Ganesh</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402656" y="800822"/>
            <a:ext cx="11243911" cy="5080214"/>
          </a:xfrm>
        </p:spPr>
        <p:txBody>
          <a:bodyPr>
            <a:noAutofit/>
          </a:bodyPr>
          <a:lstStyle/>
          <a:p>
            <a:pPr marL="0" marR="0" algn="just">
              <a:spcBef>
                <a:spcPts val="0"/>
              </a:spcBef>
              <a:spcAft>
                <a:spcPts val="800"/>
              </a:spcAft>
            </a:pPr>
            <a: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1.What is Cucumber?</a:t>
            </a:r>
          </a:p>
          <a:p>
            <a:pPr marL="0" marR="0" algn="just">
              <a:spcBef>
                <a:spcPts val="0"/>
              </a:spcBef>
              <a:spcAft>
                <a:spcPts val="800"/>
              </a:spcAft>
            </a:pPr>
            <a: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Ans:- Cucumber is the BDD Framework for running automated tests. </a:t>
            </a:r>
            <a:b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Cucumber does not Automate your testcases!</a:t>
            </a:r>
          </a:p>
          <a:p>
            <a:pPr marL="0" marR="0" algn="just">
              <a:spcBef>
                <a:spcPts val="0"/>
              </a:spcBef>
              <a:spcAft>
                <a:spcPts val="800"/>
              </a:spcAft>
            </a:pPr>
            <a: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spcBef>
                <a:spcPts val="0"/>
              </a:spcBef>
              <a:spcAft>
                <a:spcPts val="800"/>
              </a:spcAft>
            </a:pPr>
            <a: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2.When my tests are already automated and can run, what cucumber does? </a:t>
            </a:r>
          </a:p>
          <a:p>
            <a:pPr marL="0" marR="0" algn="just">
              <a:spcBef>
                <a:spcPts val="0"/>
              </a:spcBef>
              <a:spcAft>
                <a:spcPts val="800"/>
              </a:spcAft>
            </a:pPr>
            <a: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Ans:- Data driven, Parameterization, Execution controls, Hooks, Reports, Automation utilities and many more….</a:t>
            </a:r>
          </a:p>
          <a:p>
            <a:pPr marL="0" marR="0" algn="just">
              <a:spcBef>
                <a:spcPts val="0"/>
              </a:spcBef>
              <a:spcAft>
                <a:spcPts val="800"/>
              </a:spcAft>
            </a:pPr>
            <a: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3.When you say automated tests, what type of Automation testcases does cucumber Support?</a:t>
            </a:r>
          </a:p>
          <a:p>
            <a:pPr marL="0" marR="0" algn="just">
              <a:spcBef>
                <a:spcPts val="0"/>
              </a:spcBef>
              <a:spcAft>
                <a:spcPts val="800"/>
              </a:spcAft>
            </a:pPr>
            <a: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Ans:-  Any Test (Web, Mobile, API, Unit Testing) which is written in Java/Ruby supported by Cucumber</a:t>
            </a:r>
          </a:p>
          <a:p>
            <a:pPr marL="0" marR="0" algn="just">
              <a:spcBef>
                <a:spcPts val="0"/>
              </a:spcBef>
              <a:spcAft>
                <a:spcPts val="800"/>
              </a:spcAft>
            </a:pPr>
            <a: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spcBef>
                <a:spcPts val="0"/>
              </a:spcBef>
              <a:spcAft>
                <a:spcPts val="800"/>
              </a:spcAft>
            </a:pPr>
            <a: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4.How cucumber is unique and Best from other Test Frameworks (Keyword, </a:t>
            </a:r>
            <a:r>
              <a:rPr lang="en-US" sz="200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Datadriven,Hybrid</a:t>
            </a:r>
            <a: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in the Market?</a:t>
            </a:r>
          </a:p>
          <a:p>
            <a:pPr marL="0" marR="0" algn="just">
              <a:spcBef>
                <a:spcPts val="0"/>
              </a:spcBef>
              <a:spcAft>
                <a:spcPts val="800"/>
              </a:spcAft>
            </a:pPr>
            <a: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Ans:- Because Testcases/Requirements are defined with on BDD methodology (Gherkin syntax)</a:t>
            </a:r>
          </a:p>
          <a:p>
            <a:pPr marL="0" marR="0" algn="just">
              <a:spcBef>
                <a:spcPts val="0"/>
              </a:spcBef>
              <a:spcAft>
                <a:spcPts val="800"/>
              </a:spcAft>
            </a:pPr>
            <a:r>
              <a:rPr lang="en-US"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No coding is required to implement Framework functionalities</a:t>
            </a:r>
          </a:p>
          <a:p>
            <a:pPr algn="just"/>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92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4036E-2991-1C17-EEB8-53DEA2F7C822}"/>
              </a:ext>
            </a:extLst>
          </p:cNvPr>
          <p:cNvSpPr>
            <a:spLocks noGrp="1"/>
          </p:cNvSpPr>
          <p:nvPr>
            <p:ph sz="half" idx="1"/>
          </p:nvPr>
        </p:nvSpPr>
        <p:spPr>
          <a:xfrm>
            <a:off x="539496" y="457201"/>
            <a:ext cx="11119104" cy="6213106"/>
          </a:xfrm>
        </p:spPr>
        <p:txBody>
          <a:bodyPr/>
          <a:lstStyle/>
          <a:p>
            <a:pPr algn="l"/>
            <a:r>
              <a:rPr lang="en-US" sz="2400" b="1" dirty="0">
                <a:solidFill>
                  <a:srgbClr val="333333"/>
                </a:solidFill>
                <a:effectLst/>
                <a:latin typeface="source-sans-pro"/>
              </a:rPr>
              <a:t>The Cucumber Framework: BDD Framework for Selenium</a:t>
            </a:r>
            <a:endParaRPr lang="en-US" sz="2400" b="0" dirty="0">
              <a:solidFill>
                <a:srgbClr val="333333"/>
              </a:solidFill>
              <a:effectLst/>
              <a:latin typeface="source-sans-pro"/>
            </a:endParaRPr>
          </a:p>
          <a:p>
            <a:pPr algn="l"/>
            <a:r>
              <a:rPr lang="en-US" b="0" i="0" dirty="0">
                <a:solidFill>
                  <a:srgbClr val="333333"/>
                </a:solidFill>
                <a:effectLst/>
                <a:latin typeface="source-sans-pro"/>
              </a:rPr>
              <a:t>Cucumber BDD framework mainly consists of three major parts – </a:t>
            </a:r>
            <a:r>
              <a:rPr lang="en-US" b="1" i="0" dirty="0">
                <a:solidFill>
                  <a:srgbClr val="333333"/>
                </a:solidFill>
                <a:effectLst/>
                <a:latin typeface="source-sans-pro"/>
              </a:rPr>
              <a:t>Feature File, Step Definitions</a:t>
            </a:r>
            <a:r>
              <a:rPr lang="en-US" b="0" i="0" dirty="0">
                <a:solidFill>
                  <a:srgbClr val="333333"/>
                </a:solidFill>
                <a:effectLst/>
                <a:latin typeface="source-sans-pro"/>
              </a:rPr>
              <a:t>, and the </a:t>
            </a:r>
            <a:r>
              <a:rPr lang="en-US" b="1" i="0" dirty="0">
                <a:solidFill>
                  <a:srgbClr val="333333"/>
                </a:solidFill>
                <a:effectLst/>
                <a:latin typeface="source-sans-pro"/>
              </a:rPr>
              <a:t>Test Runner File</a:t>
            </a:r>
            <a:r>
              <a:rPr lang="en-US" b="0" i="0" dirty="0">
                <a:solidFill>
                  <a:srgbClr val="333333"/>
                </a:solidFill>
                <a:effectLst/>
                <a:latin typeface="source-sans-pro"/>
              </a:rPr>
              <a:t>.</a:t>
            </a:r>
          </a:p>
          <a:p>
            <a:pPr algn="l"/>
            <a:r>
              <a:rPr lang="en-US" sz="3600" b="1" dirty="0">
                <a:solidFill>
                  <a:srgbClr val="333333"/>
                </a:solidFill>
                <a:effectLst/>
                <a:latin typeface="source-sans-pro"/>
              </a:rPr>
              <a:t>1. Feature File</a:t>
            </a:r>
            <a:endParaRPr lang="en-US" sz="3600" b="0" dirty="0">
              <a:solidFill>
                <a:srgbClr val="333333"/>
              </a:solidFill>
              <a:effectLst/>
              <a:latin typeface="source-sans-pro"/>
            </a:endParaRPr>
          </a:p>
          <a:p>
            <a:pPr algn="l"/>
            <a:r>
              <a:rPr lang="en-US" b="0" i="0" dirty="0">
                <a:solidFill>
                  <a:srgbClr val="333333"/>
                </a:solidFill>
                <a:effectLst/>
                <a:latin typeface="source-sans-pro"/>
              </a:rPr>
              <a:t>A standalone unit or a single functionality (such as a login) for a project can be called a Feature. Each of these features will have scenarios that must be tested using Selenium integrated with Cucumber. A file that stores data about features, their descriptions, and the scenarios to be tested is called a </a:t>
            </a:r>
            <a:r>
              <a:rPr lang="en-US" b="1" i="0" dirty="0">
                <a:solidFill>
                  <a:srgbClr val="333333"/>
                </a:solidFill>
                <a:effectLst/>
                <a:latin typeface="source-sans-pro"/>
              </a:rPr>
              <a:t>Feature File.</a:t>
            </a:r>
            <a:endParaRPr lang="en-US" b="0" i="0" dirty="0">
              <a:solidFill>
                <a:srgbClr val="333333"/>
              </a:solidFill>
              <a:effectLst/>
              <a:latin typeface="source-sans-pro"/>
            </a:endParaRPr>
          </a:p>
          <a:p>
            <a:pPr algn="l"/>
            <a:r>
              <a:rPr lang="en-US" b="0" i="0" dirty="0">
                <a:solidFill>
                  <a:srgbClr val="333333"/>
                </a:solidFill>
                <a:effectLst/>
                <a:latin typeface="source-sans-pro"/>
              </a:rPr>
              <a:t>Cucumber tests are written in these Feature Files that are stored with the extension – </a:t>
            </a:r>
            <a:r>
              <a:rPr lang="en-US" b="1" i="0" dirty="0">
                <a:solidFill>
                  <a:srgbClr val="333333"/>
                </a:solidFill>
                <a:effectLst/>
                <a:latin typeface="source-sans-pro"/>
              </a:rPr>
              <a:t>“.feature”</a:t>
            </a:r>
            <a:r>
              <a:rPr lang="en-US" b="0" i="0" dirty="0">
                <a:solidFill>
                  <a:srgbClr val="333333"/>
                </a:solidFill>
                <a:effectLst/>
                <a:latin typeface="source-sans-pro"/>
              </a:rPr>
              <a:t>. A Feature File can be given a description to make the documentation more legible.</a:t>
            </a:r>
          </a:p>
          <a:p>
            <a:pPr algn="l"/>
            <a:r>
              <a:rPr lang="en-US" b="1" i="0" dirty="0">
                <a:solidFill>
                  <a:srgbClr val="333333"/>
                </a:solidFill>
                <a:effectLst/>
                <a:latin typeface="source-sans-pro"/>
              </a:rPr>
              <a:t>Example:</a:t>
            </a:r>
            <a:endParaRPr lang="en-US" b="0" i="0" dirty="0">
              <a:solidFill>
                <a:srgbClr val="333333"/>
              </a:solidFill>
              <a:effectLst/>
              <a:latin typeface="source-sans-pro"/>
            </a:endParaRPr>
          </a:p>
          <a:p>
            <a:pPr algn="l"/>
            <a:r>
              <a:rPr lang="en-US" b="0" i="0" dirty="0">
                <a:solidFill>
                  <a:srgbClr val="333333"/>
                </a:solidFill>
                <a:effectLst/>
                <a:latin typeface="source-sans-pro"/>
              </a:rPr>
              <a:t>The Login function on a website</a:t>
            </a:r>
          </a:p>
          <a:p>
            <a:pPr algn="l"/>
            <a:r>
              <a:rPr lang="en-US" b="1" i="0" dirty="0">
                <a:solidFill>
                  <a:srgbClr val="333333"/>
                </a:solidFill>
                <a:effectLst/>
                <a:latin typeface="source-sans-pro"/>
              </a:rPr>
              <a:t>Feature File Name</a:t>
            </a:r>
            <a:r>
              <a:rPr lang="en-US" b="0" i="0" dirty="0">
                <a:solidFill>
                  <a:srgbClr val="333333"/>
                </a:solidFill>
                <a:effectLst/>
                <a:latin typeface="source-sans-pro"/>
              </a:rPr>
              <a:t>: </a:t>
            </a:r>
            <a:r>
              <a:rPr lang="en-US" b="1" i="0" dirty="0" err="1">
                <a:solidFill>
                  <a:srgbClr val="333333"/>
                </a:solidFill>
                <a:effectLst/>
                <a:latin typeface="source-sans-pro"/>
              </a:rPr>
              <a:t>userLogin.feature</a:t>
            </a:r>
            <a:endParaRPr lang="en-US" b="0" i="0" dirty="0">
              <a:solidFill>
                <a:srgbClr val="333333"/>
              </a:solidFill>
              <a:effectLst/>
              <a:latin typeface="source-sans-pro"/>
            </a:endParaRPr>
          </a:p>
          <a:p>
            <a:pPr algn="l"/>
            <a:r>
              <a:rPr lang="en-US" b="1" i="0" dirty="0">
                <a:solidFill>
                  <a:srgbClr val="333333"/>
                </a:solidFill>
                <a:effectLst/>
                <a:latin typeface="source-sans-pro"/>
              </a:rPr>
              <a:t>Description</a:t>
            </a:r>
            <a:r>
              <a:rPr lang="en-US" b="0" i="0" dirty="0">
                <a:solidFill>
                  <a:srgbClr val="333333"/>
                </a:solidFill>
                <a:effectLst/>
                <a:latin typeface="source-sans-pro"/>
              </a:rPr>
              <a:t>: The user shall be able to login upon entering the correct username and password in the correct fields. The user should be directed to the homepage if the username and password entered are correct.</a:t>
            </a:r>
          </a:p>
          <a:p>
            <a:pPr algn="l"/>
            <a:r>
              <a:rPr lang="en-US" b="0" i="0" dirty="0">
                <a:solidFill>
                  <a:srgbClr val="333333"/>
                </a:solidFill>
                <a:effectLst/>
                <a:latin typeface="source-sans-pro"/>
              </a:rPr>
              <a:t>Keywords such as </a:t>
            </a:r>
            <a:r>
              <a:rPr lang="en-US" b="1" i="0" dirty="0">
                <a:solidFill>
                  <a:srgbClr val="333333"/>
                </a:solidFill>
                <a:effectLst/>
                <a:latin typeface="source-sans-pro"/>
              </a:rPr>
              <a:t>GIVEN</a:t>
            </a:r>
            <a:r>
              <a:rPr lang="en-US" b="0" i="0" dirty="0">
                <a:solidFill>
                  <a:srgbClr val="333333"/>
                </a:solidFill>
                <a:effectLst/>
                <a:latin typeface="source-sans-pro"/>
              </a:rPr>
              <a:t>, </a:t>
            </a:r>
            <a:r>
              <a:rPr lang="en-US" b="1" i="0" dirty="0">
                <a:solidFill>
                  <a:srgbClr val="333333"/>
                </a:solidFill>
                <a:effectLst/>
                <a:latin typeface="source-sans-pro"/>
              </a:rPr>
              <a:t>WHEN</a:t>
            </a:r>
            <a:r>
              <a:rPr lang="en-US" b="0" i="0" dirty="0">
                <a:solidFill>
                  <a:srgbClr val="333333"/>
                </a:solidFill>
                <a:effectLst/>
                <a:latin typeface="source-sans-pro"/>
              </a:rPr>
              <a:t>, and </a:t>
            </a:r>
            <a:r>
              <a:rPr lang="en-US" b="1" i="0" dirty="0">
                <a:solidFill>
                  <a:srgbClr val="333333"/>
                </a:solidFill>
                <a:effectLst/>
                <a:latin typeface="source-sans-pro"/>
              </a:rPr>
              <a:t>THEN</a:t>
            </a:r>
            <a:r>
              <a:rPr lang="en-US" b="0" i="0" dirty="0">
                <a:solidFill>
                  <a:srgbClr val="333333"/>
                </a:solidFill>
                <a:effectLst/>
                <a:latin typeface="source-sans-pro"/>
              </a:rPr>
              <a:t> used to write the test in Cucumber are called </a:t>
            </a:r>
            <a:r>
              <a:rPr lang="en-US" b="1" i="0" dirty="0">
                <a:solidFill>
                  <a:srgbClr val="333333"/>
                </a:solidFill>
                <a:effectLst/>
                <a:latin typeface="source-sans-pro"/>
              </a:rPr>
              <a:t>Annotations</a:t>
            </a:r>
            <a:r>
              <a:rPr lang="en-US" b="0" i="0" dirty="0">
                <a:solidFill>
                  <a:srgbClr val="333333"/>
                </a:solidFill>
                <a:effectLst/>
                <a:latin typeface="source-sans-pro"/>
              </a:rPr>
              <a:t>.</a:t>
            </a:r>
          </a:p>
          <a:p>
            <a:pPr marL="0" indent="0" algn="l">
              <a:buNone/>
            </a:pPr>
            <a:endParaRPr lang="en-US" b="0" i="0" dirty="0">
              <a:solidFill>
                <a:srgbClr val="333333"/>
              </a:solidFill>
              <a:effectLst/>
              <a:latin typeface="source-sans-pro"/>
            </a:endParaRPr>
          </a:p>
          <a:p>
            <a:pPr algn="l"/>
            <a:r>
              <a:rPr lang="en-US" b="0" i="0" dirty="0">
                <a:solidFill>
                  <a:srgbClr val="333333"/>
                </a:solidFill>
                <a:effectLst/>
                <a:latin typeface="source-sans-pro"/>
              </a:rPr>
              <a:t>GIVEN user navigates to login page by opening Firefox</a:t>
            </a:r>
          </a:p>
          <a:p>
            <a:pPr algn="l"/>
            <a:r>
              <a:rPr lang="en-US" b="0" i="0" dirty="0">
                <a:solidFill>
                  <a:srgbClr val="333333"/>
                </a:solidFill>
                <a:effectLst/>
                <a:latin typeface="source-sans-pro"/>
              </a:rPr>
              <a:t>WHEN user enters correct &lt;username&gt; AND &lt;password&gt; values</a:t>
            </a:r>
          </a:p>
          <a:p>
            <a:pPr algn="l"/>
            <a:r>
              <a:rPr lang="en-US" b="0" i="0" dirty="0">
                <a:solidFill>
                  <a:srgbClr val="333333"/>
                </a:solidFill>
                <a:effectLst/>
                <a:latin typeface="source-sans-pro"/>
              </a:rPr>
              <a:t>THEN user is directed to the homepage</a:t>
            </a:r>
          </a:p>
          <a:p>
            <a:pPr algn="l"/>
            <a:endParaRPr lang="en-US" b="0" i="0" dirty="0">
              <a:solidFill>
                <a:srgbClr val="333333"/>
              </a:solidFill>
              <a:effectLst/>
              <a:latin typeface="source-sans-pro"/>
            </a:endParaRPr>
          </a:p>
          <a:p>
            <a:endParaRPr lang="en-US" dirty="0"/>
          </a:p>
        </p:txBody>
      </p:sp>
      <p:sp>
        <p:nvSpPr>
          <p:cNvPr id="5" name="Slide Number Placeholder 4">
            <a:extLst>
              <a:ext uri="{FF2B5EF4-FFF2-40B4-BE49-F238E27FC236}">
                <a16:creationId xmlns:a16="http://schemas.microsoft.com/office/drawing/2014/main" id="{621AA96C-DCA6-DECB-BE00-2E8D6BE1C19E}"/>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659346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522FC6-60E5-F534-00A6-820256D4E3D7}"/>
              </a:ext>
            </a:extLst>
          </p:cNvPr>
          <p:cNvSpPr>
            <a:spLocks noGrp="1"/>
          </p:cNvSpPr>
          <p:nvPr>
            <p:ph sz="half" idx="1"/>
          </p:nvPr>
        </p:nvSpPr>
        <p:spPr>
          <a:xfrm>
            <a:off x="539496" y="457200"/>
            <a:ext cx="11119104" cy="608076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33333"/>
                </a:solidFill>
                <a:effectLst/>
                <a:latin typeface="source-sans-pro"/>
              </a:rPr>
              <a:t>2. Step Definitions</a:t>
            </a:r>
            <a:endParaRPr kumimoji="0" lang="en-US" altLang="en-US" sz="3600" b="0" i="0" u="none" strike="noStrike" cap="none" normalizeH="0" baseline="0" dirty="0">
              <a:ln>
                <a:noFill/>
              </a:ln>
              <a:solidFill>
                <a:srgbClr val="333333"/>
              </a:solidFill>
              <a:effectLst/>
              <a:latin typeface="source-sans-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source-sans-pro"/>
              </a:rPr>
              <a:t>Now that the features are written in the feature files, the code for the related scenario has to be run. To know which batch of code needs to be run for a given scenario, Steps Definitions come into the picture. A Steps Definitions file stores the mapping data between each step of a scenario defined in the feature file and the code to be executed.</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source-sans-pro"/>
              </a:rPr>
              <a:t>Step Definitions can use both </a:t>
            </a:r>
            <a:r>
              <a:rPr kumimoji="0" lang="en-US" altLang="en-US" sz="1800" b="0" i="0" u="sng" strike="noStrike" cap="none" normalizeH="0" baseline="0" dirty="0">
                <a:ln>
                  <a:noFill/>
                </a:ln>
                <a:solidFill>
                  <a:srgbClr val="0070F0"/>
                </a:solidFill>
                <a:effectLst/>
                <a:latin typeface="source-sans-pro"/>
                <a:hlinkClick r:id="rId2" tooltip="Selenium Java Tutorial"/>
              </a:rPr>
              <a:t>Java and Selenium</a:t>
            </a:r>
            <a:r>
              <a:rPr kumimoji="0" lang="en-US" altLang="en-US" sz="1800" b="0" i="0" u="none" strike="noStrike" cap="none" normalizeH="0" baseline="0" dirty="0">
                <a:ln>
                  <a:noFill/>
                </a:ln>
                <a:solidFill>
                  <a:srgbClr val="333333"/>
                </a:solidFill>
                <a:effectLst/>
                <a:latin typeface="source-sans-pro"/>
              </a:rPr>
              <a:t> commands for the Java functions written to map a feature file to the code.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33333"/>
                </a:solidFill>
                <a:effectLst/>
                <a:latin typeface="source-sans-pro"/>
              </a:rPr>
              <a:t>Example: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SFMono-Regular"/>
              </a:rPr>
              <a:t>package</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660066"/>
                </a:solidFill>
                <a:effectLst/>
                <a:latin typeface="SFMono-Regular"/>
              </a:rPr>
              <a:t>StepDefinition</a:t>
            </a:r>
            <a:r>
              <a:rPr kumimoji="0" lang="en-US" altLang="en-US" b="0" i="0" u="none" strike="noStrike" cap="none" normalizeH="0" baseline="0" dirty="0">
                <a:ln>
                  <a:noFill/>
                </a:ln>
                <a:solidFill>
                  <a:srgbClr val="666600"/>
                </a:solidFill>
                <a:effectLst/>
                <a:latin typeface="SFMono-Regular"/>
              </a:rPr>
              <a:t>;</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SFMono-Regular"/>
              </a:rPr>
              <a:t>import</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000000"/>
                </a:solidFill>
                <a:effectLst/>
                <a:latin typeface="SFMono-Regular"/>
              </a:rPr>
              <a:t>cucumber</a:t>
            </a:r>
            <a:r>
              <a:rPr kumimoji="0" lang="en-US" altLang="en-US" b="0" i="0" u="none" strike="noStrike" cap="none" normalizeH="0" baseline="0" dirty="0" err="1">
                <a:ln>
                  <a:noFill/>
                </a:ln>
                <a:solidFill>
                  <a:srgbClr val="666600"/>
                </a:solidFill>
                <a:effectLst/>
                <a:latin typeface="SFMono-Regular"/>
              </a:rPr>
              <a:t>.</a:t>
            </a:r>
            <a:r>
              <a:rPr kumimoji="0" lang="en-US" altLang="en-US" b="0" i="0" u="none" strike="noStrike" cap="none" normalizeH="0" baseline="0" dirty="0" err="1">
                <a:ln>
                  <a:noFill/>
                </a:ln>
                <a:solidFill>
                  <a:srgbClr val="000000"/>
                </a:solidFill>
                <a:effectLst/>
                <a:latin typeface="SFMono-Regular"/>
              </a:rPr>
              <a:t>api</a:t>
            </a:r>
            <a:r>
              <a:rPr kumimoji="0" lang="en-US" altLang="en-US" b="0" i="0" u="none" strike="noStrike" cap="none" normalizeH="0" baseline="0" dirty="0" err="1">
                <a:ln>
                  <a:noFill/>
                </a:ln>
                <a:solidFill>
                  <a:srgbClr val="666600"/>
                </a:solidFill>
                <a:effectLst/>
                <a:latin typeface="SFMono-Regular"/>
              </a:rPr>
              <a:t>.</a:t>
            </a:r>
            <a:r>
              <a:rPr kumimoji="0" lang="en-US" altLang="en-US" b="0" i="0" u="none" strike="noStrike" cap="none" normalizeH="0" baseline="0" dirty="0" err="1">
                <a:ln>
                  <a:noFill/>
                </a:ln>
                <a:solidFill>
                  <a:srgbClr val="000000"/>
                </a:solidFill>
                <a:effectLst/>
                <a:latin typeface="SFMono-Regular"/>
              </a:rPr>
              <a:t>java</a:t>
            </a:r>
            <a:r>
              <a:rPr kumimoji="0" lang="en-US" altLang="en-US" b="0" i="0" u="none" strike="noStrike" cap="none" normalizeH="0" baseline="0" dirty="0" err="1">
                <a:ln>
                  <a:noFill/>
                </a:ln>
                <a:solidFill>
                  <a:srgbClr val="666600"/>
                </a:solidFill>
                <a:effectLst/>
                <a:latin typeface="SFMono-Regular"/>
              </a:rPr>
              <a:t>.</a:t>
            </a:r>
            <a:r>
              <a:rPr kumimoji="0" lang="en-US" altLang="en-US" b="0" i="0" u="none" strike="noStrike" cap="none" normalizeH="0" baseline="0" dirty="0" err="1">
                <a:ln>
                  <a:noFill/>
                </a:ln>
                <a:solidFill>
                  <a:srgbClr val="000000"/>
                </a:solidFill>
                <a:effectLst/>
                <a:latin typeface="SFMono-Regular"/>
              </a:rPr>
              <a:t>en</a:t>
            </a:r>
            <a:r>
              <a:rPr kumimoji="0" lang="en-US" altLang="en-US" b="0" i="0" u="none" strike="noStrike" cap="none" normalizeH="0" baseline="0" dirty="0" err="1">
                <a:ln>
                  <a:noFill/>
                </a:ln>
                <a:solidFill>
                  <a:srgbClr val="666600"/>
                </a:solidFill>
                <a:effectLst/>
                <a:latin typeface="SFMono-Regular"/>
              </a:rPr>
              <a:t>.</a:t>
            </a:r>
            <a:r>
              <a:rPr kumimoji="0" lang="en-US" altLang="en-US" b="0" i="0" u="none" strike="noStrike" cap="none" normalizeH="0" baseline="0" dirty="0" err="1">
                <a:ln>
                  <a:noFill/>
                </a:ln>
                <a:solidFill>
                  <a:srgbClr val="660066"/>
                </a:solidFill>
                <a:effectLst/>
                <a:latin typeface="SFMono-Regular"/>
              </a:rPr>
              <a:t>Given</a:t>
            </a:r>
            <a:r>
              <a:rPr kumimoji="0" lang="en-US" altLang="en-US" b="0" i="0" u="none" strike="noStrike" cap="none" normalizeH="0" baseline="0" dirty="0">
                <a:ln>
                  <a:noFill/>
                </a:ln>
                <a:solidFill>
                  <a:srgbClr val="666600"/>
                </a:solidFill>
                <a:effectLst/>
                <a:latin typeface="SFMono-Regular"/>
              </a:rPr>
              <a:t>;</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SFMono-Regular"/>
              </a:rPr>
              <a:t>import</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000000"/>
                </a:solidFill>
                <a:effectLst/>
                <a:latin typeface="SFMono-Regular"/>
              </a:rPr>
              <a:t>cucumber</a:t>
            </a:r>
            <a:r>
              <a:rPr kumimoji="0" lang="en-US" altLang="en-US" b="0" i="0" u="none" strike="noStrike" cap="none" normalizeH="0" baseline="0" dirty="0" err="1">
                <a:ln>
                  <a:noFill/>
                </a:ln>
                <a:solidFill>
                  <a:srgbClr val="666600"/>
                </a:solidFill>
                <a:effectLst/>
                <a:latin typeface="SFMono-Regular"/>
              </a:rPr>
              <a:t>.</a:t>
            </a:r>
            <a:r>
              <a:rPr kumimoji="0" lang="en-US" altLang="en-US" b="0" i="0" u="none" strike="noStrike" cap="none" normalizeH="0" baseline="0" dirty="0" err="1">
                <a:ln>
                  <a:noFill/>
                </a:ln>
                <a:solidFill>
                  <a:srgbClr val="000000"/>
                </a:solidFill>
                <a:effectLst/>
                <a:latin typeface="SFMono-Regular"/>
              </a:rPr>
              <a:t>api</a:t>
            </a:r>
            <a:r>
              <a:rPr kumimoji="0" lang="en-US" altLang="en-US" b="0" i="0" u="none" strike="noStrike" cap="none" normalizeH="0" baseline="0" dirty="0" err="1">
                <a:ln>
                  <a:noFill/>
                </a:ln>
                <a:solidFill>
                  <a:srgbClr val="666600"/>
                </a:solidFill>
                <a:effectLst/>
                <a:latin typeface="SFMono-Regular"/>
              </a:rPr>
              <a:t>.</a:t>
            </a:r>
            <a:r>
              <a:rPr kumimoji="0" lang="en-US" altLang="en-US" b="0" i="0" u="none" strike="noStrike" cap="none" normalizeH="0" baseline="0" dirty="0" err="1">
                <a:ln>
                  <a:noFill/>
                </a:ln>
                <a:solidFill>
                  <a:srgbClr val="000000"/>
                </a:solidFill>
                <a:effectLst/>
                <a:latin typeface="SFMono-Regular"/>
              </a:rPr>
              <a:t>java</a:t>
            </a:r>
            <a:r>
              <a:rPr kumimoji="0" lang="en-US" altLang="en-US" b="0" i="0" u="none" strike="noStrike" cap="none" normalizeH="0" baseline="0" dirty="0" err="1">
                <a:ln>
                  <a:noFill/>
                </a:ln>
                <a:solidFill>
                  <a:srgbClr val="666600"/>
                </a:solidFill>
                <a:effectLst/>
                <a:latin typeface="SFMono-Regular"/>
              </a:rPr>
              <a:t>.</a:t>
            </a:r>
            <a:r>
              <a:rPr kumimoji="0" lang="en-US" altLang="en-US" b="0" i="0" u="none" strike="noStrike" cap="none" normalizeH="0" baseline="0" dirty="0" err="1">
                <a:ln>
                  <a:noFill/>
                </a:ln>
                <a:solidFill>
                  <a:srgbClr val="000000"/>
                </a:solidFill>
                <a:effectLst/>
                <a:latin typeface="SFMono-Regular"/>
              </a:rPr>
              <a:t>en</a:t>
            </a:r>
            <a:r>
              <a:rPr kumimoji="0" lang="en-US" altLang="en-US" b="0" i="0" u="none" strike="noStrike" cap="none" normalizeH="0" baseline="0" dirty="0" err="1">
                <a:ln>
                  <a:noFill/>
                </a:ln>
                <a:solidFill>
                  <a:srgbClr val="666600"/>
                </a:solidFill>
                <a:effectLst/>
                <a:latin typeface="SFMono-Regular"/>
              </a:rPr>
              <a:t>.</a:t>
            </a:r>
            <a:r>
              <a:rPr kumimoji="0" lang="en-US" altLang="en-US" b="0" i="0" u="none" strike="noStrike" cap="none" normalizeH="0" baseline="0" dirty="0" err="1">
                <a:ln>
                  <a:noFill/>
                </a:ln>
                <a:solidFill>
                  <a:srgbClr val="660066"/>
                </a:solidFill>
                <a:effectLst/>
                <a:latin typeface="SFMono-Regular"/>
              </a:rPr>
              <a:t>Then</a:t>
            </a:r>
            <a:r>
              <a:rPr kumimoji="0" lang="en-US" altLang="en-US" b="0" i="0" u="none" strike="noStrike" cap="none" normalizeH="0" baseline="0" dirty="0">
                <a:ln>
                  <a:noFill/>
                </a:ln>
                <a:solidFill>
                  <a:srgbClr val="666600"/>
                </a:solidFill>
                <a:effectLst/>
                <a:latin typeface="SFMono-Regular"/>
              </a:rPr>
              <a:t>;</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SFMono-Regular"/>
              </a:rPr>
              <a:t>import</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000000"/>
                </a:solidFill>
                <a:effectLst/>
                <a:latin typeface="SFMono-Regular"/>
              </a:rPr>
              <a:t>cucumber</a:t>
            </a:r>
            <a:r>
              <a:rPr kumimoji="0" lang="en-US" altLang="en-US" b="0" i="0" u="none" strike="noStrike" cap="none" normalizeH="0" baseline="0" dirty="0" err="1">
                <a:ln>
                  <a:noFill/>
                </a:ln>
                <a:solidFill>
                  <a:srgbClr val="666600"/>
                </a:solidFill>
                <a:effectLst/>
                <a:latin typeface="SFMono-Regular"/>
              </a:rPr>
              <a:t>.</a:t>
            </a:r>
            <a:r>
              <a:rPr kumimoji="0" lang="en-US" altLang="en-US" b="0" i="0" u="none" strike="noStrike" cap="none" normalizeH="0" baseline="0" dirty="0" err="1">
                <a:ln>
                  <a:noFill/>
                </a:ln>
                <a:solidFill>
                  <a:srgbClr val="000000"/>
                </a:solidFill>
                <a:effectLst/>
                <a:latin typeface="SFMono-Regular"/>
              </a:rPr>
              <a:t>api</a:t>
            </a:r>
            <a:r>
              <a:rPr kumimoji="0" lang="en-US" altLang="en-US" b="0" i="0" u="none" strike="noStrike" cap="none" normalizeH="0" baseline="0" dirty="0" err="1">
                <a:ln>
                  <a:noFill/>
                </a:ln>
                <a:solidFill>
                  <a:srgbClr val="666600"/>
                </a:solidFill>
                <a:effectLst/>
                <a:latin typeface="SFMono-Regular"/>
              </a:rPr>
              <a:t>.</a:t>
            </a:r>
            <a:r>
              <a:rPr kumimoji="0" lang="en-US" altLang="en-US" b="0" i="0" u="none" strike="noStrike" cap="none" normalizeH="0" baseline="0" dirty="0" err="1">
                <a:ln>
                  <a:noFill/>
                </a:ln>
                <a:solidFill>
                  <a:srgbClr val="000000"/>
                </a:solidFill>
                <a:effectLst/>
                <a:latin typeface="SFMono-Regular"/>
              </a:rPr>
              <a:t>java</a:t>
            </a:r>
            <a:r>
              <a:rPr kumimoji="0" lang="en-US" altLang="en-US" b="0" i="0" u="none" strike="noStrike" cap="none" normalizeH="0" baseline="0" dirty="0" err="1">
                <a:ln>
                  <a:noFill/>
                </a:ln>
                <a:solidFill>
                  <a:srgbClr val="666600"/>
                </a:solidFill>
                <a:effectLst/>
                <a:latin typeface="SFMono-Regular"/>
              </a:rPr>
              <a:t>.</a:t>
            </a:r>
            <a:r>
              <a:rPr kumimoji="0" lang="en-US" altLang="en-US" b="0" i="0" u="none" strike="noStrike" cap="none" normalizeH="0" baseline="0" dirty="0" err="1">
                <a:ln>
                  <a:noFill/>
                </a:ln>
                <a:solidFill>
                  <a:srgbClr val="000000"/>
                </a:solidFill>
                <a:effectLst/>
                <a:latin typeface="SFMono-Regular"/>
              </a:rPr>
              <a:t>en</a:t>
            </a:r>
            <a:r>
              <a:rPr kumimoji="0" lang="en-US" altLang="en-US" b="0" i="0" u="none" strike="noStrike" cap="none" normalizeH="0" baseline="0" dirty="0" err="1">
                <a:ln>
                  <a:noFill/>
                </a:ln>
                <a:solidFill>
                  <a:srgbClr val="666600"/>
                </a:solidFill>
                <a:effectLst/>
                <a:latin typeface="SFMono-Regular"/>
              </a:rPr>
              <a:t>.</a:t>
            </a:r>
            <a:r>
              <a:rPr kumimoji="0" lang="en-US" altLang="en-US" b="0" i="0" u="none" strike="noStrike" cap="none" normalizeH="0" baseline="0" dirty="0" err="1">
                <a:ln>
                  <a:noFill/>
                </a:ln>
                <a:solidFill>
                  <a:srgbClr val="660066"/>
                </a:solidFill>
                <a:effectLst/>
                <a:latin typeface="SFMono-Regular"/>
              </a:rPr>
              <a:t>When</a:t>
            </a:r>
            <a:r>
              <a:rPr kumimoji="0" lang="en-US" altLang="en-US" b="0" i="0" u="none" strike="noStrike" cap="none" normalizeH="0" baseline="0" dirty="0">
                <a:ln>
                  <a:noFill/>
                </a:ln>
                <a:solidFill>
                  <a:srgbClr val="666600"/>
                </a:solidFill>
                <a:effectLst/>
                <a:latin typeface="SFMono-Regular"/>
              </a:rPr>
              <a:t>;</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SFMono-Regular"/>
              </a:rPr>
              <a:t>public</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a:ln>
                  <a:noFill/>
                </a:ln>
                <a:solidFill>
                  <a:srgbClr val="000088"/>
                </a:solidFill>
                <a:effectLst/>
                <a:latin typeface="SFMono-Regular"/>
              </a:rPr>
              <a:t>class</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a:ln>
                  <a:noFill/>
                </a:ln>
                <a:solidFill>
                  <a:srgbClr val="660066"/>
                </a:solidFill>
                <a:effectLst/>
                <a:latin typeface="SFMono-Regular"/>
              </a:rPr>
              <a:t>Steps</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a:ln>
                  <a:noFill/>
                </a:ln>
                <a:solidFill>
                  <a:srgbClr val="666600"/>
                </a:solidFill>
                <a:effectLst/>
                <a:latin typeface="SFMono-Regular"/>
              </a:rPr>
              <a:t>{</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6666"/>
                </a:solidFill>
                <a:effectLst/>
                <a:latin typeface="SFMono-Regular"/>
              </a:rPr>
              <a:t>@Given</a:t>
            </a:r>
            <a:r>
              <a:rPr kumimoji="0" lang="en-US" altLang="en-US" b="0" i="0" u="none" strike="noStrike" cap="none" normalizeH="0" baseline="0" dirty="0">
                <a:ln>
                  <a:noFill/>
                </a:ln>
                <a:solidFill>
                  <a:srgbClr val="666600"/>
                </a:solidFill>
                <a:effectLst/>
                <a:latin typeface="SFMono-Regular"/>
              </a:rPr>
              <a:t>(</a:t>
            </a:r>
            <a:r>
              <a:rPr kumimoji="0" lang="en-US" altLang="en-US" b="0" i="0" u="none" strike="noStrike" cap="none" normalizeH="0" baseline="0" dirty="0">
                <a:ln>
                  <a:noFill/>
                </a:ln>
                <a:solidFill>
                  <a:srgbClr val="008800"/>
                </a:solidFill>
                <a:effectLst/>
                <a:latin typeface="SFMono-Regular"/>
              </a:rPr>
              <a:t>"^user navigates to the login page by opening Firefox$"</a:t>
            </a:r>
            <a:r>
              <a:rPr kumimoji="0" lang="en-US" altLang="en-US" b="0" i="0" u="none" strike="noStrike" cap="none" normalizeH="0" baseline="0" dirty="0">
                <a:ln>
                  <a:noFill/>
                </a:ln>
                <a:solidFill>
                  <a:srgbClr val="666600"/>
                </a:solidFill>
                <a:effectLst/>
                <a:latin typeface="SFMono-Regular"/>
              </a:rPr>
              <a:t>)</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a:ln>
                  <a:noFill/>
                </a:ln>
                <a:solidFill>
                  <a:srgbClr val="880000"/>
                </a:solidFill>
                <a:effectLst/>
                <a:latin typeface="SFMono-Regular"/>
              </a:rPr>
              <a:t>//Code to Open Firefox Browser and launch the login page of application to define the GIVEN step of the feature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a:ln>
                  <a:noFill/>
                </a:ln>
                <a:solidFill>
                  <a:srgbClr val="006666"/>
                </a:solidFill>
                <a:effectLst/>
                <a:latin typeface="SFMono-Regular"/>
              </a:rPr>
              <a:t>@When</a:t>
            </a:r>
            <a:r>
              <a:rPr kumimoji="0" lang="en-US" altLang="en-US" b="0" i="0" u="none" strike="noStrike" cap="none" normalizeH="0" baseline="0" dirty="0">
                <a:ln>
                  <a:noFill/>
                </a:ln>
                <a:solidFill>
                  <a:srgbClr val="666600"/>
                </a:solidFill>
                <a:effectLst/>
                <a:latin typeface="SFMono-Regular"/>
              </a:rPr>
              <a:t>(</a:t>
            </a:r>
            <a:r>
              <a:rPr kumimoji="0" lang="en-US" altLang="en-US" b="0" i="0" u="none" strike="noStrike" cap="none" normalizeH="0" baseline="0" dirty="0">
                <a:ln>
                  <a:noFill/>
                </a:ln>
                <a:solidFill>
                  <a:srgbClr val="008800"/>
                </a:solidFill>
                <a:effectLst/>
                <a:latin typeface="SFMono-Regular"/>
              </a:rPr>
              <a:t>"^user enters correct username and password values$"</a:t>
            </a:r>
            <a:r>
              <a:rPr kumimoji="0" lang="en-US" altLang="en-US" b="0" i="0" u="none" strike="noStrike" cap="none" normalizeH="0" baseline="0" dirty="0">
                <a:ln>
                  <a:noFill/>
                </a:ln>
                <a:solidFill>
                  <a:srgbClr val="666600"/>
                </a:solidFill>
                <a:effectLst/>
                <a:latin typeface="SFMono-Regular"/>
              </a:rPr>
              <a:t>)</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a:ln>
                  <a:noFill/>
                </a:ln>
                <a:solidFill>
                  <a:srgbClr val="880000"/>
                </a:solidFill>
                <a:effectLst/>
                <a:latin typeface="SFMono-Regular"/>
              </a:rPr>
              <a:t>//take inputs for username and password fields using find element by </a:t>
            </a:r>
            <a:r>
              <a:rPr kumimoji="0" lang="en-US" altLang="en-US" b="0" i="0" u="none" strike="noStrike" cap="none" normalizeH="0" baseline="0" dirty="0" err="1">
                <a:ln>
                  <a:noFill/>
                </a:ln>
                <a:solidFill>
                  <a:srgbClr val="880000"/>
                </a:solidFill>
                <a:effectLst/>
                <a:latin typeface="SFMono-Regular"/>
              </a:rPr>
              <a:t>xpath</a:t>
            </a:r>
            <a:r>
              <a:rPr kumimoji="0" lang="en-US" altLang="en-US" b="0" i="0" u="none" strike="noStrike" cap="none" normalizeH="0" baseline="0" dirty="0">
                <a:ln>
                  <a:noFill/>
                </a:ln>
                <a:solidFill>
                  <a:srgbClr val="880000"/>
                </a:solidFill>
                <a:effectLst/>
                <a:latin typeface="SFMono-Regular"/>
              </a:rPr>
              <a:t>. Put the correct username and password values as inputs to define the WHEN step of the feature</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6666"/>
                </a:solidFill>
                <a:effectLst/>
                <a:latin typeface="SFMono-Regular"/>
              </a:rPr>
              <a:t>@Then</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a:ln>
                  <a:noFill/>
                </a:ln>
                <a:solidFill>
                  <a:srgbClr val="666600"/>
                </a:solidFill>
                <a:effectLst/>
                <a:latin typeface="SFMono-Regular"/>
              </a:rPr>
              <a:t>(“^</a:t>
            </a:r>
            <a:r>
              <a:rPr kumimoji="0" lang="en-US" altLang="en-US" b="0" i="0" u="none" strike="noStrike" cap="none" normalizeH="0" baseline="0" dirty="0">
                <a:ln>
                  <a:noFill/>
                </a:ln>
                <a:solidFill>
                  <a:srgbClr val="000000"/>
                </a:solidFill>
                <a:effectLst/>
                <a:latin typeface="SFMono-Regular"/>
              </a:rPr>
              <a:t>user gets directed to homepage$</a:t>
            </a:r>
            <a:r>
              <a:rPr kumimoji="0" lang="en-US" altLang="en-US" b="0" i="0" u="none" strike="noStrike" cap="none" normalizeH="0" baseline="0" dirty="0">
                <a:ln>
                  <a:noFill/>
                </a:ln>
                <a:solidFill>
                  <a:srgbClr val="666600"/>
                </a:solidFill>
                <a:effectLst/>
                <a:latin typeface="SFMono-Regular"/>
              </a:rPr>
              <a:t>”)</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a:ln>
                  <a:noFill/>
                </a:ln>
                <a:solidFill>
                  <a:srgbClr val="880000"/>
                </a:solidFill>
                <a:effectLst/>
                <a:latin typeface="SFMono-Regular"/>
              </a:rPr>
              <a:t>//Direct to the Homepage of the application as a result of correct username and password inputs in the WHEN step. This would define the THEN step of the feature</a:t>
            </a:r>
            <a:endParaRPr kumimoji="0" lang="en-US" altLang="en-US" b="0" i="0" u="none" strike="noStrike" cap="none" normalizeH="0" baseline="0" dirty="0">
              <a:ln>
                <a:noFill/>
              </a:ln>
              <a:solidFill>
                <a:srgbClr val="333333"/>
              </a:solidFill>
              <a:effectLst/>
              <a:latin typeface="source-sans-pro"/>
            </a:endParaRPr>
          </a:p>
          <a:p>
            <a:endParaRPr lang="en-US" dirty="0"/>
          </a:p>
        </p:txBody>
      </p:sp>
      <p:sp>
        <p:nvSpPr>
          <p:cNvPr id="5" name="Slide Number Placeholder 4">
            <a:extLst>
              <a:ext uri="{FF2B5EF4-FFF2-40B4-BE49-F238E27FC236}">
                <a16:creationId xmlns:a16="http://schemas.microsoft.com/office/drawing/2014/main" id="{E8D87159-3637-8B01-8D76-9180EBBBAE16}"/>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96385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5D2630-54C0-9229-382C-CA463BE617F6}"/>
              </a:ext>
            </a:extLst>
          </p:cNvPr>
          <p:cNvSpPr>
            <a:spLocks noGrp="1"/>
          </p:cNvSpPr>
          <p:nvPr>
            <p:ph sz="half" idx="1"/>
          </p:nvPr>
        </p:nvSpPr>
        <p:spPr>
          <a:xfrm>
            <a:off x="539496" y="616017"/>
            <a:ext cx="11119104" cy="592194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33333"/>
                </a:solidFill>
                <a:effectLst/>
                <a:latin typeface="source-sans-pro"/>
              </a:rPr>
              <a:t>3. Test Runner File</a:t>
            </a:r>
            <a:endParaRPr kumimoji="0" lang="en-US" altLang="en-US" sz="3600" b="0" i="0" u="none" strike="noStrike" cap="none" normalizeH="0" baseline="0" dirty="0">
              <a:ln>
                <a:noFill/>
              </a:ln>
              <a:solidFill>
                <a:srgbClr val="333333"/>
              </a:solidFill>
              <a:effectLst/>
              <a:latin typeface="source-sans-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source-sans-pro"/>
              </a:rPr>
              <a:t>To run the test, one needs a </a:t>
            </a:r>
            <a:r>
              <a:rPr kumimoji="0" lang="en-US" altLang="en-US" sz="1800" b="1" i="0" u="none" strike="noStrike" cap="none" normalizeH="0" baseline="0" dirty="0">
                <a:ln>
                  <a:noFill/>
                </a:ln>
                <a:solidFill>
                  <a:srgbClr val="333333"/>
                </a:solidFill>
                <a:effectLst/>
                <a:latin typeface="source-sans-pro"/>
              </a:rPr>
              <a:t>Test Runner File</a:t>
            </a:r>
            <a:r>
              <a:rPr kumimoji="0" lang="en-US" altLang="en-US" sz="1800" b="0" i="0" u="none" strike="noStrike" cap="none" normalizeH="0" baseline="0" dirty="0">
                <a:ln>
                  <a:noFill/>
                </a:ln>
                <a:solidFill>
                  <a:srgbClr val="333333"/>
                </a:solidFill>
                <a:effectLst/>
                <a:latin typeface="source-sans-pro"/>
              </a:rPr>
              <a:t>, which is a JUnit Test Runner Class containing the Step Definition location and the other primary metadata required to run the test.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source-sans-pro"/>
              </a:rPr>
              <a:t>The Test Runner File uses the </a:t>
            </a:r>
            <a:r>
              <a:rPr kumimoji="0" lang="en-US" altLang="en-US" sz="1800" b="1" i="0" u="none" strike="noStrike" cap="none" normalizeH="0" baseline="0" dirty="0">
                <a:ln>
                  <a:noFill/>
                </a:ln>
                <a:solidFill>
                  <a:srgbClr val="333333"/>
                </a:solidFill>
                <a:effectLst/>
                <a:latin typeface="source-sans-pro"/>
              </a:rPr>
              <a:t>@RunWith()</a:t>
            </a:r>
            <a:r>
              <a:rPr kumimoji="0" lang="en-US" altLang="en-US" sz="1800" b="0" i="0" u="none" strike="noStrike" cap="none" normalizeH="0" baseline="0" dirty="0">
                <a:ln>
                  <a:noFill/>
                </a:ln>
                <a:solidFill>
                  <a:srgbClr val="333333"/>
                </a:solidFill>
                <a:effectLst/>
                <a:latin typeface="source-sans-pro"/>
              </a:rPr>
              <a:t> Annotation from JUnit for executing tests. It also uses the </a:t>
            </a:r>
            <a:r>
              <a:rPr kumimoji="0" lang="en-US" altLang="en-US" sz="1800" b="1" i="0" u="none" strike="noStrike" cap="none" normalizeH="0" baseline="0" dirty="0">
                <a:ln>
                  <a:noFill/>
                </a:ln>
                <a:solidFill>
                  <a:srgbClr val="333333"/>
                </a:solidFill>
                <a:effectLst/>
                <a:latin typeface="source-sans-pro"/>
              </a:rPr>
              <a:t>@CucumberOptions</a:t>
            </a:r>
            <a:r>
              <a:rPr kumimoji="0" lang="en-US" altLang="en-US" sz="1800" b="0" i="0" u="none" strike="noStrike" cap="none" normalizeH="0" baseline="0" dirty="0">
                <a:ln>
                  <a:noFill/>
                </a:ln>
                <a:solidFill>
                  <a:srgbClr val="333333"/>
                </a:solidFill>
                <a:effectLst/>
                <a:latin typeface="source-sans-pro"/>
              </a:rPr>
              <a:t> Annotation to define the location of feature files, step definitions, reporting integrations, etc.</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33333"/>
                </a:solidFill>
                <a:effectLst/>
                <a:latin typeface="source-sans-pro"/>
              </a:rPr>
              <a:t>Example: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source-sans-pro"/>
              </a:rPr>
              <a:t>Test Runner Class in </a:t>
            </a:r>
            <a:r>
              <a:rPr kumimoji="0" lang="en-US" altLang="en-US" sz="1800" b="0" i="0" u="none" strike="noStrike" cap="none" normalizeH="0" baseline="0" dirty="0" err="1">
                <a:ln>
                  <a:noFill/>
                </a:ln>
                <a:solidFill>
                  <a:srgbClr val="333333"/>
                </a:solidFill>
                <a:effectLst/>
                <a:latin typeface="source-sans-pro"/>
              </a:rPr>
              <a:t>cucumberTest</a:t>
            </a:r>
            <a:r>
              <a:rPr kumimoji="0" lang="en-US" altLang="en-US" sz="1800" b="0" i="0" u="none" strike="noStrike" cap="none" normalizeH="0" baseline="0" dirty="0">
                <a:ln>
                  <a:noFill/>
                </a:ln>
                <a:solidFill>
                  <a:srgbClr val="333333"/>
                </a:solidFill>
                <a:effectLst/>
                <a:latin typeface="source-sans-pro"/>
              </a:rPr>
              <a:t> package, with the feature files in </a:t>
            </a:r>
            <a:r>
              <a:rPr kumimoji="0" lang="en-US" altLang="en-US" sz="1800" b="1" i="0" u="none" strike="noStrike" cap="none" normalizeH="0" baseline="0" dirty="0">
                <a:ln>
                  <a:noFill/>
                </a:ln>
                <a:solidFill>
                  <a:srgbClr val="333333"/>
                </a:solidFill>
                <a:effectLst/>
                <a:latin typeface="source-sans-pro"/>
              </a:rPr>
              <a:t>“</a:t>
            </a:r>
            <a:r>
              <a:rPr kumimoji="0" lang="en-US" altLang="en-US" sz="1800" b="1" i="0" u="none" strike="noStrike" cap="none" normalizeH="0" baseline="0" dirty="0" err="1">
                <a:ln>
                  <a:noFill/>
                </a:ln>
                <a:solidFill>
                  <a:srgbClr val="333333"/>
                </a:solidFill>
                <a:effectLst/>
                <a:latin typeface="source-sans-pro"/>
              </a:rPr>
              <a:t>src</a:t>
            </a:r>
            <a:r>
              <a:rPr kumimoji="0" lang="en-US" altLang="en-US" sz="1800" b="1" i="0" u="none" strike="noStrike" cap="none" normalizeH="0" baseline="0" dirty="0">
                <a:ln>
                  <a:noFill/>
                </a:ln>
                <a:solidFill>
                  <a:srgbClr val="333333"/>
                </a:solidFill>
                <a:effectLst/>
                <a:latin typeface="source-sans-pro"/>
              </a:rPr>
              <a:t>/test/Feature</a:t>
            </a:r>
            <a:r>
              <a:rPr kumimoji="0" lang="en-US" altLang="en-US" sz="1800" b="0" i="0" u="none" strike="noStrike" cap="none" normalizeH="0" baseline="0" dirty="0">
                <a:ln>
                  <a:noFill/>
                </a:ln>
                <a:solidFill>
                  <a:srgbClr val="333333"/>
                </a:solidFill>
                <a:effectLst/>
                <a:latin typeface="source-sans-pro"/>
              </a:rPr>
              <a:t>” location and Step Definition files in </a:t>
            </a:r>
            <a:r>
              <a:rPr kumimoji="0" lang="en-US" altLang="en-US" sz="1800" b="1" i="0" u="none" strike="noStrike" cap="none" normalizeH="0" baseline="0" dirty="0">
                <a:ln>
                  <a:noFill/>
                </a:ln>
                <a:solidFill>
                  <a:srgbClr val="333333"/>
                </a:solidFill>
                <a:effectLst/>
                <a:latin typeface="source-sans-pro"/>
              </a:rPr>
              <a:t>“</a:t>
            </a:r>
            <a:r>
              <a:rPr kumimoji="0" lang="en-US" altLang="en-US" sz="1800" b="1" i="0" u="none" strike="noStrike" cap="none" normalizeH="0" baseline="0" dirty="0" err="1">
                <a:ln>
                  <a:noFill/>
                </a:ln>
                <a:solidFill>
                  <a:srgbClr val="333333"/>
                </a:solidFill>
                <a:effectLst/>
                <a:latin typeface="source-sans-pro"/>
              </a:rPr>
              <a:t>src</a:t>
            </a:r>
            <a:r>
              <a:rPr kumimoji="0" lang="en-US" altLang="en-US" sz="1800" b="1" i="0" u="none" strike="noStrike" cap="none" normalizeH="0" baseline="0" dirty="0">
                <a:ln>
                  <a:noFill/>
                </a:ln>
                <a:solidFill>
                  <a:srgbClr val="333333"/>
                </a:solidFill>
                <a:effectLst/>
                <a:latin typeface="source-sans-pro"/>
              </a:rPr>
              <a:t>/main/</a:t>
            </a:r>
            <a:r>
              <a:rPr kumimoji="0" lang="en-US" altLang="en-US" sz="1800" b="1" i="0" u="none" strike="noStrike" cap="none" normalizeH="0" baseline="0" dirty="0" err="1">
                <a:ln>
                  <a:noFill/>
                </a:ln>
                <a:solidFill>
                  <a:srgbClr val="333333"/>
                </a:solidFill>
                <a:effectLst/>
                <a:latin typeface="source-sans-pro"/>
              </a:rPr>
              <a:t>stepDefinition</a:t>
            </a:r>
            <a:r>
              <a:rPr kumimoji="0" lang="en-US" altLang="en-US" sz="1800" b="1" i="0" u="none" strike="noStrike" cap="none" normalizeH="0" baseline="0" dirty="0">
                <a:ln>
                  <a:noFill/>
                </a:ln>
                <a:solidFill>
                  <a:srgbClr val="333333"/>
                </a:solidFill>
                <a:effectLst/>
                <a:latin typeface="source-sans-pro"/>
              </a:rPr>
              <a:t>”</a:t>
            </a:r>
            <a:r>
              <a:rPr kumimoji="0" lang="en-US" altLang="en-US" sz="1800" b="0" i="0" u="none" strike="noStrike" cap="none" normalizeH="0" baseline="0" dirty="0">
                <a:ln>
                  <a:noFill/>
                </a:ln>
                <a:solidFill>
                  <a:srgbClr val="333333"/>
                </a:solidFill>
                <a:effectLst/>
                <a:latin typeface="source-sans-pro"/>
              </a:rPr>
              <a:t> folder.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source-sans-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SFMono-Regular"/>
              </a:rPr>
              <a:t>package</a:t>
            </a:r>
            <a:r>
              <a:rPr kumimoji="0" lang="en-US" altLang="en-US" sz="2000" b="0" i="0" u="none" strike="noStrike" cap="none" normalizeH="0" baseline="0" dirty="0">
                <a:ln>
                  <a:noFill/>
                </a:ln>
                <a:solidFill>
                  <a:srgbClr val="000000"/>
                </a:solidFill>
                <a:effectLst/>
                <a:latin typeface="SFMono-Regular"/>
              </a:rPr>
              <a:t> </a:t>
            </a:r>
            <a:r>
              <a:rPr kumimoji="0" lang="en-US" altLang="en-US" sz="2000" b="0" i="0" u="none" strike="noStrike" cap="none" normalizeH="0" baseline="0" dirty="0" err="1">
                <a:ln>
                  <a:noFill/>
                </a:ln>
                <a:solidFill>
                  <a:srgbClr val="000000"/>
                </a:solidFill>
                <a:effectLst/>
                <a:latin typeface="SFMono-Regular"/>
              </a:rPr>
              <a:t>cucumberTest</a:t>
            </a:r>
            <a:r>
              <a:rPr kumimoji="0" lang="en-US" altLang="en-US" sz="2000" b="0" i="0" u="none" strike="noStrike" cap="none" normalizeH="0" baseline="0" dirty="0">
                <a:ln>
                  <a:noFill/>
                </a:ln>
                <a:solidFill>
                  <a:srgbClr val="666600"/>
                </a:solidFill>
                <a:effectLst/>
                <a:latin typeface="SFMono-Regular"/>
              </a:rPr>
              <a:t>;</a:t>
            </a:r>
            <a:r>
              <a:rPr kumimoji="0" lang="en-US" altLang="en-US" sz="2000"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SFMono-Regular"/>
              </a:rPr>
              <a:t>import</a:t>
            </a:r>
            <a:r>
              <a:rPr kumimoji="0" lang="en-US" altLang="en-US" sz="2000" b="0" i="0" u="none" strike="noStrike" cap="none" normalizeH="0" baseline="0" dirty="0">
                <a:ln>
                  <a:noFill/>
                </a:ln>
                <a:solidFill>
                  <a:srgbClr val="000000"/>
                </a:solidFill>
                <a:effectLst/>
                <a:latin typeface="SFMono-Regular"/>
              </a:rPr>
              <a:t> </a:t>
            </a:r>
            <a:r>
              <a:rPr kumimoji="0" lang="en-US" altLang="en-US" sz="2000" b="0" i="0" u="none" strike="noStrike" cap="none" normalizeH="0" baseline="0" dirty="0" err="1">
                <a:ln>
                  <a:noFill/>
                </a:ln>
                <a:solidFill>
                  <a:srgbClr val="000000"/>
                </a:solidFill>
                <a:effectLst/>
                <a:latin typeface="SFMono-Regular"/>
              </a:rPr>
              <a:t>org</a:t>
            </a:r>
            <a:r>
              <a:rPr kumimoji="0" lang="en-US" altLang="en-US" sz="2000" b="0" i="0" u="none" strike="noStrike" cap="none" normalizeH="0" baseline="0" dirty="0" err="1">
                <a:ln>
                  <a:noFill/>
                </a:ln>
                <a:solidFill>
                  <a:srgbClr val="666600"/>
                </a:solidFill>
                <a:effectLst/>
                <a:latin typeface="SFMono-Regular"/>
              </a:rPr>
              <a:t>.</a:t>
            </a:r>
            <a:r>
              <a:rPr kumimoji="0" lang="en-US" altLang="en-US" sz="2000" b="0" i="0" u="none" strike="noStrike" cap="none" normalizeH="0" baseline="0" dirty="0" err="1">
                <a:ln>
                  <a:noFill/>
                </a:ln>
                <a:solidFill>
                  <a:srgbClr val="000000"/>
                </a:solidFill>
                <a:effectLst/>
                <a:latin typeface="SFMono-Regular"/>
              </a:rPr>
              <a:t>junit</a:t>
            </a:r>
            <a:r>
              <a:rPr kumimoji="0" lang="en-US" altLang="en-US" sz="2000" b="0" i="0" u="none" strike="noStrike" cap="none" normalizeH="0" baseline="0" dirty="0" err="1">
                <a:ln>
                  <a:noFill/>
                </a:ln>
                <a:solidFill>
                  <a:srgbClr val="666600"/>
                </a:solidFill>
                <a:effectLst/>
                <a:latin typeface="SFMono-Regular"/>
              </a:rPr>
              <a:t>.</a:t>
            </a:r>
            <a:r>
              <a:rPr kumimoji="0" lang="en-US" altLang="en-US" sz="2000" b="0" i="0" u="none" strike="noStrike" cap="none" normalizeH="0" baseline="0" dirty="0" err="1">
                <a:ln>
                  <a:noFill/>
                </a:ln>
                <a:solidFill>
                  <a:srgbClr val="000000"/>
                </a:solidFill>
                <a:effectLst/>
                <a:latin typeface="SFMono-Regular"/>
              </a:rPr>
              <a:t>runner</a:t>
            </a:r>
            <a:r>
              <a:rPr kumimoji="0" lang="en-US" altLang="en-US" sz="2000" b="0" i="0" u="none" strike="noStrike" cap="none" normalizeH="0" baseline="0" dirty="0" err="1">
                <a:ln>
                  <a:noFill/>
                </a:ln>
                <a:solidFill>
                  <a:srgbClr val="666600"/>
                </a:solidFill>
                <a:effectLst/>
                <a:latin typeface="SFMono-Regular"/>
              </a:rPr>
              <a:t>.</a:t>
            </a:r>
            <a:r>
              <a:rPr kumimoji="0" lang="en-US" altLang="en-US" sz="2000" b="0" i="0" u="none" strike="noStrike" cap="none" normalizeH="0" baseline="0" dirty="0" err="1">
                <a:ln>
                  <a:noFill/>
                </a:ln>
                <a:solidFill>
                  <a:srgbClr val="660066"/>
                </a:solidFill>
                <a:effectLst/>
                <a:latin typeface="SFMono-Regular"/>
              </a:rPr>
              <a:t>RunWith</a:t>
            </a:r>
            <a:r>
              <a:rPr kumimoji="0" lang="en-US" altLang="en-US" sz="2000" b="0" i="0" u="none" strike="noStrike" cap="none" normalizeH="0" baseline="0" dirty="0">
                <a:ln>
                  <a:noFill/>
                </a:ln>
                <a:solidFill>
                  <a:srgbClr val="666600"/>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SFMono-Regular"/>
              </a:rPr>
              <a:t>import</a:t>
            </a:r>
            <a:r>
              <a:rPr kumimoji="0" lang="en-US" altLang="en-US" sz="2000" b="0" i="0" u="none" strike="noStrike" cap="none" normalizeH="0" baseline="0" dirty="0">
                <a:ln>
                  <a:noFill/>
                </a:ln>
                <a:solidFill>
                  <a:srgbClr val="000000"/>
                </a:solidFill>
                <a:effectLst/>
                <a:latin typeface="SFMono-Regular"/>
              </a:rPr>
              <a:t> </a:t>
            </a:r>
            <a:r>
              <a:rPr kumimoji="0" lang="en-US" altLang="en-US" sz="2000" b="0" i="0" u="none" strike="noStrike" cap="none" normalizeH="0" baseline="0" dirty="0" err="1">
                <a:ln>
                  <a:noFill/>
                </a:ln>
                <a:solidFill>
                  <a:srgbClr val="000000"/>
                </a:solidFill>
                <a:effectLst/>
                <a:latin typeface="SFMono-Regular"/>
              </a:rPr>
              <a:t>cucumber</a:t>
            </a:r>
            <a:r>
              <a:rPr kumimoji="0" lang="en-US" altLang="en-US" sz="2000" b="0" i="0" u="none" strike="noStrike" cap="none" normalizeH="0" baseline="0" dirty="0" err="1">
                <a:ln>
                  <a:noFill/>
                </a:ln>
                <a:solidFill>
                  <a:srgbClr val="666600"/>
                </a:solidFill>
                <a:effectLst/>
                <a:latin typeface="SFMono-Regular"/>
              </a:rPr>
              <a:t>.</a:t>
            </a:r>
            <a:r>
              <a:rPr kumimoji="0" lang="en-US" altLang="en-US" sz="2000" b="0" i="0" u="none" strike="noStrike" cap="none" normalizeH="0" baseline="0" dirty="0" err="1">
                <a:ln>
                  <a:noFill/>
                </a:ln>
                <a:solidFill>
                  <a:srgbClr val="000000"/>
                </a:solidFill>
                <a:effectLst/>
                <a:latin typeface="SFMono-Regular"/>
              </a:rPr>
              <a:t>api</a:t>
            </a:r>
            <a:r>
              <a:rPr kumimoji="0" lang="en-US" altLang="en-US" sz="2000" b="0" i="0" u="none" strike="noStrike" cap="none" normalizeH="0" baseline="0" dirty="0" err="1">
                <a:ln>
                  <a:noFill/>
                </a:ln>
                <a:solidFill>
                  <a:srgbClr val="666600"/>
                </a:solidFill>
                <a:effectLst/>
                <a:latin typeface="SFMono-Regular"/>
              </a:rPr>
              <a:t>.</a:t>
            </a:r>
            <a:r>
              <a:rPr kumimoji="0" lang="en-US" altLang="en-US" sz="2000" b="0" i="0" u="none" strike="noStrike" cap="none" normalizeH="0" baseline="0" dirty="0" err="1">
                <a:ln>
                  <a:noFill/>
                </a:ln>
                <a:solidFill>
                  <a:srgbClr val="660066"/>
                </a:solidFill>
                <a:effectLst/>
                <a:latin typeface="SFMono-Regular"/>
              </a:rPr>
              <a:t>CucumberOptions</a:t>
            </a:r>
            <a:r>
              <a:rPr kumimoji="0" lang="en-US" altLang="en-US" sz="2000" b="0" i="0" u="none" strike="noStrike" cap="none" normalizeH="0" baseline="0" dirty="0">
                <a:ln>
                  <a:noFill/>
                </a:ln>
                <a:solidFill>
                  <a:srgbClr val="666600"/>
                </a:solidFill>
                <a:effectLst/>
                <a:latin typeface="SFMono-Regular"/>
              </a:rPr>
              <a:t>;</a:t>
            </a:r>
            <a:r>
              <a:rPr kumimoji="0" lang="en-US" altLang="en-US" sz="2000"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SFMono-Regular"/>
              </a:rPr>
              <a:t>import</a:t>
            </a:r>
            <a:r>
              <a:rPr kumimoji="0" lang="en-US" altLang="en-US" sz="2000" b="0" i="0" u="none" strike="noStrike" cap="none" normalizeH="0" baseline="0" dirty="0">
                <a:ln>
                  <a:noFill/>
                </a:ln>
                <a:solidFill>
                  <a:srgbClr val="000000"/>
                </a:solidFill>
                <a:effectLst/>
                <a:latin typeface="SFMono-Regular"/>
              </a:rPr>
              <a:t> </a:t>
            </a:r>
            <a:r>
              <a:rPr kumimoji="0" lang="en-US" altLang="en-US" sz="2000" b="0" i="0" u="none" strike="noStrike" cap="none" normalizeH="0" baseline="0" dirty="0" err="1">
                <a:ln>
                  <a:noFill/>
                </a:ln>
                <a:solidFill>
                  <a:srgbClr val="000000"/>
                </a:solidFill>
                <a:effectLst/>
                <a:latin typeface="SFMono-Regular"/>
              </a:rPr>
              <a:t>cucumber</a:t>
            </a:r>
            <a:r>
              <a:rPr kumimoji="0" lang="en-US" altLang="en-US" sz="2000" b="0" i="0" u="none" strike="noStrike" cap="none" normalizeH="0" baseline="0" dirty="0" err="1">
                <a:ln>
                  <a:noFill/>
                </a:ln>
                <a:solidFill>
                  <a:srgbClr val="666600"/>
                </a:solidFill>
                <a:effectLst/>
                <a:latin typeface="SFMono-Regular"/>
              </a:rPr>
              <a:t>.</a:t>
            </a:r>
            <a:r>
              <a:rPr kumimoji="0" lang="en-US" altLang="en-US" sz="2000" b="0" i="0" u="none" strike="noStrike" cap="none" normalizeH="0" baseline="0" dirty="0" err="1">
                <a:ln>
                  <a:noFill/>
                </a:ln>
                <a:solidFill>
                  <a:srgbClr val="000000"/>
                </a:solidFill>
                <a:effectLst/>
                <a:latin typeface="SFMono-Regular"/>
              </a:rPr>
              <a:t>api</a:t>
            </a:r>
            <a:r>
              <a:rPr kumimoji="0" lang="en-US" altLang="en-US" sz="2000" b="0" i="0" u="none" strike="noStrike" cap="none" normalizeH="0" baseline="0" dirty="0" err="1">
                <a:ln>
                  <a:noFill/>
                </a:ln>
                <a:solidFill>
                  <a:srgbClr val="666600"/>
                </a:solidFill>
                <a:effectLst/>
                <a:latin typeface="SFMono-Regular"/>
              </a:rPr>
              <a:t>.</a:t>
            </a:r>
            <a:r>
              <a:rPr kumimoji="0" lang="en-US" altLang="en-US" sz="2000" b="0" i="0" u="none" strike="noStrike" cap="none" normalizeH="0" baseline="0" dirty="0" err="1">
                <a:ln>
                  <a:noFill/>
                </a:ln>
                <a:solidFill>
                  <a:srgbClr val="000000"/>
                </a:solidFill>
                <a:effectLst/>
                <a:latin typeface="SFMono-Regular"/>
              </a:rPr>
              <a:t>junit</a:t>
            </a:r>
            <a:r>
              <a:rPr kumimoji="0" lang="en-US" altLang="en-US" sz="2000" b="0" i="0" u="none" strike="noStrike" cap="none" normalizeH="0" baseline="0" dirty="0" err="1">
                <a:ln>
                  <a:noFill/>
                </a:ln>
                <a:solidFill>
                  <a:srgbClr val="666600"/>
                </a:solidFill>
                <a:effectLst/>
                <a:latin typeface="SFMono-Regular"/>
              </a:rPr>
              <a:t>.</a:t>
            </a:r>
            <a:r>
              <a:rPr kumimoji="0" lang="en-US" altLang="en-US" sz="2000" b="0" i="0" u="none" strike="noStrike" cap="none" normalizeH="0" baseline="0" dirty="0" err="1">
                <a:ln>
                  <a:noFill/>
                </a:ln>
                <a:solidFill>
                  <a:srgbClr val="660066"/>
                </a:solidFill>
                <a:effectLst/>
                <a:latin typeface="SFMono-Regular"/>
              </a:rPr>
              <a:t>Cucumber</a:t>
            </a:r>
            <a:r>
              <a:rPr kumimoji="0" lang="en-US" altLang="en-US" sz="2000" b="0" i="0" u="none" strike="noStrike" cap="none" normalizeH="0" baseline="0" dirty="0">
                <a:ln>
                  <a:noFill/>
                </a:ln>
                <a:solidFill>
                  <a:srgbClr val="666600"/>
                </a:solidFill>
                <a:effectLst/>
                <a:latin typeface="SFMono-Regular"/>
              </a:rPr>
              <a:t>;</a:t>
            </a:r>
            <a:r>
              <a:rPr kumimoji="0" lang="en-US" altLang="en-US" sz="2000"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6666"/>
                </a:solidFill>
                <a:effectLst/>
                <a:latin typeface="SFMono-Regular"/>
              </a:rPr>
              <a:t>@RunWith</a:t>
            </a:r>
            <a:r>
              <a:rPr kumimoji="0" lang="en-US" altLang="en-US" sz="2000" b="0" i="0" u="none" strike="noStrike" cap="none" normalizeH="0" baseline="0" dirty="0">
                <a:ln>
                  <a:noFill/>
                </a:ln>
                <a:solidFill>
                  <a:srgbClr val="666600"/>
                </a:solidFill>
                <a:effectLst/>
                <a:latin typeface="SFMono-Regular"/>
              </a:rPr>
              <a:t>(</a:t>
            </a:r>
            <a:r>
              <a:rPr kumimoji="0" lang="en-US" altLang="en-US" sz="2000" b="0" i="0" u="none" strike="noStrike" cap="none" normalizeH="0" baseline="0" dirty="0">
                <a:ln>
                  <a:noFill/>
                </a:ln>
                <a:solidFill>
                  <a:srgbClr val="660066"/>
                </a:solidFill>
                <a:effectLst/>
                <a:latin typeface="SFMono-Regular"/>
              </a:rPr>
              <a:t>Cucumber</a:t>
            </a:r>
            <a:r>
              <a:rPr kumimoji="0" lang="en-US" altLang="en-US" sz="2000" b="0" i="0" u="none" strike="noStrike" cap="none" normalizeH="0" baseline="0" dirty="0">
                <a:ln>
                  <a:noFill/>
                </a:ln>
                <a:solidFill>
                  <a:srgbClr val="666600"/>
                </a:solidFill>
                <a:effectLst/>
                <a:latin typeface="SFMono-Regular"/>
              </a:rPr>
              <a:t>.</a:t>
            </a:r>
            <a:r>
              <a:rPr kumimoji="0" lang="en-US" altLang="en-US" sz="2000" b="0" i="0" u="none" strike="noStrike" cap="none" normalizeH="0" baseline="0" dirty="0">
                <a:ln>
                  <a:noFill/>
                </a:ln>
                <a:solidFill>
                  <a:srgbClr val="000088"/>
                </a:solidFill>
                <a:effectLst/>
                <a:latin typeface="SFMono-Regular"/>
              </a:rPr>
              <a:t>class</a:t>
            </a:r>
            <a:r>
              <a:rPr kumimoji="0" lang="en-US" altLang="en-US" sz="2000" b="0" i="0" u="none" strike="noStrike" cap="none" normalizeH="0" baseline="0" dirty="0">
                <a:ln>
                  <a:noFill/>
                </a:ln>
                <a:solidFill>
                  <a:srgbClr val="666600"/>
                </a:solidFill>
                <a:effectLst/>
                <a:latin typeface="SFMono-Regular"/>
              </a:rPr>
              <a:t>)</a:t>
            </a:r>
            <a:r>
              <a:rPr kumimoji="0" lang="en-US" altLang="en-US" sz="2000" b="0" i="0" u="none" strike="noStrike" cap="none" normalizeH="0" baseline="0" dirty="0">
                <a:ln>
                  <a:noFill/>
                </a:ln>
                <a:solidFill>
                  <a:srgbClr val="000000"/>
                </a:solidFill>
                <a:effectLst/>
                <a:latin typeface="SFMono-Regular"/>
              </a:rPr>
              <a:t> </a:t>
            </a:r>
            <a:r>
              <a:rPr kumimoji="0" lang="en-US" altLang="en-US" sz="2000" b="0" i="0" u="none" strike="noStrike" cap="none" normalizeH="0" baseline="0" dirty="0">
                <a:ln>
                  <a:noFill/>
                </a:ln>
                <a:solidFill>
                  <a:srgbClr val="006666"/>
                </a:solidFill>
                <a:effectLst/>
                <a:latin typeface="SFMono-Regular"/>
              </a:rPr>
              <a:t>@CucumberOptions</a:t>
            </a:r>
            <a:r>
              <a:rPr kumimoji="0" lang="en-US" altLang="en-US" sz="2000" b="0" i="0" u="none" strike="noStrike" cap="none" normalizeH="0" baseline="0" dirty="0">
                <a:ln>
                  <a:noFill/>
                </a:ln>
                <a:solidFill>
                  <a:srgbClr val="666600"/>
                </a:solidFill>
                <a:effectLst/>
                <a:latin typeface="SFMono-Regular"/>
              </a:rPr>
              <a:t>(</a:t>
            </a:r>
            <a:r>
              <a:rPr kumimoji="0" lang="en-US" altLang="en-US" sz="2000" b="0" i="0" u="none" strike="noStrike" cap="none" normalizeH="0" baseline="0" dirty="0">
                <a:ln>
                  <a:noFill/>
                </a:ln>
                <a:solidFill>
                  <a:srgbClr val="000000"/>
                </a:solidFill>
                <a:effectLst/>
                <a:latin typeface="SFMono-Regular"/>
              </a:rPr>
              <a:t> features </a:t>
            </a:r>
            <a:r>
              <a:rPr kumimoji="0" lang="en-US" altLang="en-US" sz="2000" b="0" i="0" u="none" strike="noStrike" cap="none" normalizeH="0" baseline="0" dirty="0">
                <a:ln>
                  <a:noFill/>
                </a:ln>
                <a:solidFill>
                  <a:srgbClr val="666600"/>
                </a:solidFill>
                <a:effectLst/>
                <a:latin typeface="SFMono-Regular"/>
              </a:rPr>
              <a:t>=</a:t>
            </a:r>
            <a:r>
              <a:rPr kumimoji="0" lang="en-US" altLang="en-US" sz="2000" b="0" i="0" u="none" strike="noStrike" cap="none" normalizeH="0" baseline="0" dirty="0">
                <a:ln>
                  <a:noFill/>
                </a:ln>
                <a:solidFill>
                  <a:srgbClr val="000000"/>
                </a:solidFill>
                <a:effectLst/>
                <a:latin typeface="SFMono-Regular"/>
              </a:rPr>
              <a:t> </a:t>
            </a:r>
            <a:r>
              <a:rPr kumimoji="0" lang="en-US" altLang="en-US" sz="2000" b="0" i="0" u="none" strike="noStrike" cap="none" normalizeH="0" baseline="0" dirty="0">
                <a:ln>
                  <a:noFill/>
                </a:ln>
                <a:solidFill>
                  <a:srgbClr val="008800"/>
                </a:solidFill>
                <a:effectLst/>
                <a:latin typeface="SFMono-Regular"/>
              </a:rPr>
              <a:t>"</a:t>
            </a:r>
            <a:r>
              <a:rPr kumimoji="0" lang="en-US" altLang="en-US" sz="2000" b="0" i="0" u="none" strike="noStrike" cap="none" normalizeH="0" baseline="0" dirty="0" err="1">
                <a:ln>
                  <a:noFill/>
                </a:ln>
                <a:solidFill>
                  <a:srgbClr val="008800"/>
                </a:solidFill>
                <a:effectLst/>
                <a:latin typeface="SFMono-Regular"/>
              </a:rPr>
              <a:t>src</a:t>
            </a:r>
            <a:r>
              <a:rPr kumimoji="0" lang="en-US" altLang="en-US" sz="2000" b="0" i="0" u="none" strike="noStrike" cap="none" normalizeH="0" baseline="0" dirty="0">
                <a:ln>
                  <a:noFill/>
                </a:ln>
                <a:solidFill>
                  <a:srgbClr val="008800"/>
                </a:solidFill>
                <a:effectLst/>
                <a:latin typeface="SFMono-Regular"/>
              </a:rPr>
              <a:t>/test/Feature"</a:t>
            </a:r>
            <a:r>
              <a:rPr kumimoji="0" lang="en-US" altLang="en-US" sz="2000" b="0" i="0" u="none" strike="noStrike" cap="none" normalizeH="0" baseline="0" dirty="0">
                <a:ln>
                  <a:noFill/>
                </a:ln>
                <a:solidFill>
                  <a:srgbClr val="000000"/>
                </a:solidFill>
                <a:effectLst/>
                <a:latin typeface="SFMono-Regular"/>
              </a:rPr>
              <a:t> </a:t>
            </a:r>
            <a:r>
              <a:rPr kumimoji="0" lang="en-US" altLang="en-US" sz="2000" b="0" i="0" u="none" strike="noStrike" cap="none" normalizeH="0" baseline="0" dirty="0">
                <a:ln>
                  <a:noFill/>
                </a:ln>
                <a:solidFill>
                  <a:srgbClr val="666600"/>
                </a:solidFill>
                <a:effectLst/>
                <a:latin typeface="SFMono-Regular"/>
              </a:rPr>
              <a:t>,</a:t>
            </a:r>
            <a:r>
              <a:rPr kumimoji="0" lang="en-US" altLang="en-US" sz="2000" b="0" i="0" u="none" strike="noStrike" cap="none" normalizeH="0" baseline="0" dirty="0">
                <a:ln>
                  <a:noFill/>
                </a:ln>
                <a:solidFill>
                  <a:srgbClr val="000000"/>
                </a:solidFill>
                <a:effectLst/>
                <a:latin typeface="SFMono-Regular"/>
              </a:rPr>
              <a:t>glue</a:t>
            </a:r>
            <a:r>
              <a:rPr kumimoji="0" lang="en-US" altLang="en-US" sz="2000" b="0" i="0" u="none" strike="noStrike" cap="none" normalizeH="0" baseline="0" dirty="0">
                <a:ln>
                  <a:noFill/>
                </a:ln>
                <a:solidFill>
                  <a:srgbClr val="666600"/>
                </a:solidFill>
                <a:effectLst/>
                <a:latin typeface="SFMono-Regular"/>
              </a:rPr>
              <a:t>={</a:t>
            </a:r>
            <a:r>
              <a:rPr kumimoji="0" lang="en-US" altLang="en-US" sz="2000" b="0" i="0" u="none" strike="noStrike" cap="none" normalizeH="0" baseline="0" dirty="0">
                <a:ln>
                  <a:noFill/>
                </a:ln>
                <a:solidFill>
                  <a:srgbClr val="008800"/>
                </a:solidFill>
                <a:effectLst/>
                <a:latin typeface="SFMono-Regular"/>
              </a:rPr>
              <a:t>"</a:t>
            </a:r>
            <a:r>
              <a:rPr kumimoji="0" lang="en-US" altLang="en-US" sz="2000" b="0" i="0" u="none" strike="noStrike" cap="none" normalizeH="0" baseline="0" dirty="0" err="1">
                <a:ln>
                  <a:noFill/>
                </a:ln>
                <a:solidFill>
                  <a:srgbClr val="008800"/>
                </a:solidFill>
                <a:effectLst/>
                <a:latin typeface="SFMono-Regular"/>
              </a:rPr>
              <a:t>src</a:t>
            </a:r>
            <a:r>
              <a:rPr kumimoji="0" lang="en-US" altLang="en-US" sz="2000" b="0" i="0" u="none" strike="noStrike" cap="none" normalizeH="0" baseline="0" dirty="0">
                <a:ln>
                  <a:noFill/>
                </a:ln>
                <a:solidFill>
                  <a:srgbClr val="008800"/>
                </a:solidFill>
                <a:effectLst/>
                <a:latin typeface="SFMono-Regular"/>
              </a:rPr>
              <a:t>/main/</a:t>
            </a:r>
            <a:r>
              <a:rPr kumimoji="0" lang="en-US" altLang="en-US" sz="2000" b="0" i="0" u="none" strike="noStrike" cap="none" normalizeH="0" baseline="0" dirty="0" err="1">
                <a:ln>
                  <a:noFill/>
                </a:ln>
                <a:solidFill>
                  <a:srgbClr val="008800"/>
                </a:solidFill>
                <a:effectLst/>
                <a:latin typeface="SFMono-Regular"/>
              </a:rPr>
              <a:t>stepDefinition</a:t>
            </a:r>
            <a:r>
              <a:rPr kumimoji="0" lang="en-US" altLang="en-US" sz="2000" b="0" i="0" u="none" strike="noStrike" cap="none" normalizeH="0" baseline="0" dirty="0">
                <a:ln>
                  <a:noFill/>
                </a:ln>
                <a:solidFill>
                  <a:srgbClr val="008800"/>
                </a:solidFill>
                <a:effectLst/>
                <a:latin typeface="SFMono-Regular"/>
              </a:rPr>
              <a:t>"</a:t>
            </a:r>
            <a:r>
              <a:rPr kumimoji="0" lang="en-US" altLang="en-US" sz="2000" b="0" i="0" u="none" strike="noStrike" cap="none" normalizeH="0" baseline="0" dirty="0">
                <a:ln>
                  <a:noFill/>
                </a:ln>
                <a:solidFill>
                  <a:srgbClr val="666600"/>
                </a:solidFill>
                <a:effectLst/>
                <a:latin typeface="SFMono-Regular"/>
              </a:rPr>
              <a:t>}</a:t>
            </a:r>
            <a:r>
              <a:rPr kumimoji="0" lang="en-US" altLang="en-US" sz="2000" b="0" i="0" u="none" strike="noStrike" cap="none" normalizeH="0" baseline="0" dirty="0">
                <a:ln>
                  <a:noFill/>
                </a:ln>
                <a:solidFill>
                  <a:srgbClr val="000000"/>
                </a:solidFill>
                <a:effectLst/>
                <a:latin typeface="SFMono-Regular"/>
              </a:rPr>
              <a:t> </a:t>
            </a:r>
            <a:r>
              <a:rPr kumimoji="0" lang="en-US" altLang="en-US" sz="2000" b="0" i="0" u="none" strike="noStrike" cap="none" normalizeH="0" baseline="0" dirty="0">
                <a:ln>
                  <a:noFill/>
                </a:ln>
                <a:solidFill>
                  <a:srgbClr val="666600"/>
                </a:solidFill>
                <a:effectLst/>
                <a:latin typeface="SFMono-Regular"/>
              </a:rPr>
              <a:t>)</a:t>
            </a:r>
            <a:r>
              <a:rPr kumimoji="0" lang="en-US" altLang="en-US" sz="2000" b="0" i="0" u="none" strike="noStrike" cap="none" normalizeH="0" baseline="0" dirty="0">
                <a:ln>
                  <a:noFill/>
                </a:ln>
                <a:solidFill>
                  <a:srgbClr val="000000"/>
                </a:solidFill>
                <a:effectLst/>
                <a:latin typeface="SFMono-Regular"/>
              </a:rPr>
              <a:t> </a:t>
            </a:r>
            <a:r>
              <a:rPr kumimoji="0" lang="en-US" altLang="en-US" sz="2000" b="0" i="0" u="none" strike="noStrike" cap="none" normalizeH="0" baseline="0" dirty="0">
                <a:ln>
                  <a:noFill/>
                </a:ln>
                <a:solidFill>
                  <a:srgbClr val="000088"/>
                </a:solidFill>
                <a:effectLst/>
                <a:latin typeface="SFMono-Regular"/>
              </a:rPr>
              <a:t>public</a:t>
            </a:r>
            <a:r>
              <a:rPr kumimoji="0" lang="en-US" altLang="en-US" sz="2000" b="0" i="0" u="none" strike="noStrike" cap="none" normalizeH="0" baseline="0" dirty="0">
                <a:ln>
                  <a:noFill/>
                </a:ln>
                <a:solidFill>
                  <a:srgbClr val="000000"/>
                </a:solidFill>
                <a:effectLst/>
                <a:latin typeface="SFMono-Regular"/>
              </a:rPr>
              <a:t> </a:t>
            </a:r>
            <a:r>
              <a:rPr kumimoji="0" lang="en-US" altLang="en-US" sz="2000" b="0" i="0" u="none" strike="noStrike" cap="none" normalizeH="0" baseline="0" dirty="0">
                <a:ln>
                  <a:noFill/>
                </a:ln>
                <a:solidFill>
                  <a:srgbClr val="000088"/>
                </a:solidFill>
                <a:effectLst/>
                <a:latin typeface="SFMono-Regular"/>
              </a:rPr>
              <a:t>class</a:t>
            </a:r>
            <a:r>
              <a:rPr kumimoji="0" lang="en-US" altLang="en-US" sz="2000" b="0" i="0" u="none" strike="noStrike" cap="none" normalizeH="0" baseline="0" dirty="0">
                <a:ln>
                  <a:noFill/>
                </a:ln>
                <a:solidFill>
                  <a:srgbClr val="000000"/>
                </a:solidFill>
                <a:effectLst/>
                <a:latin typeface="SFMono-Regular"/>
              </a:rPr>
              <a:t> </a:t>
            </a:r>
            <a:r>
              <a:rPr kumimoji="0" lang="en-US" altLang="en-US" sz="2000" b="0" i="0" u="none" strike="noStrike" cap="none" normalizeH="0" baseline="0" dirty="0" err="1">
                <a:ln>
                  <a:noFill/>
                </a:ln>
                <a:solidFill>
                  <a:srgbClr val="660066"/>
                </a:solidFill>
                <a:effectLst/>
                <a:latin typeface="SFMono-Regular"/>
              </a:rPr>
              <a:t>TestRunner</a:t>
            </a:r>
            <a:r>
              <a:rPr kumimoji="0" lang="en-US" altLang="en-US" sz="2000" b="0" i="0" u="none" strike="noStrike" cap="none" normalizeH="0" baseline="0" dirty="0">
                <a:ln>
                  <a:noFill/>
                </a:ln>
                <a:solidFill>
                  <a:srgbClr val="000000"/>
                </a:solidFill>
                <a:effectLst/>
                <a:latin typeface="SFMono-Regular"/>
              </a:rPr>
              <a:t> </a:t>
            </a:r>
            <a:r>
              <a:rPr kumimoji="0" lang="en-US" altLang="en-US" sz="2000" b="0" i="0" u="none" strike="noStrike" cap="none" normalizeH="0" baseline="0" dirty="0">
                <a:ln>
                  <a:noFill/>
                </a:ln>
                <a:solidFill>
                  <a:srgbClr val="666600"/>
                </a:solidFill>
                <a:effectLst/>
                <a:latin typeface="SFMono-Regular"/>
              </a:rPr>
              <a:t>{</a:t>
            </a:r>
            <a:r>
              <a:rPr kumimoji="0" lang="en-US" altLang="en-US" sz="2000" b="0" i="0" u="none" strike="noStrike" cap="none" normalizeH="0" baseline="0" dirty="0">
                <a:ln>
                  <a:noFill/>
                </a:ln>
                <a:solidFill>
                  <a:srgbClr val="000000"/>
                </a:solidFill>
                <a:effectLst/>
                <a:latin typeface="SFMono-Regular"/>
              </a:rPr>
              <a:t> </a:t>
            </a:r>
            <a:r>
              <a:rPr kumimoji="0" lang="en-US" altLang="en-US" sz="2000" b="0" i="0" u="none" strike="noStrike" cap="none" normalizeH="0" baseline="0" dirty="0">
                <a:ln>
                  <a:noFill/>
                </a:ln>
                <a:solidFill>
                  <a:srgbClr val="666600"/>
                </a:solidFill>
                <a:effectLst/>
                <a:latin typeface="SFMono-Regular"/>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5" name="Slide Number Placeholder 4">
            <a:extLst>
              <a:ext uri="{FF2B5EF4-FFF2-40B4-BE49-F238E27FC236}">
                <a16:creationId xmlns:a16="http://schemas.microsoft.com/office/drawing/2014/main" id="{49BAD40B-DFD6-B5C0-5C1D-63E700C5C293}"/>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65728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9B7F-D09D-9844-2497-625B7032ABB6}"/>
              </a:ext>
            </a:extLst>
          </p:cNvPr>
          <p:cNvSpPr>
            <a:spLocks noGrp="1"/>
          </p:cNvSpPr>
          <p:nvPr>
            <p:ph type="title"/>
          </p:nvPr>
        </p:nvSpPr>
        <p:spPr>
          <a:xfrm>
            <a:off x="839788" y="457200"/>
            <a:ext cx="3932237" cy="774834"/>
          </a:xfrm>
        </p:spPr>
        <p:txBody>
          <a:bodyPr anchor="b">
            <a:normAutofit fontScale="90000"/>
          </a:bodyPr>
          <a:lstStyle/>
          <a:p>
            <a:r>
              <a:rPr lang="en-US" dirty="0">
                <a:solidFill>
                  <a:schemeClr val="tx1"/>
                </a:solidFill>
              </a:rPr>
              <a:t>Project Structure</a:t>
            </a:r>
          </a:p>
        </p:txBody>
      </p:sp>
      <p:pic>
        <p:nvPicPr>
          <p:cNvPr id="7" name="Content Placeholder 6">
            <a:extLst>
              <a:ext uri="{FF2B5EF4-FFF2-40B4-BE49-F238E27FC236}">
                <a16:creationId xmlns:a16="http://schemas.microsoft.com/office/drawing/2014/main" id="{957D12FF-2713-840C-FCC6-F8EF2695D7E6}"/>
              </a:ext>
            </a:extLst>
          </p:cNvPr>
          <p:cNvPicPr>
            <a:picLocks noGrp="1" noChangeAspect="1"/>
          </p:cNvPicPr>
          <p:nvPr>
            <p:ph idx="1"/>
          </p:nvPr>
        </p:nvPicPr>
        <p:blipFill rotWithShape="1">
          <a:blip r:embed="rId2"/>
          <a:stretch/>
        </p:blipFill>
        <p:spPr>
          <a:xfrm>
            <a:off x="6208295" y="987425"/>
            <a:ext cx="3465094" cy="4873625"/>
          </a:xfrm>
          <a:noFill/>
        </p:spPr>
      </p:pic>
      <p:sp>
        <p:nvSpPr>
          <p:cNvPr id="12" name="Text Placeholder 3">
            <a:extLst>
              <a:ext uri="{FF2B5EF4-FFF2-40B4-BE49-F238E27FC236}">
                <a16:creationId xmlns:a16="http://schemas.microsoft.com/office/drawing/2014/main" id="{550633E7-4DC7-DACA-8605-CEB77BC8D413}"/>
              </a:ext>
            </a:extLst>
          </p:cNvPr>
          <p:cNvSpPr>
            <a:spLocks noGrp="1"/>
          </p:cNvSpPr>
          <p:nvPr>
            <p:ph type="body" sz="half" idx="2"/>
          </p:nvPr>
        </p:nvSpPr>
        <p:spPr>
          <a:xfrm>
            <a:off x="839787" y="1482290"/>
            <a:ext cx="4636988" cy="4610501"/>
          </a:xfrm>
        </p:spPr>
        <p:txBody>
          <a:bodyPr>
            <a:normAutofit/>
          </a:bodyPr>
          <a:lstStyle/>
          <a:p>
            <a:endParaRPr lang="en-US" dirty="0"/>
          </a:p>
          <a:p>
            <a:r>
              <a:rPr lang="en-US" dirty="0">
                <a:solidFill>
                  <a:schemeClr val="tx1"/>
                </a:solidFill>
              </a:rPr>
              <a:t>Here initially we need to create two major folders called Java and resources</a:t>
            </a:r>
          </a:p>
          <a:p>
            <a:endParaRPr lang="en-US" dirty="0">
              <a:solidFill>
                <a:schemeClr val="tx1"/>
              </a:solidFill>
            </a:endParaRPr>
          </a:p>
          <a:p>
            <a:r>
              <a:rPr lang="en-US" dirty="0">
                <a:solidFill>
                  <a:schemeClr val="tx1"/>
                </a:solidFill>
              </a:rPr>
              <a:t>In Java we need to store all our java classes </a:t>
            </a:r>
            <a:r>
              <a:rPr lang="en-US" dirty="0" err="1">
                <a:solidFill>
                  <a:schemeClr val="tx1"/>
                </a:solidFill>
              </a:rPr>
              <a:t>i.e</a:t>
            </a:r>
            <a:r>
              <a:rPr lang="en-US" dirty="0">
                <a:solidFill>
                  <a:schemeClr val="tx1"/>
                </a:solidFill>
              </a:rPr>
              <a:t> page classes, step classes,  runners classes and frameworks which was written in java</a:t>
            </a:r>
          </a:p>
          <a:p>
            <a:endParaRPr lang="en-US" dirty="0">
              <a:solidFill>
                <a:schemeClr val="tx1"/>
              </a:solidFill>
            </a:endParaRPr>
          </a:p>
          <a:p>
            <a:r>
              <a:rPr lang="en-US" dirty="0">
                <a:solidFill>
                  <a:schemeClr val="tx1"/>
                </a:solidFill>
              </a:rPr>
              <a:t>In resources folder we need to store all the resources like Excel files, feature files, images etc.</a:t>
            </a:r>
          </a:p>
        </p:txBody>
      </p:sp>
      <p:sp>
        <p:nvSpPr>
          <p:cNvPr id="5" name="Slide Number Placeholder 4">
            <a:extLst>
              <a:ext uri="{FF2B5EF4-FFF2-40B4-BE49-F238E27FC236}">
                <a16:creationId xmlns:a16="http://schemas.microsoft.com/office/drawing/2014/main" id="{29D6C891-E92B-F451-E407-8725A574A239}"/>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14</a:t>
            </a:fld>
            <a:endParaRPr lang="en-US"/>
          </a:p>
        </p:txBody>
      </p:sp>
    </p:spTree>
    <p:extLst>
      <p:ext uri="{BB962C8B-B14F-4D97-AF65-F5344CB8AC3E}">
        <p14:creationId xmlns:p14="http://schemas.microsoft.com/office/powerpoint/2010/main" val="616735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4B0F-4972-C0FC-C7DB-FBA905F6CBBA}"/>
              </a:ext>
            </a:extLst>
          </p:cNvPr>
          <p:cNvSpPr>
            <a:spLocks noGrp="1"/>
          </p:cNvSpPr>
          <p:nvPr>
            <p:ph type="title"/>
          </p:nvPr>
        </p:nvSpPr>
        <p:spPr>
          <a:xfrm>
            <a:off x="839788" y="243840"/>
            <a:ext cx="3932237" cy="670560"/>
          </a:xfrm>
        </p:spPr>
        <p:txBody>
          <a:bodyPr>
            <a:normAutofit/>
          </a:bodyPr>
          <a:lstStyle/>
          <a:p>
            <a:r>
              <a:rPr lang="en-US" dirty="0">
                <a:solidFill>
                  <a:schemeClr val="tx1"/>
                </a:solidFill>
              </a:rPr>
              <a:t>Sample Codes</a:t>
            </a:r>
          </a:p>
        </p:txBody>
      </p:sp>
      <p:pic>
        <p:nvPicPr>
          <p:cNvPr id="8" name="Content Placeholder 7">
            <a:extLst>
              <a:ext uri="{FF2B5EF4-FFF2-40B4-BE49-F238E27FC236}">
                <a16:creationId xmlns:a16="http://schemas.microsoft.com/office/drawing/2014/main" id="{F52F5865-FC4C-BC46-2995-7F9C7FB6D1C9}"/>
              </a:ext>
            </a:extLst>
          </p:cNvPr>
          <p:cNvPicPr>
            <a:picLocks noGrp="1" noChangeAspect="1"/>
          </p:cNvPicPr>
          <p:nvPr>
            <p:ph idx="1"/>
          </p:nvPr>
        </p:nvPicPr>
        <p:blipFill>
          <a:blip r:embed="rId2"/>
          <a:stretch>
            <a:fillRect/>
          </a:stretch>
        </p:blipFill>
        <p:spPr>
          <a:xfrm>
            <a:off x="5720080" y="1188720"/>
            <a:ext cx="6212840" cy="4680268"/>
          </a:xfrm>
        </p:spPr>
      </p:pic>
      <p:sp>
        <p:nvSpPr>
          <p:cNvPr id="4" name="Text Placeholder 3">
            <a:extLst>
              <a:ext uri="{FF2B5EF4-FFF2-40B4-BE49-F238E27FC236}">
                <a16:creationId xmlns:a16="http://schemas.microsoft.com/office/drawing/2014/main" id="{FCC008EE-CE26-DF09-1262-50B2DA9D6C2E}"/>
              </a:ext>
            </a:extLst>
          </p:cNvPr>
          <p:cNvSpPr>
            <a:spLocks noGrp="1"/>
          </p:cNvSpPr>
          <p:nvPr>
            <p:ph type="body" sz="half" idx="2"/>
          </p:nvPr>
        </p:nvSpPr>
        <p:spPr/>
        <p:txBody>
          <a:bodyPr/>
          <a:lstStyle/>
          <a:p>
            <a:r>
              <a:rPr lang="en-US" dirty="0"/>
              <a:t>Here it is an Example of feature file which should be extension with .feature</a:t>
            </a:r>
          </a:p>
          <a:p>
            <a:endParaRPr lang="en-US" dirty="0"/>
          </a:p>
          <a:p>
            <a:r>
              <a:rPr lang="en-US" dirty="0"/>
              <a:t>In this we will use gherkin language for better readability and understanding</a:t>
            </a:r>
          </a:p>
        </p:txBody>
      </p:sp>
      <p:sp>
        <p:nvSpPr>
          <p:cNvPr id="6" name="Slide Number Placeholder 5">
            <a:extLst>
              <a:ext uri="{FF2B5EF4-FFF2-40B4-BE49-F238E27FC236}">
                <a16:creationId xmlns:a16="http://schemas.microsoft.com/office/drawing/2014/main" id="{B1EB12C8-BE6A-A1AC-6DDA-3420DCBFC3D7}"/>
              </a:ext>
            </a:extLst>
          </p:cNvPr>
          <p:cNvSpPr>
            <a:spLocks noGrp="1"/>
          </p:cNvSpPr>
          <p:nvPr>
            <p:ph type="sldNum" sz="quarter" idx="12"/>
          </p:nvPr>
        </p:nvSpPr>
        <p:spPr/>
        <p:txBody>
          <a:bodyPr/>
          <a:lstStyle/>
          <a:p>
            <a:fld id="{48F63A3B-78C7-47BE-AE5E-E10140E04643}" type="slidenum">
              <a:rPr lang="en-US" smtClean="0"/>
              <a:t>15</a:t>
            </a:fld>
            <a:endParaRPr lang="en-US" dirty="0"/>
          </a:p>
        </p:txBody>
      </p:sp>
      <p:graphicFrame>
        <p:nvGraphicFramePr>
          <p:cNvPr id="9" name="Table 8">
            <a:extLst>
              <a:ext uri="{FF2B5EF4-FFF2-40B4-BE49-F238E27FC236}">
                <a16:creationId xmlns:a16="http://schemas.microsoft.com/office/drawing/2014/main" id="{8492CCF0-D2B5-C074-C0F2-621620027872}"/>
              </a:ext>
            </a:extLst>
          </p:cNvPr>
          <p:cNvGraphicFramePr>
            <a:graphicFrameLocks noGrp="1"/>
          </p:cNvGraphicFramePr>
          <p:nvPr>
            <p:extLst>
              <p:ext uri="{D42A27DB-BD31-4B8C-83A1-F6EECF244321}">
                <p14:modId xmlns:p14="http://schemas.microsoft.com/office/powerpoint/2010/main" val="3750065502"/>
              </p:ext>
            </p:extLst>
          </p:nvPr>
        </p:nvGraphicFramePr>
        <p:xfrm>
          <a:off x="121920" y="914400"/>
          <a:ext cx="5445760" cy="5773472"/>
        </p:xfrm>
        <a:graphic>
          <a:graphicData uri="http://schemas.openxmlformats.org/drawingml/2006/table">
            <a:tbl>
              <a:tblPr/>
              <a:tblGrid>
                <a:gridCol w="2722880">
                  <a:extLst>
                    <a:ext uri="{9D8B030D-6E8A-4147-A177-3AD203B41FA5}">
                      <a16:colId xmlns:a16="http://schemas.microsoft.com/office/drawing/2014/main" val="608200040"/>
                    </a:ext>
                  </a:extLst>
                </a:gridCol>
                <a:gridCol w="2722880">
                  <a:extLst>
                    <a:ext uri="{9D8B030D-6E8A-4147-A177-3AD203B41FA5}">
                      <a16:colId xmlns:a16="http://schemas.microsoft.com/office/drawing/2014/main" val="2798190865"/>
                    </a:ext>
                  </a:extLst>
                </a:gridCol>
              </a:tblGrid>
              <a:tr h="501834">
                <a:tc>
                  <a:txBody>
                    <a:bodyPr/>
                    <a:lstStyle/>
                    <a:p>
                      <a:pPr algn="ctr" fontAlgn="ctr"/>
                      <a:r>
                        <a:rPr lang="en-US" sz="1600" dirty="0">
                          <a:effectLst/>
                          <a:latin typeface="inherit"/>
                        </a:rPr>
                        <a:t>Feature</a:t>
                      </a:r>
                    </a:p>
                  </a:txBody>
                  <a:tcPr marL="57497" marR="57497" marT="132242" marB="132242" anchor="ctr">
                    <a:lnL>
                      <a:noFill/>
                    </a:lnL>
                    <a:lnR>
                      <a:noFill/>
                    </a:lnR>
                    <a:lnT>
                      <a:noFill/>
                    </a:lnT>
                    <a:lnB>
                      <a:noFill/>
                    </a:lnB>
                    <a:solidFill>
                      <a:srgbClr val="FFFFFF"/>
                    </a:solidFill>
                  </a:tcPr>
                </a:tc>
                <a:tc>
                  <a:txBody>
                    <a:bodyPr/>
                    <a:lstStyle/>
                    <a:p>
                      <a:pPr algn="ctr" fontAlgn="ctr"/>
                      <a:r>
                        <a:rPr lang="en-US" sz="1600">
                          <a:effectLst/>
                          <a:latin typeface="inherit"/>
                        </a:rPr>
                        <a:t>Description</a:t>
                      </a:r>
                    </a:p>
                  </a:txBody>
                  <a:tcPr marL="57497" marR="57497" marT="132242" marB="132242" anchor="ctr">
                    <a:lnL>
                      <a:noFill/>
                    </a:lnL>
                    <a:lnR>
                      <a:noFill/>
                    </a:lnR>
                    <a:lnT>
                      <a:noFill/>
                    </a:lnT>
                    <a:lnB>
                      <a:noFill/>
                    </a:lnB>
                    <a:solidFill>
                      <a:srgbClr val="FFFFFF"/>
                    </a:solidFill>
                  </a:tcPr>
                </a:tc>
                <a:extLst>
                  <a:ext uri="{0D108BD9-81ED-4DB2-BD59-A6C34878D82A}">
                    <a16:rowId xmlns:a16="http://schemas.microsoft.com/office/drawing/2014/main" val="2464673431"/>
                  </a:ext>
                </a:extLst>
              </a:tr>
              <a:tr h="501834">
                <a:tc>
                  <a:txBody>
                    <a:bodyPr/>
                    <a:lstStyle/>
                    <a:p>
                      <a:pPr algn="ctr" fontAlgn="ctr"/>
                      <a:r>
                        <a:rPr lang="en-US" sz="1600">
                          <a:effectLst/>
                          <a:latin typeface="inherit"/>
                        </a:rPr>
                        <a:t>Scenario</a:t>
                      </a:r>
                    </a:p>
                  </a:txBody>
                  <a:tcPr marL="114993" marR="114993" marT="132242" marB="132242" anchor="ctr">
                    <a:lnL>
                      <a:noFill/>
                    </a:lnL>
                    <a:lnR>
                      <a:noFill/>
                    </a:lnR>
                    <a:lnT>
                      <a:noFill/>
                    </a:lnT>
                    <a:lnB>
                      <a:noFill/>
                    </a:lnB>
                    <a:solidFill>
                      <a:srgbClr val="FFFFFF"/>
                    </a:solidFill>
                  </a:tcPr>
                </a:tc>
                <a:tc>
                  <a:txBody>
                    <a:bodyPr/>
                    <a:lstStyle/>
                    <a:p>
                      <a:pPr algn="ctr" fontAlgn="ctr"/>
                      <a:r>
                        <a:rPr lang="en-US" sz="1600">
                          <a:effectLst/>
                          <a:latin typeface="inherit"/>
                        </a:rPr>
                        <a:t>Simple scenario</a:t>
                      </a:r>
                    </a:p>
                  </a:txBody>
                  <a:tcPr marL="114993" marR="114993" marT="132242" marB="132242" anchor="ctr">
                    <a:lnL>
                      <a:noFill/>
                    </a:lnL>
                    <a:lnR>
                      <a:noFill/>
                    </a:lnR>
                    <a:lnT>
                      <a:noFill/>
                    </a:lnT>
                    <a:lnB>
                      <a:noFill/>
                    </a:lnB>
                    <a:solidFill>
                      <a:srgbClr val="FFFFFF"/>
                    </a:solidFill>
                  </a:tcPr>
                </a:tc>
                <a:extLst>
                  <a:ext uri="{0D108BD9-81ED-4DB2-BD59-A6C34878D82A}">
                    <a16:rowId xmlns:a16="http://schemas.microsoft.com/office/drawing/2014/main" val="551393786"/>
                  </a:ext>
                </a:extLst>
              </a:tr>
              <a:tr h="983287">
                <a:tc>
                  <a:txBody>
                    <a:bodyPr/>
                    <a:lstStyle/>
                    <a:p>
                      <a:pPr algn="ctr" fontAlgn="ctr"/>
                      <a:r>
                        <a:rPr lang="en-US" sz="1600">
                          <a:effectLst/>
                          <a:latin typeface="inherit"/>
                        </a:rPr>
                        <a:t>Scenario Outline</a:t>
                      </a:r>
                    </a:p>
                  </a:txBody>
                  <a:tcPr marL="114993" marR="114993" marT="132242" marB="132242" anchor="ctr">
                    <a:lnL>
                      <a:noFill/>
                    </a:lnL>
                    <a:lnR>
                      <a:noFill/>
                    </a:lnR>
                    <a:lnT>
                      <a:noFill/>
                    </a:lnT>
                    <a:lnB>
                      <a:noFill/>
                    </a:lnB>
                    <a:solidFill>
                      <a:srgbClr val="FFFFFF"/>
                    </a:solidFill>
                  </a:tcPr>
                </a:tc>
                <a:tc>
                  <a:txBody>
                    <a:bodyPr/>
                    <a:lstStyle/>
                    <a:p>
                      <a:pPr algn="ctr" fontAlgn="ctr"/>
                      <a:r>
                        <a:rPr lang="en-US" sz="1600">
                          <a:effectLst/>
                          <a:latin typeface="inherit"/>
                        </a:rPr>
                        <a:t>Requires user to provide test data in the “Examples” section</a:t>
                      </a:r>
                    </a:p>
                  </a:txBody>
                  <a:tcPr marL="114993" marR="114993" marT="132242" marB="132242" anchor="ctr">
                    <a:lnL>
                      <a:noFill/>
                    </a:lnL>
                    <a:lnR>
                      <a:noFill/>
                    </a:lnR>
                    <a:lnT>
                      <a:noFill/>
                    </a:lnT>
                    <a:lnB>
                      <a:noFill/>
                    </a:lnB>
                    <a:solidFill>
                      <a:srgbClr val="FFFFFF"/>
                    </a:solidFill>
                  </a:tcPr>
                </a:tc>
                <a:extLst>
                  <a:ext uri="{0D108BD9-81ED-4DB2-BD59-A6C34878D82A}">
                    <a16:rowId xmlns:a16="http://schemas.microsoft.com/office/drawing/2014/main" val="1388279666"/>
                  </a:ext>
                </a:extLst>
              </a:tr>
              <a:tr h="742561">
                <a:tc>
                  <a:txBody>
                    <a:bodyPr/>
                    <a:lstStyle/>
                    <a:p>
                      <a:pPr algn="ctr" fontAlgn="ctr"/>
                      <a:r>
                        <a:rPr lang="en-US" sz="1600">
                          <a:effectLst/>
                          <a:latin typeface="inherit"/>
                        </a:rPr>
                        <a:t>Data Tables</a:t>
                      </a:r>
                    </a:p>
                  </a:txBody>
                  <a:tcPr marL="114993" marR="114993" marT="132242" marB="132242" anchor="ctr">
                    <a:lnL>
                      <a:noFill/>
                    </a:lnL>
                    <a:lnR>
                      <a:noFill/>
                    </a:lnR>
                    <a:lnT>
                      <a:noFill/>
                    </a:lnT>
                    <a:lnB>
                      <a:noFill/>
                    </a:lnB>
                    <a:solidFill>
                      <a:srgbClr val="FFFFFF"/>
                    </a:solidFill>
                  </a:tcPr>
                </a:tc>
                <a:tc>
                  <a:txBody>
                    <a:bodyPr/>
                    <a:lstStyle/>
                    <a:p>
                      <a:pPr algn="ctr" fontAlgn="ctr"/>
                      <a:r>
                        <a:rPr lang="en-US" sz="1600" dirty="0">
                          <a:effectLst/>
                          <a:latin typeface="inherit"/>
                        </a:rPr>
                        <a:t>Requires user to provide test data for test step</a:t>
                      </a:r>
                    </a:p>
                  </a:txBody>
                  <a:tcPr marL="114993" marR="114993" marT="132242" marB="132242" anchor="ctr">
                    <a:lnL>
                      <a:noFill/>
                    </a:lnL>
                    <a:lnR>
                      <a:noFill/>
                    </a:lnR>
                    <a:lnT>
                      <a:noFill/>
                    </a:lnT>
                    <a:lnB>
                      <a:noFill/>
                    </a:lnB>
                    <a:solidFill>
                      <a:srgbClr val="FFFFFF"/>
                    </a:solidFill>
                  </a:tcPr>
                </a:tc>
                <a:extLst>
                  <a:ext uri="{0D108BD9-81ED-4DB2-BD59-A6C34878D82A}">
                    <a16:rowId xmlns:a16="http://schemas.microsoft.com/office/drawing/2014/main" val="100360607"/>
                  </a:ext>
                </a:extLst>
              </a:tr>
              <a:tr h="742561">
                <a:tc>
                  <a:txBody>
                    <a:bodyPr/>
                    <a:lstStyle/>
                    <a:p>
                      <a:pPr algn="ctr" fontAlgn="ctr"/>
                      <a:r>
                        <a:rPr lang="en-US" sz="1600">
                          <a:effectLst/>
                          <a:latin typeface="inherit"/>
                        </a:rPr>
                        <a:t>Scenario Context</a:t>
                      </a:r>
                    </a:p>
                  </a:txBody>
                  <a:tcPr marL="114993" marR="114993" marT="132242" marB="132242" anchor="ctr">
                    <a:lnL>
                      <a:noFill/>
                    </a:lnL>
                    <a:lnR>
                      <a:noFill/>
                    </a:lnR>
                    <a:lnT>
                      <a:noFill/>
                    </a:lnT>
                    <a:lnB>
                      <a:noFill/>
                    </a:lnB>
                    <a:solidFill>
                      <a:srgbClr val="FFFFFF"/>
                    </a:solidFill>
                  </a:tcPr>
                </a:tc>
                <a:tc>
                  <a:txBody>
                    <a:bodyPr/>
                    <a:lstStyle/>
                    <a:p>
                      <a:pPr algn="ctr" fontAlgn="ctr"/>
                      <a:r>
                        <a:rPr lang="en-US" sz="1600">
                          <a:effectLst/>
                          <a:latin typeface="inherit"/>
                        </a:rPr>
                        <a:t>Sharing of values between test steps</a:t>
                      </a:r>
                    </a:p>
                  </a:txBody>
                  <a:tcPr marL="114993" marR="114993" marT="132242" marB="132242" anchor="ctr">
                    <a:lnL>
                      <a:noFill/>
                    </a:lnL>
                    <a:lnR>
                      <a:noFill/>
                    </a:lnR>
                    <a:lnT>
                      <a:noFill/>
                    </a:lnT>
                    <a:lnB>
                      <a:noFill/>
                    </a:lnB>
                    <a:solidFill>
                      <a:srgbClr val="FFFFFF"/>
                    </a:solidFill>
                  </a:tcPr>
                </a:tc>
                <a:extLst>
                  <a:ext uri="{0D108BD9-81ED-4DB2-BD59-A6C34878D82A}">
                    <a16:rowId xmlns:a16="http://schemas.microsoft.com/office/drawing/2014/main" val="4136293647"/>
                  </a:ext>
                </a:extLst>
              </a:tr>
              <a:tr h="742561">
                <a:tc>
                  <a:txBody>
                    <a:bodyPr/>
                    <a:lstStyle/>
                    <a:p>
                      <a:pPr algn="ctr" fontAlgn="ctr"/>
                      <a:r>
                        <a:rPr lang="en-US" sz="1600">
                          <a:effectLst/>
                          <a:latin typeface="inherit"/>
                        </a:rPr>
                        <a:t>Cucumber Data Types</a:t>
                      </a:r>
                    </a:p>
                  </a:txBody>
                  <a:tcPr marL="114993" marR="114993" marT="132242" marB="132242" anchor="ctr">
                    <a:lnL>
                      <a:noFill/>
                    </a:lnL>
                    <a:lnR>
                      <a:noFill/>
                    </a:lnR>
                    <a:lnT>
                      <a:noFill/>
                    </a:lnT>
                    <a:lnB>
                      <a:noFill/>
                    </a:lnB>
                    <a:solidFill>
                      <a:srgbClr val="FFFFFF"/>
                    </a:solidFill>
                  </a:tcPr>
                </a:tc>
                <a:tc>
                  <a:txBody>
                    <a:bodyPr/>
                    <a:lstStyle/>
                    <a:p>
                      <a:pPr algn="ctr" fontAlgn="ctr"/>
                      <a:r>
                        <a:rPr lang="en-US" sz="1600">
                          <a:effectLst/>
                          <a:latin typeface="inherit"/>
                        </a:rPr>
                        <a:t>Data types handled by cucumber</a:t>
                      </a:r>
                    </a:p>
                  </a:txBody>
                  <a:tcPr marL="114993" marR="114993" marT="132242" marB="132242" anchor="ctr">
                    <a:lnL>
                      <a:noFill/>
                    </a:lnL>
                    <a:lnR>
                      <a:noFill/>
                    </a:lnR>
                    <a:lnT>
                      <a:noFill/>
                    </a:lnT>
                    <a:lnB>
                      <a:noFill/>
                    </a:lnB>
                    <a:solidFill>
                      <a:srgbClr val="FFFFFF"/>
                    </a:solidFill>
                  </a:tcPr>
                </a:tc>
                <a:extLst>
                  <a:ext uri="{0D108BD9-81ED-4DB2-BD59-A6C34878D82A}">
                    <a16:rowId xmlns:a16="http://schemas.microsoft.com/office/drawing/2014/main" val="452803453"/>
                  </a:ext>
                </a:extLst>
              </a:tr>
              <a:tr h="742561">
                <a:tc>
                  <a:txBody>
                    <a:bodyPr/>
                    <a:lstStyle/>
                    <a:p>
                      <a:pPr algn="ctr" fontAlgn="ctr"/>
                      <a:r>
                        <a:rPr lang="en-US" sz="1600">
                          <a:effectLst/>
                          <a:latin typeface="inherit"/>
                        </a:rPr>
                        <a:t>Cucumber Regular Expression</a:t>
                      </a:r>
                    </a:p>
                  </a:txBody>
                  <a:tcPr marL="114993" marR="114993" marT="132242" marB="132242" anchor="ctr">
                    <a:lnL>
                      <a:noFill/>
                    </a:lnL>
                    <a:lnR>
                      <a:noFill/>
                    </a:lnR>
                    <a:lnT>
                      <a:noFill/>
                    </a:lnT>
                    <a:lnB>
                      <a:noFill/>
                    </a:lnB>
                    <a:solidFill>
                      <a:srgbClr val="FFFFFF"/>
                    </a:solidFill>
                  </a:tcPr>
                </a:tc>
                <a:tc>
                  <a:txBody>
                    <a:bodyPr/>
                    <a:lstStyle/>
                    <a:p>
                      <a:pPr algn="ctr" fontAlgn="ctr"/>
                      <a:r>
                        <a:rPr lang="en-US" sz="1600" dirty="0">
                          <a:effectLst/>
                          <a:latin typeface="inherit"/>
                        </a:rPr>
                        <a:t>Usage of regular expression in cucumber scenarios</a:t>
                      </a:r>
                    </a:p>
                  </a:txBody>
                  <a:tcPr marL="114993" marR="114993" marT="132242" marB="132242" anchor="ctr">
                    <a:lnL>
                      <a:noFill/>
                    </a:lnL>
                    <a:lnR>
                      <a:noFill/>
                    </a:lnR>
                    <a:lnT>
                      <a:noFill/>
                    </a:lnT>
                    <a:lnB>
                      <a:noFill/>
                    </a:lnB>
                    <a:solidFill>
                      <a:srgbClr val="FFFFFF"/>
                    </a:solidFill>
                  </a:tcPr>
                </a:tc>
                <a:extLst>
                  <a:ext uri="{0D108BD9-81ED-4DB2-BD59-A6C34878D82A}">
                    <a16:rowId xmlns:a16="http://schemas.microsoft.com/office/drawing/2014/main" val="264733595"/>
                  </a:ext>
                </a:extLst>
              </a:tr>
              <a:tr h="742561">
                <a:tc>
                  <a:txBody>
                    <a:bodyPr/>
                    <a:lstStyle/>
                    <a:p>
                      <a:pPr algn="ctr" fontAlgn="ctr"/>
                      <a:r>
                        <a:rPr lang="en-US" sz="1600" dirty="0">
                          <a:effectLst/>
                          <a:latin typeface="inherit"/>
                        </a:rPr>
                        <a:t>Cucumber hooks</a:t>
                      </a:r>
                    </a:p>
                  </a:txBody>
                  <a:tcPr marL="114993" marR="114993" marT="132242" marB="132242" anchor="ctr">
                    <a:lnL>
                      <a:noFill/>
                    </a:lnL>
                    <a:lnR>
                      <a:noFill/>
                    </a:lnR>
                    <a:lnT>
                      <a:noFill/>
                    </a:lnT>
                    <a:lnB>
                      <a:noFill/>
                    </a:lnB>
                    <a:solidFill>
                      <a:srgbClr val="FFFFFF"/>
                    </a:solidFill>
                  </a:tcPr>
                </a:tc>
                <a:tc>
                  <a:txBody>
                    <a:bodyPr/>
                    <a:lstStyle/>
                    <a:p>
                      <a:pPr algn="ctr" fontAlgn="ctr"/>
                      <a:r>
                        <a:rPr lang="en-US" sz="1600" dirty="0">
                          <a:effectLst/>
                          <a:latin typeface="inherit"/>
                        </a:rPr>
                        <a:t>Executes additional code in test scenarios</a:t>
                      </a:r>
                    </a:p>
                  </a:txBody>
                  <a:tcPr marL="114993" marR="114993" marT="132242" marB="132242" anchor="ctr">
                    <a:lnL>
                      <a:noFill/>
                    </a:lnL>
                    <a:lnR>
                      <a:noFill/>
                    </a:lnR>
                    <a:lnT>
                      <a:noFill/>
                    </a:lnT>
                    <a:lnB>
                      <a:noFill/>
                    </a:lnB>
                    <a:solidFill>
                      <a:srgbClr val="FFFFFF"/>
                    </a:solidFill>
                  </a:tcPr>
                </a:tc>
                <a:extLst>
                  <a:ext uri="{0D108BD9-81ED-4DB2-BD59-A6C34878D82A}">
                    <a16:rowId xmlns:a16="http://schemas.microsoft.com/office/drawing/2014/main" val="248117566"/>
                  </a:ext>
                </a:extLst>
              </a:tr>
            </a:tbl>
          </a:graphicData>
        </a:graphic>
      </p:graphicFrame>
    </p:spTree>
    <p:extLst>
      <p:ext uri="{BB962C8B-B14F-4D97-AF65-F5344CB8AC3E}">
        <p14:creationId xmlns:p14="http://schemas.microsoft.com/office/powerpoint/2010/main" val="3240696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F82A89-38F7-1518-7EBF-0AA275C11BD6}"/>
              </a:ext>
            </a:extLst>
          </p:cNvPr>
          <p:cNvSpPr>
            <a:spLocks noGrp="1"/>
          </p:cNvSpPr>
          <p:nvPr>
            <p:ph type="title"/>
          </p:nvPr>
        </p:nvSpPr>
        <p:spPr>
          <a:xfrm>
            <a:off x="681469" y="381161"/>
            <a:ext cx="5693664" cy="768096"/>
          </a:xfrm>
        </p:spPr>
        <p:txBody>
          <a:bodyPr/>
          <a:lstStyle/>
          <a:p>
            <a:r>
              <a:rPr lang="en-US" sz="2000" b="0" dirty="0">
                <a:solidFill>
                  <a:schemeClr val="tx1"/>
                </a:solidFill>
                <a:latin typeface="Times New Roman" panose="02020603050405020304" pitchFamily="18" charset="0"/>
                <a:cs typeface="Times New Roman" panose="02020603050405020304" pitchFamily="18" charset="0"/>
              </a:rPr>
              <a:t>Step class Example:-</a:t>
            </a:r>
          </a:p>
        </p:txBody>
      </p:sp>
      <p:pic>
        <p:nvPicPr>
          <p:cNvPr id="6" name="Content Placeholder 5">
            <a:extLst>
              <a:ext uri="{FF2B5EF4-FFF2-40B4-BE49-F238E27FC236}">
                <a16:creationId xmlns:a16="http://schemas.microsoft.com/office/drawing/2014/main" id="{E6186688-F171-36C7-709C-1B2225923EBD}"/>
              </a:ext>
            </a:extLst>
          </p:cNvPr>
          <p:cNvPicPr>
            <a:picLocks noGrp="1" noChangeAspect="1"/>
          </p:cNvPicPr>
          <p:nvPr>
            <p:ph idx="1"/>
          </p:nvPr>
        </p:nvPicPr>
        <p:blipFill>
          <a:blip r:embed="rId2"/>
          <a:stretch>
            <a:fillRect/>
          </a:stretch>
        </p:blipFill>
        <p:spPr>
          <a:xfrm>
            <a:off x="1375809" y="1166624"/>
            <a:ext cx="9440381" cy="5310215"/>
          </a:xfrm>
          <a:prstGeom prst="rect">
            <a:avLst/>
          </a:prstGeom>
        </p:spPr>
      </p:pic>
    </p:spTree>
    <p:extLst>
      <p:ext uri="{BB962C8B-B14F-4D97-AF65-F5344CB8AC3E}">
        <p14:creationId xmlns:p14="http://schemas.microsoft.com/office/powerpoint/2010/main" val="66168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0653-7183-7198-EFF0-644C09EFE587}"/>
              </a:ext>
            </a:extLst>
          </p:cNvPr>
          <p:cNvSpPr>
            <a:spLocks noGrp="1"/>
          </p:cNvSpPr>
          <p:nvPr>
            <p:ph type="ctrTitle"/>
          </p:nvPr>
        </p:nvSpPr>
        <p:spPr>
          <a:xfrm>
            <a:off x="154004" y="351325"/>
            <a:ext cx="5231812" cy="413886"/>
          </a:xfrm>
        </p:spPr>
        <p:txBody>
          <a:bodyPr/>
          <a:lstStyle/>
          <a:p>
            <a:r>
              <a:rPr lang="en-US" sz="2000" b="0" dirty="0">
                <a:solidFill>
                  <a:schemeClr val="tx1"/>
                </a:solidFill>
                <a:latin typeface="Times New Roman" panose="02020603050405020304" pitchFamily="18" charset="0"/>
                <a:cs typeface="Times New Roman" panose="02020603050405020304" pitchFamily="18" charset="0"/>
              </a:rPr>
              <a:t>Page class Example :-</a:t>
            </a:r>
          </a:p>
        </p:txBody>
      </p:sp>
      <p:sp>
        <p:nvSpPr>
          <p:cNvPr id="3" name="Subtitle 2">
            <a:extLst>
              <a:ext uri="{FF2B5EF4-FFF2-40B4-BE49-F238E27FC236}">
                <a16:creationId xmlns:a16="http://schemas.microsoft.com/office/drawing/2014/main" id="{3FE4AC82-DE99-E982-C73C-8C4FA814BDB3}"/>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6044AB9D-CD28-1E03-E74D-B7C014BB8EEB}"/>
              </a:ext>
            </a:extLst>
          </p:cNvPr>
          <p:cNvPicPr>
            <a:picLocks noChangeAspect="1"/>
          </p:cNvPicPr>
          <p:nvPr/>
        </p:nvPicPr>
        <p:blipFill>
          <a:blip r:embed="rId2"/>
          <a:stretch>
            <a:fillRect/>
          </a:stretch>
        </p:blipFill>
        <p:spPr>
          <a:xfrm>
            <a:off x="1452880" y="1249600"/>
            <a:ext cx="9970488" cy="5608400"/>
          </a:xfrm>
          <a:prstGeom prst="rect">
            <a:avLst/>
          </a:prstGeom>
        </p:spPr>
      </p:pic>
    </p:spTree>
    <p:extLst>
      <p:ext uri="{BB962C8B-B14F-4D97-AF65-F5344CB8AC3E}">
        <p14:creationId xmlns:p14="http://schemas.microsoft.com/office/powerpoint/2010/main" val="2206700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D143-945E-D4C3-18FF-D387BBF37E9C}"/>
              </a:ext>
            </a:extLst>
          </p:cNvPr>
          <p:cNvSpPr>
            <a:spLocks noGrp="1"/>
          </p:cNvSpPr>
          <p:nvPr>
            <p:ph type="title"/>
          </p:nvPr>
        </p:nvSpPr>
        <p:spPr>
          <a:xfrm>
            <a:off x="493776" y="316992"/>
            <a:ext cx="5693664" cy="768096"/>
          </a:xfrm>
        </p:spPr>
        <p:txBody>
          <a:bodyPr/>
          <a:lstStyle/>
          <a:p>
            <a:r>
              <a:rPr lang="en-US" sz="2000" b="0" dirty="0">
                <a:latin typeface="Times New Roman" panose="02020603050405020304" pitchFamily="18" charset="0"/>
                <a:cs typeface="Times New Roman" panose="02020603050405020304" pitchFamily="18" charset="0"/>
              </a:rPr>
              <a:t>Test Runner class Example :-</a:t>
            </a:r>
          </a:p>
        </p:txBody>
      </p:sp>
      <p:pic>
        <p:nvPicPr>
          <p:cNvPr id="5" name="Content Placeholder 4">
            <a:extLst>
              <a:ext uri="{FF2B5EF4-FFF2-40B4-BE49-F238E27FC236}">
                <a16:creationId xmlns:a16="http://schemas.microsoft.com/office/drawing/2014/main" id="{16CD2CE9-40E8-F747-9296-6F529D30EC48}"/>
              </a:ext>
            </a:extLst>
          </p:cNvPr>
          <p:cNvPicPr>
            <a:picLocks noGrp="1" noChangeAspect="1"/>
          </p:cNvPicPr>
          <p:nvPr>
            <p:ph idx="1"/>
          </p:nvPr>
        </p:nvPicPr>
        <p:blipFill>
          <a:blip r:embed="rId2"/>
          <a:stretch>
            <a:fillRect/>
          </a:stretch>
        </p:blipFill>
        <p:spPr>
          <a:xfrm>
            <a:off x="1052760" y="1085088"/>
            <a:ext cx="9676200" cy="5442863"/>
          </a:xfrm>
        </p:spPr>
      </p:pic>
    </p:spTree>
    <p:extLst>
      <p:ext uri="{BB962C8B-B14F-4D97-AF65-F5344CB8AC3E}">
        <p14:creationId xmlns:p14="http://schemas.microsoft.com/office/powerpoint/2010/main" val="1752120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Chinta Ganesh</a:t>
            </a:r>
          </a:p>
          <a:p>
            <a:r>
              <a:rPr lang="en-US" dirty="0"/>
              <a:t>Chinta.ganesh@cognizant.com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 to Automation</a:t>
            </a:r>
          </a:p>
          <a:p>
            <a:r>
              <a:rPr lang="en-US" dirty="0"/>
              <a:t>​Frameworks</a:t>
            </a:r>
          </a:p>
          <a:p>
            <a:r>
              <a:rPr lang="en-US" dirty="0"/>
              <a:t>Project Structure</a:t>
            </a:r>
          </a:p>
          <a:p>
            <a:r>
              <a:rPr lang="en-US" dirty="0"/>
              <a:t>Sample Codes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l"/>
            <a:r>
              <a:rPr lang="en-US" sz="2000" b="1" i="0" dirty="0">
                <a:solidFill>
                  <a:srgbClr val="212529"/>
                </a:solidFill>
                <a:effectLst/>
                <a:latin typeface="Times New Roman" panose="02020603050405020304" pitchFamily="18" charset="0"/>
                <a:cs typeface="Times New Roman" panose="02020603050405020304" pitchFamily="18" charset="0"/>
              </a:rPr>
              <a:t>What is Automation Testing?</a:t>
            </a:r>
          </a:p>
          <a:p>
            <a:pPr algn="l"/>
            <a:r>
              <a:rPr lang="en-US" sz="2000" b="0" i="0" dirty="0">
                <a:solidFill>
                  <a:srgbClr val="212529"/>
                </a:solidFill>
                <a:effectLst/>
                <a:latin typeface="Times New Roman" panose="02020603050405020304" pitchFamily="18" charset="0"/>
                <a:cs typeface="Times New Roman" panose="02020603050405020304" pitchFamily="18" charset="0"/>
              </a:rPr>
              <a:t>Automation Testing is the method of testing software products with special testing tools and frameworks to minimize human intervention and maximize quality.</a:t>
            </a:r>
          </a:p>
          <a:p>
            <a:pPr algn="l"/>
            <a:endPar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solidFill>
                  <a:schemeClr val="tx1"/>
                </a:solidFill>
                <a:effectLst/>
                <a:highlight>
                  <a:srgbClr val="FDFBF6"/>
                </a:highlight>
                <a:latin typeface="Times New Roman" panose="02020603050405020304" pitchFamily="18" charset="0"/>
                <a:ea typeface="Calibri" panose="020F0502020204030204" pitchFamily="34" charset="0"/>
                <a:cs typeface="Times New Roman" panose="02020603050405020304" pitchFamily="18" charset="0"/>
              </a:rPr>
              <a:t>What is Framework?</a:t>
            </a:r>
          </a:p>
          <a:p>
            <a:pPr marL="0" marR="0">
              <a:lnSpc>
                <a:spcPct val="107000"/>
              </a:lnSpc>
              <a:spcBef>
                <a:spcPts val="0"/>
              </a:spcBef>
              <a:spcAft>
                <a:spcPts val="800"/>
              </a:spcAft>
            </a:pPr>
            <a:r>
              <a:rPr lang="en-US" sz="2000" dirty="0">
                <a:solidFill>
                  <a:schemeClr val="tx1"/>
                </a:solidFill>
                <a:effectLst/>
                <a:highlight>
                  <a:srgbClr val="FDFBF6"/>
                </a:highlight>
                <a:latin typeface="Times New Roman" panose="02020603050405020304" pitchFamily="18" charset="0"/>
                <a:ea typeface="Calibri" panose="020F0502020204030204" pitchFamily="34" charset="0"/>
                <a:cs typeface="Times New Roman" panose="02020603050405020304" pitchFamily="18" charset="0"/>
              </a:rPr>
              <a:t>In any Real time project whenever Automation scripts are developed, One should come up with an Execution system called framework to run and maintain Automated tests</a:t>
            </a:r>
          </a:p>
          <a:p>
            <a:pPr marL="0" marR="0">
              <a:lnSpc>
                <a:spcPct val="107000"/>
              </a:lnSpc>
              <a:spcBef>
                <a:spcPts val="0"/>
              </a:spcBef>
              <a:spcAft>
                <a:spcPts val="800"/>
              </a:spcAft>
            </a:pP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B431-9307-3E79-E302-C1F6687FF34F}"/>
              </a:ext>
            </a:extLst>
          </p:cNvPr>
          <p:cNvSpPr>
            <a:spLocks noGrp="1"/>
          </p:cNvSpPr>
          <p:nvPr>
            <p:ph type="title"/>
          </p:nvPr>
        </p:nvSpPr>
        <p:spPr>
          <a:xfrm>
            <a:off x="402336" y="217531"/>
            <a:ext cx="5693664" cy="768096"/>
          </a:xfrm>
        </p:spPr>
        <p:txBody>
          <a:bodyPr/>
          <a:lstStyle/>
          <a:p>
            <a:r>
              <a:rPr lang="en-US" sz="2000" dirty="0">
                <a:latin typeface="Times New Roman" panose="02020603050405020304" pitchFamily="18" charset="0"/>
                <a:cs typeface="Times New Roman" panose="02020603050405020304" pitchFamily="18" charset="0"/>
              </a:rPr>
              <a:t>Locators &amp; Syntax:-</a:t>
            </a:r>
          </a:p>
        </p:txBody>
      </p:sp>
      <p:graphicFrame>
        <p:nvGraphicFramePr>
          <p:cNvPr id="4" name="Content Placeholder 3">
            <a:extLst>
              <a:ext uri="{FF2B5EF4-FFF2-40B4-BE49-F238E27FC236}">
                <a16:creationId xmlns:a16="http://schemas.microsoft.com/office/drawing/2014/main" id="{7C82831B-F934-C54C-B3B1-5E72326CD01F}"/>
              </a:ext>
            </a:extLst>
          </p:cNvPr>
          <p:cNvGraphicFramePr>
            <a:graphicFrameLocks noGrp="1"/>
          </p:cNvGraphicFramePr>
          <p:nvPr>
            <p:ph idx="1"/>
            <p:extLst>
              <p:ext uri="{D42A27DB-BD31-4B8C-83A1-F6EECF244321}">
                <p14:modId xmlns:p14="http://schemas.microsoft.com/office/powerpoint/2010/main" val="953237895"/>
              </p:ext>
            </p:extLst>
          </p:nvPr>
        </p:nvGraphicFramePr>
        <p:xfrm>
          <a:off x="1106905" y="985627"/>
          <a:ext cx="9365381" cy="5367046"/>
        </p:xfrm>
        <a:graphic>
          <a:graphicData uri="http://schemas.openxmlformats.org/drawingml/2006/table">
            <a:tbl>
              <a:tblPr/>
              <a:tblGrid>
                <a:gridCol w="2129128">
                  <a:extLst>
                    <a:ext uri="{9D8B030D-6E8A-4147-A177-3AD203B41FA5}">
                      <a16:colId xmlns:a16="http://schemas.microsoft.com/office/drawing/2014/main" val="3381427607"/>
                    </a:ext>
                  </a:extLst>
                </a:gridCol>
                <a:gridCol w="4251751">
                  <a:extLst>
                    <a:ext uri="{9D8B030D-6E8A-4147-A177-3AD203B41FA5}">
                      <a16:colId xmlns:a16="http://schemas.microsoft.com/office/drawing/2014/main" val="547394991"/>
                    </a:ext>
                  </a:extLst>
                </a:gridCol>
                <a:gridCol w="2984502">
                  <a:extLst>
                    <a:ext uri="{9D8B030D-6E8A-4147-A177-3AD203B41FA5}">
                      <a16:colId xmlns:a16="http://schemas.microsoft.com/office/drawing/2014/main" val="3186851576"/>
                    </a:ext>
                  </a:extLst>
                </a:gridCol>
              </a:tblGrid>
              <a:tr h="300516">
                <a:tc>
                  <a:txBody>
                    <a:bodyPr/>
                    <a:lstStyle/>
                    <a:p>
                      <a:pPr algn="ctr" fontAlgn="t"/>
                      <a:r>
                        <a:rPr lang="en-US" sz="1400">
                          <a:solidFill>
                            <a:schemeClr val="tx2"/>
                          </a:solidFill>
                          <a:effectLst/>
                          <a:latin typeface="Times New Roman" panose="02020603050405020304" pitchFamily="18" charset="0"/>
                          <a:cs typeface="Times New Roman" panose="02020603050405020304" pitchFamily="18" charset="0"/>
                        </a:rPr>
                        <a:t>Method</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solidFill>
                            <a:schemeClr val="tx2"/>
                          </a:solidFill>
                          <a:effectLst/>
                          <a:latin typeface="Times New Roman" panose="02020603050405020304" pitchFamily="18" charset="0"/>
                          <a:cs typeface="Times New Roman" panose="02020603050405020304" pitchFamily="18" charset="0"/>
                        </a:rPr>
                        <a:t>Syntax</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solidFill>
                            <a:schemeClr val="tx2"/>
                          </a:solidFill>
                          <a:effectLst/>
                          <a:latin typeface="Times New Roman" panose="02020603050405020304" pitchFamily="18" charset="0"/>
                          <a:cs typeface="Times New Roman" panose="02020603050405020304" pitchFamily="18" charset="0"/>
                        </a:rPr>
                        <a:t>Description</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598976809"/>
                  </a:ext>
                </a:extLst>
              </a:tr>
              <a:tr h="680859">
                <a:tc>
                  <a:txBody>
                    <a:bodyPr/>
                    <a:lstStyle/>
                    <a:p>
                      <a:pPr fontAlgn="ctr"/>
                      <a:r>
                        <a:rPr lang="en-US" sz="1400" dirty="0">
                          <a:solidFill>
                            <a:schemeClr val="tx2"/>
                          </a:solidFill>
                          <a:effectLst/>
                          <a:latin typeface="Times New Roman" panose="02020603050405020304" pitchFamily="18" charset="0"/>
                          <a:cs typeface="Times New Roman" panose="02020603050405020304" pitchFamily="18" charset="0"/>
                        </a:rPr>
                        <a:t>By ID</a:t>
                      </a:r>
                    </a:p>
                  </a:txBody>
                  <a:tcPr marL="13660" marR="13660" marT="13660" marB="1366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err="1">
                          <a:solidFill>
                            <a:schemeClr val="tx2"/>
                          </a:solidFill>
                          <a:effectLst/>
                          <a:latin typeface="Times New Roman" panose="02020603050405020304" pitchFamily="18" charset="0"/>
                          <a:cs typeface="Times New Roman" panose="02020603050405020304" pitchFamily="18" charset="0"/>
                        </a:rPr>
                        <a:t>driver.findElement</a:t>
                      </a:r>
                      <a:r>
                        <a:rPr lang="en-US" sz="1400" dirty="0">
                          <a:solidFill>
                            <a:schemeClr val="tx2"/>
                          </a:solidFill>
                          <a:effectLst/>
                          <a:latin typeface="Times New Roman" panose="02020603050405020304" pitchFamily="18" charset="0"/>
                          <a:cs typeface="Times New Roman" panose="02020603050405020304" pitchFamily="18" charset="0"/>
                        </a:rPr>
                        <a:t>(By.id (&lt;element ID&gt;))</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solidFill>
                            <a:schemeClr val="tx2"/>
                          </a:solidFill>
                          <a:effectLst/>
                          <a:latin typeface="Times New Roman" panose="02020603050405020304" pitchFamily="18" charset="0"/>
                          <a:cs typeface="Times New Roman" panose="02020603050405020304" pitchFamily="18" charset="0"/>
                        </a:rPr>
                        <a:t>Locates an element using the ID attribute</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06981033"/>
                  </a:ext>
                </a:extLst>
              </a:tr>
              <a:tr h="680859">
                <a:tc>
                  <a:txBody>
                    <a:bodyPr/>
                    <a:lstStyle/>
                    <a:p>
                      <a:pPr fontAlgn="ctr"/>
                      <a:r>
                        <a:rPr lang="en-US" sz="1400" dirty="0">
                          <a:solidFill>
                            <a:schemeClr val="tx2"/>
                          </a:solidFill>
                          <a:effectLst/>
                          <a:latin typeface="Times New Roman" panose="02020603050405020304" pitchFamily="18" charset="0"/>
                          <a:cs typeface="Times New Roman" panose="02020603050405020304" pitchFamily="18" charset="0"/>
                        </a:rPr>
                        <a:t>By name</a:t>
                      </a:r>
                    </a:p>
                  </a:txBody>
                  <a:tcPr marL="13660" marR="13660" marT="13660" marB="1366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400" dirty="0" err="1">
                          <a:solidFill>
                            <a:schemeClr val="tx2"/>
                          </a:solidFill>
                          <a:effectLst/>
                          <a:latin typeface="Times New Roman" panose="02020603050405020304" pitchFamily="18" charset="0"/>
                          <a:cs typeface="Times New Roman" panose="02020603050405020304" pitchFamily="18" charset="0"/>
                        </a:rPr>
                        <a:t>driver.findElement</a:t>
                      </a:r>
                      <a:r>
                        <a:rPr lang="en-US" sz="1400" dirty="0">
                          <a:solidFill>
                            <a:schemeClr val="tx2"/>
                          </a:solidFill>
                          <a:effectLst/>
                          <a:latin typeface="Times New Roman" panose="02020603050405020304" pitchFamily="18" charset="0"/>
                          <a:cs typeface="Times New Roman" panose="02020603050405020304" pitchFamily="18" charset="0"/>
                        </a:rPr>
                        <a:t>(By.name (&lt;element name&gt;))</a:t>
                      </a:r>
                    </a:p>
                  </a:txBody>
                  <a:tcPr marL="13660" marR="13660" marT="13660" marB="1366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solidFill>
                            <a:schemeClr val="tx2"/>
                          </a:solidFill>
                          <a:effectLst/>
                          <a:latin typeface="Times New Roman" panose="02020603050405020304" pitchFamily="18" charset="0"/>
                          <a:cs typeface="Times New Roman" panose="02020603050405020304" pitchFamily="18" charset="0"/>
                        </a:rPr>
                        <a:t>Locates an element using the Name attribute</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55538615"/>
                  </a:ext>
                </a:extLst>
              </a:tr>
              <a:tr h="680859">
                <a:tc>
                  <a:txBody>
                    <a:bodyPr/>
                    <a:lstStyle/>
                    <a:p>
                      <a:pPr fontAlgn="ctr"/>
                      <a:r>
                        <a:rPr lang="en-US" sz="1400">
                          <a:solidFill>
                            <a:schemeClr val="tx2"/>
                          </a:solidFill>
                          <a:effectLst/>
                          <a:latin typeface="Times New Roman" panose="02020603050405020304" pitchFamily="18" charset="0"/>
                          <a:cs typeface="Times New Roman" panose="02020603050405020304" pitchFamily="18" charset="0"/>
                        </a:rPr>
                        <a:t>By class name</a:t>
                      </a:r>
                    </a:p>
                  </a:txBody>
                  <a:tcPr marL="13660" marR="13660" marT="13660" marB="1366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err="1">
                          <a:solidFill>
                            <a:schemeClr val="tx2"/>
                          </a:solidFill>
                          <a:effectLst/>
                          <a:latin typeface="Times New Roman" panose="02020603050405020304" pitchFamily="18" charset="0"/>
                          <a:cs typeface="Times New Roman" panose="02020603050405020304" pitchFamily="18" charset="0"/>
                        </a:rPr>
                        <a:t>driver.findElement</a:t>
                      </a:r>
                      <a:r>
                        <a:rPr lang="en-US" sz="1400" dirty="0">
                          <a:solidFill>
                            <a:schemeClr val="tx2"/>
                          </a:solidFill>
                          <a:effectLst/>
                          <a:latin typeface="Times New Roman" panose="02020603050405020304" pitchFamily="18" charset="0"/>
                          <a:cs typeface="Times New Roman" panose="02020603050405020304" pitchFamily="18" charset="0"/>
                        </a:rPr>
                        <a:t>(</a:t>
                      </a:r>
                      <a:r>
                        <a:rPr lang="en-US" sz="1400" dirty="0" err="1">
                          <a:solidFill>
                            <a:schemeClr val="tx2"/>
                          </a:solidFill>
                          <a:effectLst/>
                          <a:latin typeface="Times New Roman" panose="02020603050405020304" pitchFamily="18" charset="0"/>
                          <a:cs typeface="Times New Roman" panose="02020603050405020304" pitchFamily="18" charset="0"/>
                        </a:rPr>
                        <a:t>By.className</a:t>
                      </a:r>
                      <a:r>
                        <a:rPr lang="en-US" sz="1400" dirty="0">
                          <a:solidFill>
                            <a:schemeClr val="tx2"/>
                          </a:solidFill>
                          <a:effectLst/>
                          <a:latin typeface="Times New Roman" panose="02020603050405020304" pitchFamily="18" charset="0"/>
                          <a:cs typeface="Times New Roman" panose="02020603050405020304" pitchFamily="18" charset="0"/>
                        </a:rPr>
                        <a:t> (&lt;element class&gt;))</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solidFill>
                            <a:schemeClr val="tx2"/>
                          </a:solidFill>
                          <a:effectLst/>
                          <a:latin typeface="Times New Roman" panose="02020603050405020304" pitchFamily="18" charset="0"/>
                          <a:cs typeface="Times New Roman" panose="02020603050405020304" pitchFamily="18" charset="0"/>
                        </a:rPr>
                        <a:t>Locates an element using the Class attribute</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7108438"/>
                  </a:ext>
                </a:extLst>
              </a:tr>
              <a:tr h="680859">
                <a:tc>
                  <a:txBody>
                    <a:bodyPr/>
                    <a:lstStyle/>
                    <a:p>
                      <a:pPr fontAlgn="ctr"/>
                      <a:r>
                        <a:rPr lang="en-US" sz="1400">
                          <a:solidFill>
                            <a:schemeClr val="tx2"/>
                          </a:solidFill>
                          <a:effectLst/>
                          <a:latin typeface="Times New Roman" panose="02020603050405020304" pitchFamily="18" charset="0"/>
                          <a:cs typeface="Times New Roman" panose="02020603050405020304" pitchFamily="18" charset="0"/>
                        </a:rPr>
                        <a:t>By tag name</a:t>
                      </a:r>
                    </a:p>
                  </a:txBody>
                  <a:tcPr marL="13660" marR="13660" marT="13660" marB="1366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solidFill>
                            <a:schemeClr val="tx2"/>
                          </a:solidFill>
                          <a:effectLst/>
                          <a:latin typeface="Times New Roman" panose="02020603050405020304" pitchFamily="18" charset="0"/>
                          <a:cs typeface="Times New Roman" panose="02020603050405020304" pitchFamily="18" charset="0"/>
                        </a:rPr>
                        <a:t>driver.findElement(By.tagName (&lt;htmltagname&gt;))</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solidFill>
                            <a:schemeClr val="tx2"/>
                          </a:solidFill>
                          <a:effectLst/>
                          <a:latin typeface="Times New Roman" panose="02020603050405020304" pitchFamily="18" charset="0"/>
                          <a:cs typeface="Times New Roman" panose="02020603050405020304" pitchFamily="18" charset="0"/>
                        </a:rPr>
                        <a:t>Locates an element using the HTML tag</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11480960"/>
                  </a:ext>
                </a:extLst>
              </a:tr>
              <a:tr h="427298">
                <a:tc>
                  <a:txBody>
                    <a:bodyPr/>
                    <a:lstStyle/>
                    <a:p>
                      <a:pPr fontAlgn="ctr"/>
                      <a:r>
                        <a:rPr lang="en-US" sz="1400">
                          <a:solidFill>
                            <a:schemeClr val="tx2"/>
                          </a:solidFill>
                          <a:effectLst/>
                          <a:latin typeface="Times New Roman" panose="02020603050405020304" pitchFamily="18" charset="0"/>
                          <a:cs typeface="Times New Roman" panose="02020603050405020304" pitchFamily="18" charset="0"/>
                        </a:rPr>
                        <a:t>By link text</a:t>
                      </a:r>
                    </a:p>
                  </a:txBody>
                  <a:tcPr marL="13660" marR="13660" marT="13660" marB="1366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solidFill>
                            <a:schemeClr val="tx2"/>
                          </a:solidFill>
                          <a:effectLst/>
                          <a:latin typeface="Times New Roman" panose="02020603050405020304" pitchFamily="18" charset="0"/>
                          <a:cs typeface="Times New Roman" panose="02020603050405020304" pitchFamily="18" charset="0"/>
                        </a:rPr>
                        <a:t>driver.findElement(By.linkText (&lt;linktext&gt;))</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solidFill>
                            <a:schemeClr val="tx2"/>
                          </a:solidFill>
                          <a:effectLst/>
                          <a:latin typeface="Times New Roman" panose="02020603050405020304" pitchFamily="18" charset="0"/>
                          <a:cs typeface="Times New Roman" panose="02020603050405020304" pitchFamily="18" charset="0"/>
                        </a:rPr>
                        <a:t>Locates a link using link text</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6519580"/>
                  </a:ext>
                </a:extLst>
              </a:tr>
              <a:tr h="554078">
                <a:tc>
                  <a:txBody>
                    <a:bodyPr/>
                    <a:lstStyle/>
                    <a:p>
                      <a:pPr fontAlgn="t"/>
                      <a:r>
                        <a:rPr lang="en-US" sz="1400">
                          <a:solidFill>
                            <a:schemeClr val="tx2"/>
                          </a:solidFill>
                          <a:effectLst/>
                          <a:latin typeface="Times New Roman" panose="02020603050405020304" pitchFamily="18" charset="0"/>
                          <a:cs typeface="Times New Roman" panose="02020603050405020304" pitchFamily="18" charset="0"/>
                        </a:rPr>
                        <a:t>By partial link text</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solidFill>
                            <a:schemeClr val="tx2"/>
                          </a:solidFill>
                          <a:effectLst/>
                          <a:latin typeface="Times New Roman" panose="02020603050405020304" pitchFamily="18" charset="0"/>
                          <a:cs typeface="Times New Roman" panose="02020603050405020304" pitchFamily="18" charset="0"/>
                        </a:rPr>
                        <a:t>driver.findElement(By.partialLinkText (&lt;linktext&gt;))</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solidFill>
                            <a:schemeClr val="tx2"/>
                          </a:solidFill>
                          <a:effectLst/>
                          <a:latin typeface="Times New Roman" panose="02020603050405020304" pitchFamily="18" charset="0"/>
                          <a:cs typeface="Times New Roman" panose="02020603050405020304" pitchFamily="18" charset="0"/>
                        </a:rPr>
                        <a:t>Locates a link using the link's partial text</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25439146"/>
                  </a:ext>
                </a:extLst>
              </a:tr>
              <a:tr h="680859">
                <a:tc>
                  <a:txBody>
                    <a:bodyPr/>
                    <a:lstStyle/>
                    <a:p>
                      <a:pPr fontAlgn="ctr"/>
                      <a:r>
                        <a:rPr lang="en-US" sz="1400">
                          <a:solidFill>
                            <a:schemeClr val="tx2"/>
                          </a:solidFill>
                          <a:effectLst/>
                          <a:latin typeface="Times New Roman" panose="02020603050405020304" pitchFamily="18" charset="0"/>
                          <a:cs typeface="Times New Roman" panose="02020603050405020304" pitchFamily="18" charset="0"/>
                        </a:rPr>
                        <a:t>By CSS</a:t>
                      </a:r>
                    </a:p>
                  </a:txBody>
                  <a:tcPr marL="13660" marR="13660" marT="13660" marB="1366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solidFill>
                            <a:schemeClr val="tx2"/>
                          </a:solidFill>
                          <a:effectLst/>
                          <a:latin typeface="Times New Roman" panose="02020603050405020304" pitchFamily="18" charset="0"/>
                          <a:cs typeface="Times New Roman" panose="02020603050405020304" pitchFamily="18" charset="0"/>
                        </a:rPr>
                        <a:t>driver.findElement(By.cssSelector (&lt;css selector&gt;))</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solidFill>
                            <a:schemeClr val="tx2"/>
                          </a:solidFill>
                          <a:effectLst/>
                          <a:latin typeface="Times New Roman" panose="02020603050405020304" pitchFamily="18" charset="0"/>
                          <a:cs typeface="Times New Roman" panose="02020603050405020304" pitchFamily="18" charset="0"/>
                        </a:rPr>
                        <a:t>Locates an element using the CSS selector</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13150984"/>
                  </a:ext>
                </a:extLst>
              </a:tr>
              <a:tr h="680859">
                <a:tc>
                  <a:txBody>
                    <a:bodyPr/>
                    <a:lstStyle/>
                    <a:p>
                      <a:pPr fontAlgn="ctr"/>
                      <a:r>
                        <a:rPr lang="en-US" sz="1400">
                          <a:solidFill>
                            <a:schemeClr val="tx2"/>
                          </a:solidFill>
                          <a:effectLst/>
                          <a:latin typeface="Times New Roman" panose="02020603050405020304" pitchFamily="18" charset="0"/>
                          <a:cs typeface="Times New Roman" panose="02020603050405020304" pitchFamily="18" charset="0"/>
                        </a:rPr>
                        <a:t>By XPath</a:t>
                      </a:r>
                    </a:p>
                  </a:txBody>
                  <a:tcPr marL="13660" marR="13660" marT="13660" marB="1366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solidFill>
                            <a:schemeClr val="tx2"/>
                          </a:solidFill>
                          <a:effectLst/>
                          <a:latin typeface="Times New Roman" panose="02020603050405020304" pitchFamily="18" charset="0"/>
                          <a:cs typeface="Times New Roman" panose="02020603050405020304" pitchFamily="18" charset="0"/>
                        </a:rPr>
                        <a:t>driver.findElement(By.xpath (&lt;xpath&gt;))</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solidFill>
                            <a:schemeClr val="tx2"/>
                          </a:solidFill>
                          <a:effectLst/>
                          <a:latin typeface="Times New Roman" panose="02020603050405020304" pitchFamily="18" charset="0"/>
                          <a:cs typeface="Times New Roman" panose="02020603050405020304" pitchFamily="18" charset="0"/>
                        </a:rPr>
                        <a:t>Locates an element using XPath query</a:t>
                      </a:r>
                    </a:p>
                  </a:txBody>
                  <a:tcPr marL="13660" marR="13660" marT="13660" marB="1366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79971854"/>
                  </a:ext>
                </a:extLst>
              </a:tr>
            </a:tbl>
          </a:graphicData>
        </a:graphic>
      </p:graphicFrame>
    </p:spTree>
    <p:extLst>
      <p:ext uri="{BB962C8B-B14F-4D97-AF65-F5344CB8AC3E}">
        <p14:creationId xmlns:p14="http://schemas.microsoft.com/office/powerpoint/2010/main" val="27661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03D1-0A88-D5DD-C2D5-053D788DDB68}"/>
              </a:ext>
            </a:extLst>
          </p:cNvPr>
          <p:cNvSpPr>
            <a:spLocks noGrp="1"/>
          </p:cNvSpPr>
          <p:nvPr>
            <p:ph type="title"/>
          </p:nvPr>
        </p:nvSpPr>
        <p:spPr>
          <a:xfrm>
            <a:off x="199136" y="627664"/>
            <a:ext cx="5693664" cy="505968"/>
          </a:xfrm>
        </p:spPr>
        <p:txBody>
          <a:bodyPr/>
          <a:lstStyle/>
          <a:p>
            <a:r>
              <a:rPr lang="en-US" sz="2000" dirty="0" err="1">
                <a:latin typeface="Times New Roman" panose="02020603050405020304" pitchFamily="18" charset="0"/>
                <a:cs typeface="Times New Roman" panose="02020603050405020304" pitchFamily="18" charset="0"/>
              </a:rPr>
              <a:t>Xpaths</a:t>
            </a:r>
            <a:r>
              <a:rPr lang="en-US" sz="2000" dirty="0">
                <a:latin typeface="Times New Roman" panose="02020603050405020304" pitchFamily="18" charset="0"/>
                <a:cs typeface="Times New Roman" panose="02020603050405020304" pitchFamily="18" charset="0"/>
              </a:rPr>
              <a:t>:-</a:t>
            </a:r>
          </a:p>
        </p:txBody>
      </p:sp>
      <p:sp>
        <p:nvSpPr>
          <p:cNvPr id="4" name="Rectangle 1">
            <a:extLst>
              <a:ext uri="{FF2B5EF4-FFF2-40B4-BE49-F238E27FC236}">
                <a16:creationId xmlns:a16="http://schemas.microsoft.com/office/drawing/2014/main" id="{EB857FAD-58A0-5ADD-F754-849C047B5CB3}"/>
              </a:ext>
            </a:extLst>
          </p:cNvPr>
          <p:cNvSpPr>
            <a:spLocks noChangeArrowheads="1"/>
          </p:cNvSpPr>
          <p:nvPr/>
        </p:nvSpPr>
        <p:spPr bwMode="auto">
          <a:xfrm>
            <a:off x="33469743" y="-805360"/>
            <a:ext cx="6659576" cy="387798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4A4A4A"/>
                </a:solidFill>
                <a:effectLst/>
                <a:latin typeface="Open Sans" panose="020B0606030504020204" pitchFamily="34" charset="0"/>
                <a:cs typeface="Open Sans" panose="020B0606030504020204" pitchFamily="34" charset="0"/>
              </a:rPr>
              <a:t>What is XPath?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a:ln>
                  <a:noFill/>
                </a:ln>
                <a:solidFill>
                  <a:srgbClr val="212529"/>
                </a:solidFill>
                <a:effectLst/>
                <a:latin typeface="Open Sans" panose="020B0606030504020204" pitchFamily="34" charset="0"/>
                <a:cs typeface="Open Sans" panose="020B0606030504020204" pitchFamily="34" charset="0"/>
              </a:rPr>
              <a:t>XML Path</a:t>
            </a:r>
            <a:r>
              <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rPr>
              <a:t> or commonly known as </a:t>
            </a:r>
            <a:r>
              <a:rPr kumimoji="0" lang="en-US" altLang="en-US" sz="1200" b="1" i="1" u="none" strike="noStrike" cap="none" normalizeH="0" baseline="0">
                <a:ln>
                  <a:noFill/>
                </a:ln>
                <a:solidFill>
                  <a:srgbClr val="212529"/>
                </a:solidFill>
                <a:effectLst/>
                <a:latin typeface="Open Sans" panose="020B0606030504020204" pitchFamily="34" charset="0"/>
                <a:cs typeface="Open Sans" panose="020B0606030504020204" pitchFamily="34" charset="0"/>
              </a:rPr>
              <a:t>XPath</a:t>
            </a:r>
            <a:r>
              <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rPr>
              <a:t>, is a query language for </a:t>
            </a:r>
            <a:r>
              <a:rPr kumimoji="0" lang="en-US" altLang="en-US" sz="1200" b="1" i="1" u="none" strike="noStrike" cap="none" normalizeH="0" baseline="0">
                <a:ln>
                  <a:noFill/>
                </a:ln>
                <a:solidFill>
                  <a:srgbClr val="212529"/>
                </a:solidFill>
                <a:effectLst/>
                <a:latin typeface="Open Sans" panose="020B0606030504020204" pitchFamily="34" charset="0"/>
                <a:cs typeface="Open Sans" panose="020B0606030504020204" pitchFamily="34" charset="0"/>
              </a:rPr>
              <a:t>XML</a:t>
            </a:r>
            <a:r>
              <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rPr>
              <a:t> documents. It is made of </a:t>
            </a: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path expression</a:t>
            </a:r>
            <a:r>
              <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rPr>
              <a:t> governed by some pre-defined conditions. Moreover, </a:t>
            </a: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XPath</a:t>
            </a:r>
            <a:r>
              <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rPr>
              <a:t> can be effectively used to identify and locate almost any element present on a web page. It is quite helpful while working on a dynamic web page where the web element's unique attributes are not constant. Moreover, it allows us to write </a:t>
            </a:r>
            <a:r>
              <a:rPr kumimoji="0" lang="en-US" altLang="en-US" sz="1200" b="1" i="1" u="none" strike="noStrike" cap="none" normalizeH="0" baseline="0">
                <a:ln>
                  <a:noFill/>
                </a:ln>
                <a:solidFill>
                  <a:srgbClr val="212529"/>
                </a:solidFill>
                <a:effectLst/>
                <a:latin typeface="Open Sans" panose="020B0606030504020204" pitchFamily="34" charset="0"/>
                <a:cs typeface="Open Sans" panose="020B0606030504020204" pitchFamily="34" charset="0"/>
              </a:rPr>
              <a:t>XML document navigation flow</a:t>
            </a:r>
            <a:r>
              <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rPr>
              <a:t> for locating web elements. Consequently, let's first understand what syntax does </a:t>
            </a: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XPath</a:t>
            </a:r>
            <a:r>
              <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rPr>
              <a:t> uses to locate the web elements:</a:t>
            </a:r>
            <a:endParaRPr kumimoji="0" lang="en-US" altLang="en-US" sz="1200" b="1" i="0" u="none" strike="noStrike" cap="none" normalizeH="0" baseline="0">
              <a:ln>
                <a:noFill/>
              </a:ln>
              <a:solidFill>
                <a:srgbClr val="4A4A4A"/>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a:ln>
                  <a:noFill/>
                </a:ln>
                <a:solidFill>
                  <a:srgbClr val="4A4A4A"/>
                </a:solidFill>
                <a:effectLst/>
                <a:latin typeface="Open Sans" panose="020B0606030504020204" pitchFamily="34" charset="0"/>
                <a:cs typeface="Open Sans" panose="020B0606030504020204" pitchFamily="34" charset="0"/>
              </a:rPr>
              <a:t>Syntax of XPath</a:t>
            </a:r>
            <a:endParaRPr kumimoji="0" lang="en-US" altLang="en-US" sz="1200" b="1" i="0" u="none" strike="noStrike" cap="none" normalizeH="0" baseline="0">
              <a:ln>
                <a:noFill/>
              </a:ln>
              <a:solidFill>
                <a:srgbClr val="4A4A4A"/>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XPath</a:t>
            </a:r>
            <a:r>
              <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rPr>
              <a:t> finds any element within a </a:t>
            </a: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webpage</a:t>
            </a:r>
            <a:r>
              <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rPr>
              <a:t> by using </a:t>
            </a: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DOM</a:t>
            </a:r>
            <a:r>
              <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rPr>
              <a:t>. So, its syntax is also made up of </a:t>
            </a:r>
            <a:r>
              <a:rPr kumimoji="0" lang="en-US" altLang="en-US" sz="1200" b="1" i="1" u="none" strike="noStrike" cap="none" normalizeH="0" baseline="0">
                <a:ln>
                  <a:noFill/>
                </a:ln>
                <a:solidFill>
                  <a:srgbClr val="212529"/>
                </a:solidFill>
                <a:effectLst/>
                <a:latin typeface="Open Sans" panose="020B0606030504020204" pitchFamily="34" charset="0"/>
                <a:cs typeface="Open Sans" panose="020B0606030504020204" pitchFamily="34" charset="0"/>
              </a:rPr>
              <a:t>DOM attributes and tags</a:t>
            </a:r>
            <a:r>
              <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rPr>
              <a:t>, as shown below:</a:t>
            </a:r>
            <a:endParaRPr kumimoji="0" lang="en-US" altLang="en-US" sz="1200" b="0" i="0" u="none" strike="noStrike" cap="none" normalizeH="0" baseline="0">
              <a:ln>
                <a:noFill/>
              </a:ln>
              <a:solidFill>
                <a:srgbClr val="212529"/>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529"/>
                </a:solidFill>
                <a:effectLst/>
                <a:latin typeface="Monaco"/>
              </a:rPr>
              <a:t>XPath = </a:t>
            </a:r>
            <a:r>
              <a:rPr kumimoji="0" lang="en-US" altLang="en-US" sz="1200" b="0" i="0" u="none" strike="noStrike" cap="none" normalizeH="0" baseline="0">
                <a:ln>
                  <a:noFill/>
                </a:ln>
                <a:solidFill>
                  <a:srgbClr val="008000"/>
                </a:solidFill>
                <a:effectLst/>
                <a:latin typeface="Monaco"/>
              </a:rPr>
              <a:t>//tag_name[@Attribute_name = “Value of attribute”]</a:t>
            </a:r>
            <a:r>
              <a:rPr kumimoji="0" lang="en-US" altLang="en-US" sz="1200" b="0" i="0" u="none" strike="noStrike" cap="none" normalizeH="0" baseline="0">
                <a:ln>
                  <a:noFill/>
                </a:ln>
                <a:solidFill>
                  <a:srgbClr val="212529"/>
                </a:solidFill>
                <a:effectLst/>
                <a:latin typeface="Monaco"/>
              </a:rPr>
              <a:t> </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rPr>
              <a:t>          </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The XPath syntax generally starts with “</a:t>
            </a:r>
            <a:r>
              <a:rPr kumimoji="0" lang="en-US" altLang="en-US" sz="1200" b="1" i="1" u="none" strike="noStrike" cap="none" normalizeH="0" baseline="0">
                <a:ln>
                  <a:noFill/>
                </a:ln>
                <a:solidFill>
                  <a:srgbClr val="212529"/>
                </a:solidFill>
                <a:effectLst/>
                <a:latin typeface="Open Sans" panose="020B0606030504020204" pitchFamily="34" charset="0"/>
                <a:cs typeface="Open Sans" panose="020B0606030504020204" pitchFamily="34" charset="0"/>
              </a:rPr>
              <a:t>//</a:t>
            </a: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 double slash. That is to say, it will begin with the current node defined by the tag name.</a:t>
            </a:r>
            <a:endPar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The next part is </a:t>
            </a:r>
            <a:r>
              <a:rPr kumimoji="0" lang="en-US" altLang="en-US" sz="1200" b="1" i="1" u="none" strike="noStrike" cap="none" normalizeH="0" baseline="0">
                <a:ln>
                  <a:noFill/>
                </a:ln>
                <a:solidFill>
                  <a:srgbClr val="212529"/>
                </a:solidFill>
                <a:effectLst/>
                <a:latin typeface="Open Sans" panose="020B0606030504020204" pitchFamily="34" charset="0"/>
                <a:cs typeface="Open Sans" panose="020B0606030504020204" pitchFamily="34" charset="0"/>
              </a:rPr>
              <a:t>tag_name</a:t>
            </a: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 it denotes the HTML tag name of the node.</a:t>
            </a:r>
            <a:endPar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Subsequently, anything present inside the node encloses in the square brackets.</a:t>
            </a:r>
            <a:endPar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Additionally, the “</a:t>
            </a:r>
            <a:r>
              <a:rPr kumimoji="0" lang="en-US" altLang="en-US" sz="1200" b="1" i="1" u="none" strike="noStrike" cap="none" normalizeH="0" baseline="0">
                <a:ln>
                  <a:noFill/>
                </a:ln>
                <a:solidFill>
                  <a:srgbClr val="212529"/>
                </a:solidFill>
                <a:effectLst/>
                <a:latin typeface="Open Sans" panose="020B0606030504020204" pitchFamily="34" charset="0"/>
                <a:cs typeface="Open Sans" panose="020B0606030504020204" pitchFamily="34" charset="0"/>
              </a:rPr>
              <a:t>@</a:t>
            </a: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 sign selects the attribute</a:t>
            </a:r>
            <a:r>
              <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Moreover, the “</a:t>
            </a:r>
            <a:r>
              <a:rPr kumimoji="0" lang="en-US" altLang="en-US" sz="1200" b="1" i="1" u="none" strike="noStrike" cap="none" normalizeH="0" baseline="0">
                <a:ln>
                  <a:noFill/>
                </a:ln>
                <a:solidFill>
                  <a:srgbClr val="212529"/>
                </a:solidFill>
                <a:effectLst/>
                <a:latin typeface="Open Sans" panose="020B0606030504020204" pitchFamily="34" charset="0"/>
                <a:cs typeface="Open Sans" panose="020B0606030504020204" pitchFamily="34" charset="0"/>
              </a:rPr>
              <a:t>Attribute_name</a:t>
            </a: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 is the name of the attribute of the node.</a:t>
            </a:r>
            <a:endPar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And, the “</a:t>
            </a:r>
            <a:r>
              <a:rPr kumimoji="0" lang="en-US" altLang="en-US" sz="1200" b="1" i="1" u="none" strike="noStrike" cap="none" normalizeH="0" baseline="0">
                <a:ln>
                  <a:noFill/>
                </a:ln>
                <a:solidFill>
                  <a:srgbClr val="212529"/>
                </a:solidFill>
                <a:effectLst/>
                <a:latin typeface="Open Sans" panose="020B0606030504020204" pitchFamily="34" charset="0"/>
                <a:cs typeface="Open Sans" panose="020B0606030504020204" pitchFamily="34" charset="0"/>
              </a:rPr>
              <a:t>Value of attribute</a:t>
            </a:r>
            <a:r>
              <a:rPr kumimoji="0" lang="en-US" altLang="en-US" sz="1200" b="0" i="1" u="none" strike="noStrike" cap="none" normalizeH="0" baseline="0">
                <a:ln>
                  <a:noFill/>
                </a:ln>
                <a:solidFill>
                  <a:srgbClr val="212529"/>
                </a:solidFill>
                <a:effectLst/>
                <a:latin typeface="Open Sans" panose="020B0606030504020204" pitchFamily="34" charset="0"/>
                <a:cs typeface="Open Sans" panose="020B0606030504020204" pitchFamily="34" charset="0"/>
              </a:rPr>
              <a:t>” denotes the attribute value from the node.</a:t>
            </a:r>
            <a:endParaRPr kumimoji="0" lang="en-US" altLang="en-US" sz="1200" b="0" i="0" u="none" strike="noStrike" cap="none" normalizeH="0" baseline="0">
              <a:ln>
                <a:noFill/>
              </a:ln>
              <a:solidFill>
                <a:srgbClr val="212529"/>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endParaRPr>
          </a:p>
        </p:txBody>
      </p:sp>
      <p:pic>
        <p:nvPicPr>
          <p:cNvPr id="2050" name="Picture 2" descr="XPath Syntax">
            <a:extLst>
              <a:ext uri="{FF2B5EF4-FFF2-40B4-BE49-F238E27FC236}">
                <a16:creationId xmlns:a16="http://schemas.microsoft.com/office/drawing/2014/main" id="{D66FF055-BDC9-B83D-7600-7DC04326D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3891279"/>
            <a:ext cx="6217919" cy="27025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91F85A4-C351-F63C-A9BA-35C785DCA6E6}"/>
              </a:ext>
            </a:extLst>
          </p:cNvPr>
          <p:cNvSpPr>
            <a:spLocks noGrp="1" noChangeArrowheads="1"/>
          </p:cNvSpPr>
          <p:nvPr>
            <p:ph idx="1"/>
          </p:nvPr>
        </p:nvSpPr>
        <p:spPr bwMode="auto">
          <a:xfrm>
            <a:off x="198439" y="1561367"/>
            <a:ext cx="11658281" cy="166199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A4A4A"/>
                </a:solidFill>
                <a:effectLst/>
                <a:latin typeface="Times New Roman" panose="02020603050405020304" pitchFamily="18" charset="0"/>
                <a:cs typeface="Times New Roman" panose="02020603050405020304" pitchFamily="18" charset="0"/>
              </a:rPr>
              <a:t>What is XPath?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XML Path</a:t>
            </a:r>
            <a:r>
              <a:rPr kumimoji="0" lang="en-US" altLang="en-US" sz="1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or commonly known as </a:t>
            </a:r>
            <a:r>
              <a:rPr kumimoji="0" lang="en-US" altLang="en-US" sz="1200" b="1" i="1"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XPath</a:t>
            </a:r>
            <a:r>
              <a:rPr kumimoji="0" lang="en-US" altLang="en-US" sz="1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is a query language for </a:t>
            </a:r>
            <a:r>
              <a:rPr kumimoji="0" lang="en-US" altLang="en-US" sz="1200" b="1" i="1"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XML</a:t>
            </a:r>
            <a:r>
              <a:rPr kumimoji="0" lang="en-US" altLang="en-US" sz="1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documents. It is made of </a:t>
            </a:r>
            <a:r>
              <a:rPr kumimoji="0" lang="en-US" altLang="en-US" sz="1200" b="0" i="1"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path expression</a:t>
            </a:r>
            <a:r>
              <a:rPr kumimoji="0" lang="en-US" altLang="en-US" sz="1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governed by some pre-defined conditions. Moreover, </a:t>
            </a:r>
            <a:r>
              <a:rPr kumimoji="0" lang="en-US" altLang="en-US" sz="1200" b="0" i="1"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XPath</a:t>
            </a:r>
            <a:r>
              <a:rPr kumimoji="0" lang="en-US" altLang="en-US" sz="1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can be effectively used to identify and locate almost any element present on a web page. It is quite helpful while working on a dynamic web page where the web element's unique attributes are not constant. Moreover, it allows us to write </a:t>
            </a:r>
            <a:r>
              <a:rPr kumimoji="0" lang="en-US" altLang="en-US" sz="1200" b="1" i="1"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XML document navigation flow</a:t>
            </a:r>
            <a:r>
              <a:rPr kumimoji="0" lang="en-US" altLang="en-US" sz="1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for locating web elements. Consequently, let's first understand what syntax does </a:t>
            </a:r>
            <a:r>
              <a:rPr kumimoji="0" lang="en-US" altLang="en-US" sz="1200" b="0" i="1"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XPath</a:t>
            </a:r>
            <a:r>
              <a:rPr kumimoji="0" lang="en-US" altLang="en-US" sz="1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uses to locate the web elements:</a:t>
            </a:r>
            <a:endParaRPr kumimoji="0" lang="en-US" altLang="en-US" sz="1200" b="1" i="0" u="none" strike="noStrike" cap="none" normalizeH="0" baseline="0" dirty="0">
              <a:ln>
                <a:noFill/>
              </a:ln>
              <a:solidFill>
                <a:srgbClr val="4A4A4A"/>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dirty="0">
                <a:ln>
                  <a:noFill/>
                </a:ln>
                <a:solidFill>
                  <a:srgbClr val="4A4A4A"/>
                </a:solidFill>
                <a:effectLst/>
                <a:latin typeface="Times New Roman" panose="02020603050405020304" pitchFamily="18" charset="0"/>
                <a:cs typeface="Times New Roman" panose="02020603050405020304" pitchFamily="18" charset="0"/>
              </a:rPr>
              <a:t>Syntax of XPath</a:t>
            </a:r>
            <a:endParaRPr kumimoji="0" lang="en-US" altLang="en-US" sz="1200" b="1" i="0" u="none" strike="noStrike" cap="none" normalizeH="0" baseline="0" dirty="0">
              <a:ln>
                <a:noFill/>
              </a:ln>
              <a:solidFill>
                <a:srgbClr val="4A4A4A"/>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XPath</a:t>
            </a:r>
            <a:r>
              <a:rPr kumimoji="0" lang="en-US" altLang="en-US" sz="1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finds any element within a </a:t>
            </a:r>
            <a:r>
              <a:rPr kumimoji="0" lang="en-US" altLang="en-US" sz="1200" b="0" i="1"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webpage</a:t>
            </a:r>
            <a:r>
              <a:rPr kumimoji="0" lang="en-US" altLang="en-US" sz="1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by using </a:t>
            </a:r>
            <a:r>
              <a:rPr kumimoji="0" lang="en-US" altLang="en-US" sz="1200" b="0" i="1"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DOM</a:t>
            </a:r>
            <a:r>
              <a:rPr kumimoji="0" lang="en-US" altLang="en-US" sz="1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So, its syntax is also made up of </a:t>
            </a:r>
            <a:r>
              <a:rPr kumimoji="0" lang="en-US" altLang="en-US" sz="1200" b="1" i="1"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DOM attributes and tags</a:t>
            </a:r>
            <a:r>
              <a:rPr kumimoji="0" lang="en-US" altLang="en-US" sz="1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as shown below: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XPath = </a:t>
            </a:r>
            <a:r>
              <a:rPr kumimoji="0" lang="en-US" altLang="en-US" sz="12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008000"/>
                </a:solidFill>
                <a:effectLst/>
                <a:latin typeface="Times New Roman" panose="02020603050405020304" pitchFamily="18" charset="0"/>
                <a:cs typeface="Times New Roman" panose="02020603050405020304" pitchFamily="18" charset="0"/>
              </a:rPr>
              <a:t>tag_name</a:t>
            </a:r>
            <a:r>
              <a:rPr kumimoji="0" lang="en-US" altLang="en-US" sz="12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[@Attribute_name = “Value of attribute”]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17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t>​Frameworks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026" name="Picture 2" descr="Types of Automation Frameworks">
            <a:extLst>
              <a:ext uri="{FF2B5EF4-FFF2-40B4-BE49-F238E27FC236}">
                <a16:creationId xmlns:a16="http://schemas.microsoft.com/office/drawing/2014/main" id="{BFF91519-9687-8FD6-02DA-5BF2B03F328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48050" y="2127184"/>
            <a:ext cx="8287351" cy="401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88EB6456-9BF4-0875-14E3-79566DFCABFC}"/>
              </a:ext>
            </a:extLst>
          </p:cNvPr>
          <p:cNvSpPr>
            <a:spLocks noGrp="1"/>
          </p:cNvSpPr>
          <p:nvPr>
            <p:ph sz="half" idx="1"/>
          </p:nvPr>
        </p:nvSpPr>
        <p:spPr>
          <a:xfrm>
            <a:off x="755904" y="731520"/>
            <a:ext cx="10680192" cy="5669280"/>
          </a:xfrm>
        </p:spPr>
        <p:txBody>
          <a:bodyPr/>
          <a:lstStyle/>
          <a:p>
            <a:pPr algn="l"/>
            <a:r>
              <a:rPr lang="en-US" b="1" i="0" dirty="0">
                <a:solidFill>
                  <a:srgbClr val="212529"/>
                </a:solidFill>
                <a:effectLst/>
                <a:latin typeface="Open Sans" panose="020B0606030504020204" pitchFamily="34" charset="0"/>
              </a:rPr>
              <a:t>Linear Framework</a:t>
            </a:r>
            <a:endParaRPr lang="en-US" b="0" i="0" dirty="0">
              <a:solidFill>
                <a:srgbClr val="212529"/>
              </a:solidFill>
              <a:effectLst/>
              <a:latin typeface="Open Sans" panose="020B0606030504020204" pitchFamily="34" charset="0"/>
            </a:endParaRPr>
          </a:p>
          <a:p>
            <a:pPr algn="l"/>
            <a:r>
              <a:rPr lang="en-US" b="0" i="0" dirty="0">
                <a:solidFill>
                  <a:srgbClr val="212529"/>
                </a:solidFill>
                <a:effectLst/>
                <a:latin typeface="Open Sans" panose="020B0606030504020204" pitchFamily="34" charset="0"/>
              </a:rPr>
              <a:t>This is the simplest framework of all. Under this framework, you need to write a simple code to run the test cases without any modularity or sequential steps. It works as a record-and-playback model.</a:t>
            </a:r>
          </a:p>
          <a:p>
            <a:pPr algn="l"/>
            <a:r>
              <a:rPr lang="en-US" b="1" i="0" dirty="0">
                <a:solidFill>
                  <a:srgbClr val="212529"/>
                </a:solidFill>
                <a:effectLst/>
                <a:latin typeface="Open Sans" panose="020B0606030504020204" pitchFamily="34" charset="0"/>
              </a:rPr>
              <a:t>Keyword-driven Framework</a:t>
            </a:r>
            <a:endParaRPr lang="en-US" b="0" i="0" dirty="0">
              <a:solidFill>
                <a:srgbClr val="212529"/>
              </a:solidFill>
              <a:effectLst/>
              <a:latin typeface="Open Sans" panose="020B0606030504020204" pitchFamily="34" charset="0"/>
            </a:endParaRPr>
          </a:p>
          <a:p>
            <a:pPr algn="l"/>
            <a:r>
              <a:rPr lang="en-US" b="0" i="0" dirty="0">
                <a:solidFill>
                  <a:srgbClr val="212529"/>
                </a:solidFill>
                <a:effectLst/>
                <a:latin typeface="Open Sans" panose="020B0606030504020204" pitchFamily="34" charset="0"/>
              </a:rPr>
              <a:t>It is a scripting technique where you associate keywords with certain actions, such as opening or closing of a browser, mouse-click events, and others. Later on, in your test scripts, you can call these keywords to perform a specific step. Also, you will have a file where you will maintain all the keywords, along with the actions they perform.</a:t>
            </a:r>
          </a:p>
          <a:p>
            <a:pPr algn="l"/>
            <a:r>
              <a:rPr lang="en-US" b="1" i="0" dirty="0">
                <a:solidFill>
                  <a:srgbClr val="212529"/>
                </a:solidFill>
                <a:effectLst/>
                <a:latin typeface="Open Sans" panose="020B0606030504020204" pitchFamily="34" charset="0"/>
              </a:rPr>
              <a:t>Data-driven Framework</a:t>
            </a:r>
            <a:endParaRPr lang="en-US" b="0" i="0" dirty="0">
              <a:solidFill>
                <a:srgbClr val="212529"/>
              </a:solidFill>
              <a:effectLst/>
              <a:latin typeface="Open Sans" panose="020B0606030504020204" pitchFamily="34" charset="0"/>
            </a:endParaRPr>
          </a:p>
          <a:p>
            <a:pPr algn="l"/>
            <a:r>
              <a:rPr lang="en-US" b="0" i="0" dirty="0">
                <a:solidFill>
                  <a:srgbClr val="212529"/>
                </a:solidFill>
                <a:effectLst/>
                <a:latin typeface="Open Sans" panose="020B0606030504020204" pitchFamily="34" charset="0"/>
              </a:rPr>
              <a:t>In a data-driven framework, all the test case data inputs are stored in the table or in extension files, including .</a:t>
            </a:r>
            <a:r>
              <a:rPr lang="en-US" b="0" i="0" dirty="0" err="1">
                <a:solidFill>
                  <a:srgbClr val="212529"/>
                </a:solidFill>
                <a:effectLst/>
                <a:latin typeface="Open Sans" panose="020B0606030504020204" pitchFamily="34" charset="0"/>
              </a:rPr>
              <a:t>xls</a:t>
            </a:r>
            <a:r>
              <a:rPr lang="en-US" b="0" i="0" dirty="0">
                <a:solidFill>
                  <a:srgbClr val="212529"/>
                </a:solidFill>
                <a:effectLst/>
                <a:latin typeface="Open Sans" panose="020B0606030504020204" pitchFamily="34" charset="0"/>
              </a:rPr>
              <a:t>, .xml, .csv, etc. While executing the test scripts, it will read the values from the table. With the help of this framework, you can perform both positive and negative test cases.</a:t>
            </a:r>
          </a:p>
          <a:p>
            <a:pPr algn="l"/>
            <a:r>
              <a:rPr lang="en-US" b="1" i="0" dirty="0">
                <a:solidFill>
                  <a:srgbClr val="212529"/>
                </a:solidFill>
                <a:effectLst/>
                <a:latin typeface="Open Sans" panose="020B0606030504020204" pitchFamily="34" charset="0"/>
              </a:rPr>
              <a:t>Page Object Model Framework</a:t>
            </a:r>
            <a:endParaRPr lang="en-US" b="0" i="0" dirty="0">
              <a:solidFill>
                <a:srgbClr val="212529"/>
              </a:solidFill>
              <a:effectLst/>
              <a:latin typeface="Open Sans" panose="020B0606030504020204" pitchFamily="34" charset="0"/>
            </a:endParaRPr>
          </a:p>
          <a:p>
            <a:pPr algn="l"/>
            <a:r>
              <a:rPr lang="en-US" b="0" i="0" dirty="0">
                <a:solidFill>
                  <a:srgbClr val="212529"/>
                </a:solidFill>
                <a:effectLst/>
                <a:latin typeface="Open Sans" panose="020B0606030504020204" pitchFamily="34" charset="0"/>
              </a:rPr>
              <a:t>In the POM framework, you will create an object repository for the web UI elements. It allows you to call these methods later on without having to write the code again. Thus, it results in less verbosity, code reusability, and reduced time-consumption to write test scripts.</a:t>
            </a:r>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108C546-8925-E201-6CA7-7AF39CDB5C9F}"/>
              </a:ext>
            </a:extLst>
          </p:cNvPr>
          <p:cNvSpPr txBox="1"/>
          <p:nvPr/>
        </p:nvSpPr>
        <p:spPr>
          <a:xfrm>
            <a:off x="462013" y="731520"/>
            <a:ext cx="10974083" cy="1636295"/>
          </a:xfrm>
          <a:prstGeom prst="rect">
            <a:avLst/>
          </a:prstGeom>
        </p:spPr>
        <p:txBody>
          <a:bodyPr vert="horz" lIns="91440" tIns="45720" rIns="91440" bIns="45720" rtlCol="0">
            <a:normAutofit/>
          </a:bodyPr>
          <a:lstStyle/>
          <a:p>
            <a:pPr indent="-347472" defTabSz="914400">
              <a:spcBef>
                <a:spcPts val="360"/>
              </a:spcBef>
              <a:buFont typeface="Arial" panose="020B0604020202020204" pitchFamily="34" charset="0"/>
              <a:buChar char="•"/>
            </a:pPr>
            <a:r>
              <a:rPr lang="en-US" b="1" i="0" dirty="0">
                <a:effectLst/>
              </a:rPr>
              <a:t>Modular Framework</a:t>
            </a:r>
            <a:endParaRPr lang="en-US" b="0" i="0" dirty="0">
              <a:effectLst/>
            </a:endParaRPr>
          </a:p>
          <a:p>
            <a:pPr indent="-347472" defTabSz="914400">
              <a:spcBef>
                <a:spcPts val="360"/>
              </a:spcBef>
              <a:buFont typeface="Arial" panose="020B0604020202020204" pitchFamily="34" charset="0"/>
              <a:buChar char="•"/>
            </a:pPr>
            <a:r>
              <a:rPr lang="en-US" b="0" i="0" dirty="0">
                <a:effectLst/>
              </a:rPr>
              <a:t>The modular framework allows you to divide the test scripts into small, independent modules. These modules will interact with each other in a hierarchical manner to run large test scripts. This will also help you create the required test scenarios and test the scripts individually.</a:t>
            </a:r>
          </a:p>
        </p:txBody>
      </p:sp>
      <p:sp>
        <p:nvSpPr>
          <p:cNvPr id="30" name="Footer Placeholder 3">
            <a:extLst>
              <a:ext uri="{FF2B5EF4-FFF2-40B4-BE49-F238E27FC236}">
                <a16:creationId xmlns:a16="http://schemas.microsoft.com/office/drawing/2014/main" id="{81C67AD6-2EA8-36DB-1575-E6D328243F9C}"/>
              </a:ext>
            </a:extLst>
          </p:cNvPr>
          <p:cNvSpPr>
            <a:spLocks noGrp="1"/>
          </p:cNvSpPr>
          <p:nvPr>
            <p:ph type="ftr" sz="quarter" idx="11"/>
          </p:nvPr>
        </p:nvSpPr>
        <p:spPr>
          <a:xfrm>
            <a:off x="621792" y="457200"/>
            <a:ext cx="3200400" cy="274320"/>
          </a:xfrm>
        </p:spPr>
        <p:txBody>
          <a:bodyPr/>
          <a:lstStyle/>
          <a:p>
            <a:pPr>
              <a:spcAft>
                <a:spcPts val="600"/>
              </a:spcAft>
            </a:pPr>
            <a:r>
              <a:rPr lang="en-US"/>
              <a:t>Presentation title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945368" y="457200"/>
            <a:ext cx="987552" cy="274320"/>
          </a:xfrm>
        </p:spPr>
        <p:txBody>
          <a:bodyPr vert="horz" lIns="91440" tIns="45720" rIns="91440" bIns="45720" rtlCol="0" anchor="ctr">
            <a:normAutofit/>
          </a:bodyPr>
          <a:lstStyle/>
          <a:p>
            <a:pPr>
              <a:spcAft>
                <a:spcPts val="600"/>
              </a:spcAft>
            </a:pPr>
            <a:fld id="{48F63A3B-78C7-47BE-AE5E-E10140E04643}" type="slidenum">
              <a:rPr lang="en-US" smtClean="0"/>
              <a:pPr>
                <a:spcAft>
                  <a:spcPts val="600"/>
                </a:spcAft>
              </a:pPr>
              <a:t>8</a:t>
            </a:fld>
            <a:endParaRPr lang="en-US"/>
          </a:p>
        </p:txBody>
      </p:sp>
    </p:spTree>
    <p:extLst>
      <p:ext uri="{BB962C8B-B14F-4D97-AF65-F5344CB8AC3E}">
        <p14:creationId xmlns:p14="http://schemas.microsoft.com/office/powerpoint/2010/main" val="6856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940F-99F6-4E74-FBDA-EC4FD6C95D2B}"/>
              </a:ext>
            </a:extLst>
          </p:cNvPr>
          <p:cNvSpPr>
            <a:spLocks noGrp="1"/>
          </p:cNvSpPr>
          <p:nvPr>
            <p:ph type="title"/>
          </p:nvPr>
        </p:nvSpPr>
        <p:spPr/>
        <p:txBody>
          <a:bodyPr/>
          <a:lstStyle/>
          <a:p>
            <a:r>
              <a:rPr lang="en-US" dirty="0"/>
              <a:t>Cucumber framework</a:t>
            </a:r>
          </a:p>
        </p:txBody>
      </p:sp>
      <p:sp>
        <p:nvSpPr>
          <p:cNvPr id="4" name="Footer Placeholder 3">
            <a:extLst>
              <a:ext uri="{FF2B5EF4-FFF2-40B4-BE49-F238E27FC236}">
                <a16:creationId xmlns:a16="http://schemas.microsoft.com/office/drawing/2014/main" id="{A30D3BC4-C699-14EC-D53E-ED7DF1A80A5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D6A04C34-9A21-56A6-63ED-18B37CBA906A}"/>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122" name="Picture 2">
            <a:extLst>
              <a:ext uri="{FF2B5EF4-FFF2-40B4-BE49-F238E27FC236}">
                <a16:creationId xmlns:a16="http://schemas.microsoft.com/office/drawing/2014/main" id="{BE510E6E-C760-581A-88E6-57F544C19AD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935705" y="2310063"/>
            <a:ext cx="6420051" cy="409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92686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{30D01A77-C09F-4F22-952D-0FF0F53942EA}tf78438558_win32</Template>
  <TotalTime>535</TotalTime>
  <Words>1958</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Black</vt:lpstr>
      <vt:lpstr>Calibri</vt:lpstr>
      <vt:lpstr>inherit</vt:lpstr>
      <vt:lpstr>Monaco</vt:lpstr>
      <vt:lpstr>Open Sans</vt:lpstr>
      <vt:lpstr>Sabon Next LT</vt:lpstr>
      <vt:lpstr>SFMono-Regular</vt:lpstr>
      <vt:lpstr>source-sans-pro</vt:lpstr>
      <vt:lpstr>Times New Roman</vt:lpstr>
      <vt:lpstr>Office Theme</vt:lpstr>
      <vt:lpstr>Automation Testing </vt:lpstr>
      <vt:lpstr>AGENDA</vt:lpstr>
      <vt:lpstr>Introduction</vt:lpstr>
      <vt:lpstr>Locators &amp; Syntax:-</vt:lpstr>
      <vt:lpstr>Xpaths:-</vt:lpstr>
      <vt:lpstr>​Frameworks</vt:lpstr>
      <vt:lpstr>PowerPoint Presentation</vt:lpstr>
      <vt:lpstr>PowerPoint Presentation</vt:lpstr>
      <vt:lpstr>Cucumber framework</vt:lpstr>
      <vt:lpstr>PowerPoint Presentation</vt:lpstr>
      <vt:lpstr>PowerPoint Presentation</vt:lpstr>
      <vt:lpstr>PowerPoint Presentation</vt:lpstr>
      <vt:lpstr>PowerPoint Presentation</vt:lpstr>
      <vt:lpstr>Project Structure</vt:lpstr>
      <vt:lpstr>Sample Codes</vt:lpstr>
      <vt:lpstr>Step class Example:-</vt:lpstr>
      <vt:lpstr>Page class Example :-</vt:lpstr>
      <vt:lpstr>Test Runner class Example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Testing </dc:title>
  <dc:subject/>
  <dc:creator>Ganesh, Chinta (Cognizant)</dc:creator>
  <cp:lastModifiedBy>Ganesh, Chinta (Cognizant)</cp:lastModifiedBy>
  <cp:revision>1</cp:revision>
  <dcterms:created xsi:type="dcterms:W3CDTF">2023-03-24T11:32:55Z</dcterms:created>
  <dcterms:modified xsi:type="dcterms:W3CDTF">2023-03-28T12:49:40Z</dcterms:modified>
</cp:coreProperties>
</file>