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67" r:id="rId3"/>
    <p:sldId id="258" r:id="rId4"/>
    <p:sldId id="266" r:id="rId5"/>
    <p:sldId id="269" r:id="rId6"/>
    <p:sldId id="259" r:id="rId7"/>
    <p:sldId id="261" r:id="rId8"/>
    <p:sldId id="262" r:id="rId9"/>
    <p:sldId id="263" r:id="rId10"/>
    <p:sldId id="268"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6C693E-67F1-47C7-9F57-8A0402012335}" v="5" dt="2024-06-20T08:37:20.99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10" autoAdjust="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unika chinta" userId="ca9b480097ef8156" providerId="LiveId" clId="{A76C693E-67F1-47C7-9F57-8A0402012335}"/>
    <pc:docChg chg="undo redo custSel addSld delSld modSld sldOrd">
      <pc:chgData name="mounika chinta" userId="ca9b480097ef8156" providerId="LiveId" clId="{A76C693E-67F1-47C7-9F57-8A0402012335}" dt="2024-06-20T15:39:14.049" v="9050" actId="114"/>
      <pc:docMkLst>
        <pc:docMk/>
      </pc:docMkLst>
      <pc:sldChg chg="modSp mod">
        <pc:chgData name="mounika chinta" userId="ca9b480097ef8156" providerId="LiveId" clId="{A76C693E-67F1-47C7-9F57-8A0402012335}" dt="2024-06-20T11:55:37.699" v="6959" actId="255"/>
        <pc:sldMkLst>
          <pc:docMk/>
          <pc:sldMk cId="0" sldId="256"/>
        </pc:sldMkLst>
        <pc:spChg chg="mod">
          <ac:chgData name="mounika chinta" userId="ca9b480097ef8156" providerId="LiveId" clId="{A76C693E-67F1-47C7-9F57-8A0402012335}" dt="2024-06-13T05:14:27.581" v="1634" actId="20577"/>
          <ac:spMkLst>
            <pc:docMk/>
            <pc:sldMk cId="0" sldId="256"/>
            <ac:spMk id="8" creationId="{00000000-0000-0000-0000-000000000000}"/>
          </ac:spMkLst>
        </pc:spChg>
        <pc:spChg chg="mod">
          <ac:chgData name="mounika chinta" userId="ca9b480097ef8156" providerId="LiveId" clId="{A76C693E-67F1-47C7-9F57-8A0402012335}" dt="2024-06-20T11:55:37.699" v="6959" actId="255"/>
          <ac:spMkLst>
            <pc:docMk/>
            <pc:sldMk cId="0" sldId="256"/>
            <ac:spMk id="13" creationId="{6D02C46A-A6FE-956E-B579-93985B42A28E}"/>
          </ac:spMkLst>
        </pc:spChg>
      </pc:sldChg>
      <pc:sldChg chg="modSp del mod modNotesTx">
        <pc:chgData name="mounika chinta" userId="ca9b480097ef8156" providerId="LiveId" clId="{A76C693E-67F1-47C7-9F57-8A0402012335}" dt="2024-06-20T05:51:59.792" v="2714" actId="47"/>
        <pc:sldMkLst>
          <pc:docMk/>
          <pc:sldMk cId="0" sldId="257"/>
        </pc:sldMkLst>
        <pc:spChg chg="mod">
          <ac:chgData name="mounika chinta" userId="ca9b480097ef8156" providerId="LiveId" clId="{A76C693E-67F1-47C7-9F57-8A0402012335}" dt="2024-06-20T05:51:38.550" v="2713" actId="20577"/>
          <ac:spMkLst>
            <pc:docMk/>
            <pc:sldMk cId="0" sldId="257"/>
            <ac:spMk id="17" creationId="{00000000-0000-0000-0000-000000000000}"/>
          </ac:spMkLst>
        </pc:spChg>
      </pc:sldChg>
      <pc:sldChg chg="modSp mod ord">
        <pc:chgData name="mounika chinta" userId="ca9b480097ef8156" providerId="LiveId" clId="{A76C693E-67F1-47C7-9F57-8A0402012335}" dt="2024-06-20T15:35:25.105" v="9039" actId="1037"/>
        <pc:sldMkLst>
          <pc:docMk/>
          <pc:sldMk cId="0" sldId="258"/>
        </pc:sldMkLst>
        <pc:spChg chg="mod">
          <ac:chgData name="mounika chinta" userId="ca9b480097ef8156" providerId="LiveId" clId="{A76C693E-67F1-47C7-9F57-8A0402012335}" dt="2024-06-20T15:35:25.105" v="9039" actId="1037"/>
          <ac:spMkLst>
            <pc:docMk/>
            <pc:sldMk cId="0" sldId="258"/>
            <ac:spMk id="12" creationId="{00000000-0000-0000-0000-000000000000}"/>
          </ac:spMkLst>
        </pc:spChg>
        <pc:spChg chg="mod">
          <ac:chgData name="mounika chinta" userId="ca9b480097ef8156" providerId="LiveId" clId="{A76C693E-67F1-47C7-9F57-8A0402012335}" dt="2024-06-13T04:34:42.529" v="1247" actId="114"/>
          <ac:spMkLst>
            <pc:docMk/>
            <pc:sldMk cId="0" sldId="258"/>
            <ac:spMk id="21" creationId="{00000000-0000-0000-0000-000000000000}"/>
          </ac:spMkLst>
        </pc:spChg>
        <pc:spChg chg="mod">
          <ac:chgData name="mounika chinta" userId="ca9b480097ef8156" providerId="LiveId" clId="{A76C693E-67F1-47C7-9F57-8A0402012335}" dt="2024-06-20T15:35:02.680" v="9029" actId="20577"/>
          <ac:spMkLst>
            <pc:docMk/>
            <pc:sldMk cId="0" sldId="258"/>
            <ac:spMk id="23" creationId="{CA76CE9E-63C6-7731-2BD8-873C5CE9F417}"/>
          </ac:spMkLst>
        </pc:spChg>
        <pc:grpChg chg="mod">
          <ac:chgData name="mounika chinta" userId="ca9b480097ef8156" providerId="LiveId" clId="{A76C693E-67F1-47C7-9F57-8A0402012335}" dt="2024-06-20T11:58:16.427" v="6979" actId="1076"/>
          <ac:grpSpMkLst>
            <pc:docMk/>
            <pc:sldMk cId="0" sldId="258"/>
            <ac:grpSpMk id="18" creationId="{00000000-0000-0000-0000-000000000000}"/>
          </ac:grpSpMkLst>
        </pc:grpChg>
      </pc:sldChg>
      <pc:sldChg chg="delSp modSp mod">
        <pc:chgData name="mounika chinta" userId="ca9b480097ef8156" providerId="LiveId" clId="{A76C693E-67F1-47C7-9F57-8A0402012335}" dt="2024-06-13T05:03:34.235" v="1586" actId="20577"/>
        <pc:sldMkLst>
          <pc:docMk/>
          <pc:sldMk cId="0" sldId="259"/>
        </pc:sldMkLst>
        <pc:spChg chg="mod">
          <ac:chgData name="mounika chinta" userId="ca9b480097ef8156" providerId="LiveId" clId="{A76C693E-67F1-47C7-9F57-8A0402012335}" dt="2024-06-13T04:31:50.201" v="1165" actId="20577"/>
          <ac:spMkLst>
            <pc:docMk/>
            <pc:sldMk cId="0" sldId="259"/>
            <ac:spMk id="7" creationId="{00000000-0000-0000-0000-000000000000}"/>
          </ac:spMkLst>
        </pc:spChg>
        <pc:spChg chg="del mod">
          <ac:chgData name="mounika chinta" userId="ca9b480097ef8156" providerId="LiveId" clId="{A76C693E-67F1-47C7-9F57-8A0402012335}" dt="2024-06-13T03:42:09.814" v="51"/>
          <ac:spMkLst>
            <pc:docMk/>
            <pc:sldMk cId="0" sldId="259"/>
            <ac:spMk id="9" creationId="{00000000-0000-0000-0000-000000000000}"/>
          </ac:spMkLst>
        </pc:spChg>
        <pc:spChg chg="mod">
          <ac:chgData name="mounika chinta" userId="ca9b480097ef8156" providerId="LiveId" clId="{A76C693E-67F1-47C7-9F57-8A0402012335}" dt="2024-06-13T05:03:34.235" v="1586" actId="20577"/>
          <ac:spMkLst>
            <pc:docMk/>
            <pc:sldMk cId="0" sldId="259"/>
            <ac:spMk id="11" creationId="{9AC66A11-3464-E975-6BDD-7CA2CC7968BE}"/>
          </ac:spMkLst>
        </pc:spChg>
      </pc:sldChg>
      <pc:sldChg chg="delSp modSp del mod">
        <pc:chgData name="mounika chinta" userId="ca9b480097ef8156" providerId="LiveId" clId="{A76C693E-67F1-47C7-9F57-8A0402012335}" dt="2024-06-20T14:08:32.928" v="8056" actId="47"/>
        <pc:sldMkLst>
          <pc:docMk/>
          <pc:sldMk cId="0" sldId="260"/>
        </pc:sldMkLst>
        <pc:spChg chg="del mod">
          <ac:chgData name="mounika chinta" userId="ca9b480097ef8156" providerId="LiveId" clId="{A76C693E-67F1-47C7-9F57-8A0402012335}" dt="2024-06-13T03:41:56.224" v="25"/>
          <ac:spMkLst>
            <pc:docMk/>
            <pc:sldMk cId="0" sldId="260"/>
            <ac:spMk id="9" creationId="{00000000-0000-0000-0000-000000000000}"/>
          </ac:spMkLst>
        </pc:spChg>
        <pc:spChg chg="mod">
          <ac:chgData name="mounika chinta" userId="ca9b480097ef8156" providerId="LiveId" clId="{A76C693E-67F1-47C7-9F57-8A0402012335}" dt="2024-06-20T11:57:37.039" v="6978" actId="20577"/>
          <ac:spMkLst>
            <pc:docMk/>
            <pc:sldMk cId="0" sldId="260"/>
            <ac:spMk id="18" creationId="{0A78472C-BE30-0D39-A4DA-CAE7CF1FC09C}"/>
          </ac:spMkLst>
        </pc:spChg>
      </pc:sldChg>
      <pc:sldChg chg="delSp modSp mod">
        <pc:chgData name="mounika chinta" userId="ca9b480097ef8156" providerId="LiveId" clId="{A76C693E-67F1-47C7-9F57-8A0402012335}" dt="2024-06-20T11:52:59.913" v="6944" actId="2711"/>
        <pc:sldMkLst>
          <pc:docMk/>
          <pc:sldMk cId="0" sldId="261"/>
        </pc:sldMkLst>
        <pc:spChg chg="del">
          <ac:chgData name="mounika chinta" userId="ca9b480097ef8156" providerId="LiveId" clId="{A76C693E-67F1-47C7-9F57-8A0402012335}" dt="2024-06-13T03:43:53.132" v="55" actId="478"/>
          <ac:spMkLst>
            <pc:docMk/>
            <pc:sldMk cId="0" sldId="261"/>
            <ac:spMk id="7" creationId="{00000000-0000-0000-0000-000000000000}"/>
          </ac:spMkLst>
        </pc:spChg>
        <pc:spChg chg="mod">
          <ac:chgData name="mounika chinta" userId="ca9b480097ef8156" providerId="LiveId" clId="{A76C693E-67F1-47C7-9F57-8A0402012335}" dt="2024-06-20T11:52:59.913" v="6944" actId="2711"/>
          <ac:spMkLst>
            <pc:docMk/>
            <pc:sldMk cId="0" sldId="261"/>
            <ac:spMk id="13" creationId="{E0BC7141-F0A7-08B6-9EB6-2ECB710C8084}"/>
          </ac:spMkLst>
        </pc:spChg>
        <pc:spChg chg="mod">
          <ac:chgData name="mounika chinta" userId="ca9b480097ef8156" providerId="LiveId" clId="{A76C693E-67F1-47C7-9F57-8A0402012335}" dt="2024-06-20T08:37:28.228" v="5334" actId="123"/>
          <ac:spMkLst>
            <pc:docMk/>
            <pc:sldMk cId="0" sldId="261"/>
            <ac:spMk id="15" creationId="{83BC2613-F43C-9BC1-0D8A-6A9DF5742077}"/>
          </ac:spMkLst>
        </pc:spChg>
        <pc:picChg chg="del">
          <ac:chgData name="mounika chinta" userId="ca9b480097ef8156" providerId="LiveId" clId="{A76C693E-67F1-47C7-9F57-8A0402012335}" dt="2024-06-13T03:43:49.084" v="54" actId="478"/>
          <ac:picMkLst>
            <pc:docMk/>
            <pc:sldMk cId="0" sldId="261"/>
            <ac:picMk id="6" creationId="{00000000-0000-0000-0000-000000000000}"/>
          </ac:picMkLst>
        </pc:picChg>
        <pc:picChg chg="mod">
          <ac:chgData name="mounika chinta" userId="ca9b480097ef8156" providerId="LiveId" clId="{A76C693E-67F1-47C7-9F57-8A0402012335}" dt="2024-06-13T03:59:13.324" v="510" actId="1036"/>
          <ac:picMkLst>
            <pc:docMk/>
            <pc:sldMk cId="0" sldId="261"/>
            <ac:picMk id="18" creationId="{EEC62252-6BF9-072B-76CA-947AF400C7FC}"/>
          </ac:picMkLst>
        </pc:picChg>
      </pc:sldChg>
      <pc:sldChg chg="delSp modSp mod">
        <pc:chgData name="mounika chinta" userId="ca9b480097ef8156" providerId="LiveId" clId="{A76C693E-67F1-47C7-9F57-8A0402012335}" dt="2024-06-20T11:26:00.442" v="6524" actId="1076"/>
        <pc:sldMkLst>
          <pc:docMk/>
          <pc:sldMk cId="0" sldId="262"/>
        </pc:sldMkLst>
        <pc:spChg chg="mod">
          <ac:chgData name="mounika chinta" userId="ca9b480097ef8156" providerId="LiveId" clId="{A76C693E-67F1-47C7-9F57-8A0402012335}" dt="2024-06-13T03:57:36.247" v="486" actId="14100"/>
          <ac:spMkLst>
            <pc:docMk/>
            <pc:sldMk cId="0" sldId="262"/>
            <ac:spMk id="6" creationId="{00000000-0000-0000-0000-000000000000}"/>
          </ac:spMkLst>
        </pc:spChg>
        <pc:spChg chg="del">
          <ac:chgData name="mounika chinta" userId="ca9b480097ef8156" providerId="LiveId" clId="{A76C693E-67F1-47C7-9F57-8A0402012335}" dt="2024-06-13T03:44:01.234" v="57" actId="478"/>
          <ac:spMkLst>
            <pc:docMk/>
            <pc:sldMk cId="0" sldId="262"/>
            <ac:spMk id="8" creationId="{00000000-0000-0000-0000-000000000000}"/>
          </ac:spMkLst>
        </pc:spChg>
        <pc:spChg chg="mod">
          <ac:chgData name="mounika chinta" userId="ca9b480097ef8156" providerId="LiveId" clId="{A76C693E-67F1-47C7-9F57-8A0402012335}" dt="2024-06-20T08:50:02.605" v="6167" actId="14100"/>
          <ac:spMkLst>
            <pc:docMk/>
            <pc:sldMk cId="0" sldId="262"/>
            <ac:spMk id="11" creationId="{7A2C170A-EBF0-E0CC-1826-62BB36AD16F9}"/>
          </ac:spMkLst>
        </pc:spChg>
        <pc:picChg chg="mod">
          <ac:chgData name="mounika chinta" userId="ca9b480097ef8156" providerId="LiveId" clId="{A76C693E-67F1-47C7-9F57-8A0402012335}" dt="2024-06-20T11:26:00.442" v="6524" actId="1076"/>
          <ac:picMkLst>
            <pc:docMk/>
            <pc:sldMk cId="0" sldId="262"/>
            <ac:picMk id="2" creationId="{00000000-0000-0000-0000-000000000000}"/>
          </ac:picMkLst>
        </pc:picChg>
        <pc:picChg chg="del">
          <ac:chgData name="mounika chinta" userId="ca9b480097ef8156" providerId="LiveId" clId="{A76C693E-67F1-47C7-9F57-8A0402012335}" dt="2024-06-13T03:43:59.120" v="56" actId="478"/>
          <ac:picMkLst>
            <pc:docMk/>
            <pc:sldMk cId="0" sldId="262"/>
            <ac:picMk id="7" creationId="{00000000-0000-0000-0000-000000000000}"/>
          </ac:picMkLst>
        </pc:picChg>
      </pc:sldChg>
      <pc:sldChg chg="addSp delSp modSp mod chgLayout">
        <pc:chgData name="mounika chinta" userId="ca9b480097ef8156" providerId="LiveId" clId="{A76C693E-67F1-47C7-9F57-8A0402012335}" dt="2024-06-20T15:39:14.049" v="9050" actId="114"/>
        <pc:sldMkLst>
          <pc:docMk/>
          <pc:sldMk cId="0" sldId="263"/>
        </pc:sldMkLst>
        <pc:spChg chg="del mod">
          <ac:chgData name="mounika chinta" userId="ca9b480097ef8156" providerId="LiveId" clId="{A76C693E-67F1-47C7-9F57-8A0402012335}" dt="2024-06-20T11:10:32.394" v="6300" actId="478"/>
          <ac:spMkLst>
            <pc:docMk/>
            <pc:sldMk cId="0" sldId="263"/>
            <ac:spMk id="2" creationId="{00000000-0000-0000-0000-000000000000}"/>
          </ac:spMkLst>
        </pc:spChg>
        <pc:spChg chg="mod ord">
          <ac:chgData name="mounika chinta" userId="ca9b480097ef8156" providerId="LiveId" clId="{A76C693E-67F1-47C7-9F57-8A0402012335}" dt="2024-06-20T15:39:14.049" v="9050" actId="114"/>
          <ac:spMkLst>
            <pc:docMk/>
            <pc:sldMk cId="0" sldId="263"/>
            <ac:spMk id="7" creationId="{00000000-0000-0000-0000-000000000000}"/>
          </ac:spMkLst>
        </pc:spChg>
        <pc:spChg chg="add del mod">
          <ac:chgData name="mounika chinta" userId="ca9b480097ef8156" providerId="LiveId" clId="{A76C693E-67F1-47C7-9F57-8A0402012335}" dt="2024-06-20T11:10:45.981" v="6301" actId="6264"/>
          <ac:spMkLst>
            <pc:docMk/>
            <pc:sldMk cId="0" sldId="263"/>
            <ac:spMk id="9" creationId="{D0E0EA62-7FEA-7DA5-3BD2-DCE0F7178155}"/>
          </ac:spMkLst>
        </pc:spChg>
        <pc:spChg chg="mod">
          <ac:chgData name="mounika chinta" userId="ca9b480097ef8156" providerId="LiveId" clId="{A76C693E-67F1-47C7-9F57-8A0402012335}" dt="2024-06-20T11:13:19.572" v="6313" actId="255"/>
          <ac:spMkLst>
            <pc:docMk/>
            <pc:sldMk cId="0" sldId="263"/>
            <ac:spMk id="10" creationId="{2C5E008E-98F5-39EF-CBD7-5D16CD0FD338}"/>
          </ac:spMkLst>
        </pc:spChg>
        <pc:picChg chg="mod">
          <ac:chgData name="mounika chinta" userId="ca9b480097ef8156" providerId="LiveId" clId="{A76C693E-67F1-47C7-9F57-8A0402012335}" dt="2024-06-20T11:11:35.315" v="6305" actId="1076"/>
          <ac:picMkLst>
            <pc:docMk/>
            <pc:sldMk cId="0" sldId="263"/>
            <ac:picMk id="6" creationId="{00000000-0000-0000-0000-000000000000}"/>
          </ac:picMkLst>
        </pc:picChg>
      </pc:sldChg>
      <pc:sldChg chg="addSp delSp modSp del mod">
        <pc:chgData name="mounika chinta" userId="ca9b480097ef8156" providerId="LiveId" clId="{A76C693E-67F1-47C7-9F57-8A0402012335}" dt="2024-06-20T12:07:23.949" v="6980" actId="47"/>
        <pc:sldMkLst>
          <pc:docMk/>
          <pc:sldMk cId="0" sldId="264"/>
        </pc:sldMkLst>
        <pc:spChg chg="del">
          <ac:chgData name="mounika chinta" userId="ca9b480097ef8156" providerId="LiveId" clId="{A76C693E-67F1-47C7-9F57-8A0402012335}" dt="2024-06-13T03:44:18.848" v="58" actId="478"/>
          <ac:spMkLst>
            <pc:docMk/>
            <pc:sldMk cId="0" sldId="264"/>
            <ac:spMk id="2" creationId="{00000000-0000-0000-0000-000000000000}"/>
          </ac:spMkLst>
        </pc:spChg>
        <pc:spChg chg="del mod">
          <ac:chgData name="mounika chinta" userId="ca9b480097ef8156" providerId="LiveId" clId="{A76C693E-67F1-47C7-9F57-8A0402012335}" dt="2024-06-13T03:45:58.381" v="110"/>
          <ac:spMkLst>
            <pc:docMk/>
            <pc:sldMk cId="0" sldId="264"/>
            <ac:spMk id="7" creationId="{00000000-0000-0000-0000-000000000000}"/>
          </ac:spMkLst>
        </pc:spChg>
        <pc:spChg chg="mod">
          <ac:chgData name="mounika chinta" userId="ca9b480097ef8156" providerId="LiveId" clId="{A76C693E-67F1-47C7-9F57-8A0402012335}" dt="2024-06-20T11:51:48.647" v="6943" actId="255"/>
          <ac:spMkLst>
            <pc:docMk/>
            <pc:sldMk cId="0" sldId="264"/>
            <ac:spMk id="8" creationId="{00000000-0000-0000-0000-000000000000}"/>
          </ac:spMkLst>
        </pc:spChg>
        <pc:spChg chg="mod">
          <ac:chgData name="mounika chinta" userId="ca9b480097ef8156" providerId="LiveId" clId="{A76C693E-67F1-47C7-9F57-8A0402012335}" dt="2024-06-20T11:17:46.658" v="6364" actId="123"/>
          <ac:spMkLst>
            <pc:docMk/>
            <pc:sldMk cId="0" sldId="264"/>
            <ac:spMk id="11" creationId="{F06360EE-7C00-37A4-9391-3CD1819D804A}"/>
          </ac:spMkLst>
        </pc:spChg>
        <pc:spChg chg="add mod">
          <ac:chgData name="mounika chinta" userId="ca9b480097ef8156" providerId="LiveId" clId="{A76C693E-67F1-47C7-9F57-8A0402012335}" dt="2024-06-20T11:15:25.361" v="6340" actId="20577"/>
          <ac:spMkLst>
            <pc:docMk/>
            <pc:sldMk cId="0" sldId="264"/>
            <ac:spMk id="12" creationId="{316BDA59-82DC-C661-2CDE-8E361B40E86C}"/>
          </ac:spMkLst>
        </pc:spChg>
      </pc:sldChg>
      <pc:sldChg chg="delSp modSp mod ord">
        <pc:chgData name="mounika chinta" userId="ca9b480097ef8156" providerId="LiveId" clId="{A76C693E-67F1-47C7-9F57-8A0402012335}" dt="2024-06-20T15:37:19.543" v="9044" actId="123"/>
        <pc:sldMkLst>
          <pc:docMk/>
          <pc:sldMk cId="0" sldId="265"/>
        </pc:sldMkLst>
        <pc:spChg chg="del mod">
          <ac:chgData name="mounika chinta" userId="ca9b480097ef8156" providerId="LiveId" clId="{A76C693E-67F1-47C7-9F57-8A0402012335}" dt="2024-06-13T03:44:30.467" v="84"/>
          <ac:spMkLst>
            <pc:docMk/>
            <pc:sldMk cId="0" sldId="265"/>
            <ac:spMk id="2" creationId="{00000000-0000-0000-0000-000000000000}"/>
          </ac:spMkLst>
        </pc:spChg>
        <pc:spChg chg="mod">
          <ac:chgData name="mounika chinta" userId="ca9b480097ef8156" providerId="LiveId" clId="{A76C693E-67F1-47C7-9F57-8A0402012335}" dt="2024-06-20T11:16:06.419" v="6342" actId="255"/>
          <ac:spMkLst>
            <pc:docMk/>
            <pc:sldMk cId="0" sldId="265"/>
            <ac:spMk id="7" creationId="{00000000-0000-0000-0000-000000000000}"/>
          </ac:spMkLst>
        </pc:spChg>
        <pc:spChg chg="mod">
          <ac:chgData name="mounika chinta" userId="ca9b480097ef8156" providerId="LiveId" clId="{A76C693E-67F1-47C7-9F57-8A0402012335}" dt="2024-06-20T15:37:19.543" v="9044" actId="123"/>
          <ac:spMkLst>
            <pc:docMk/>
            <pc:sldMk cId="0" sldId="265"/>
            <ac:spMk id="13" creationId="{DB407DB7-7BE3-E2ED-87D6-8911BA0AC050}"/>
          </ac:spMkLst>
        </pc:spChg>
        <pc:picChg chg="mod">
          <ac:chgData name="mounika chinta" userId="ca9b480097ef8156" providerId="LiveId" clId="{A76C693E-67F1-47C7-9F57-8A0402012335}" dt="2024-06-20T11:50:07.367" v="6942" actId="14100"/>
          <ac:picMkLst>
            <pc:docMk/>
            <pc:sldMk cId="0" sldId="265"/>
            <ac:picMk id="10" creationId="{F147D4C9-D1EB-2790-DD8F-56955CC40F90}"/>
          </ac:picMkLst>
        </pc:picChg>
        <pc:picChg chg="mod">
          <ac:chgData name="mounika chinta" userId="ca9b480097ef8156" providerId="LiveId" clId="{A76C693E-67F1-47C7-9F57-8A0402012335}" dt="2024-06-20T11:49:43.059" v="6938" actId="14100"/>
          <ac:picMkLst>
            <pc:docMk/>
            <pc:sldMk cId="0" sldId="265"/>
            <ac:picMk id="12" creationId="{895DEFBC-E3FA-78B0-B0F1-A6FF218EC362}"/>
          </ac:picMkLst>
        </pc:picChg>
      </pc:sldChg>
      <pc:sldChg chg="addSp delSp modSp new mod ord chgLayout">
        <pc:chgData name="mounika chinta" userId="ca9b480097ef8156" providerId="LiveId" clId="{A76C693E-67F1-47C7-9F57-8A0402012335}" dt="2024-06-20T15:10:06.299" v="8081" actId="20577"/>
        <pc:sldMkLst>
          <pc:docMk/>
          <pc:sldMk cId="2359236566" sldId="266"/>
        </pc:sldMkLst>
        <pc:spChg chg="mod ord">
          <ac:chgData name="mounika chinta" userId="ca9b480097ef8156" providerId="LiveId" clId="{A76C693E-67F1-47C7-9F57-8A0402012335}" dt="2024-06-20T15:10:06.299" v="8081" actId="20577"/>
          <ac:spMkLst>
            <pc:docMk/>
            <pc:sldMk cId="2359236566" sldId="266"/>
            <ac:spMk id="2" creationId="{695B31E7-5D0F-4139-35A5-06AEE718660A}"/>
          </ac:spMkLst>
        </pc:spChg>
        <pc:spChg chg="mod ord">
          <ac:chgData name="mounika chinta" userId="ca9b480097ef8156" providerId="LiveId" clId="{A76C693E-67F1-47C7-9F57-8A0402012335}" dt="2024-06-20T11:25:11.806" v="6522" actId="20577"/>
          <ac:spMkLst>
            <pc:docMk/>
            <pc:sldMk cId="2359236566" sldId="266"/>
            <ac:spMk id="3" creationId="{690FB9BC-4F5A-19E4-7D02-31C28F06B097}"/>
          </ac:spMkLst>
        </pc:spChg>
        <pc:spChg chg="add del mod">
          <ac:chgData name="mounika chinta" userId="ca9b480097ef8156" providerId="LiveId" clId="{A76C693E-67F1-47C7-9F57-8A0402012335}" dt="2024-06-20T06:04:38.050" v="3078" actId="6264"/>
          <ac:spMkLst>
            <pc:docMk/>
            <pc:sldMk cId="2359236566" sldId="266"/>
            <ac:spMk id="4" creationId="{88D095EA-835F-6931-49AD-68D8805F5E45}"/>
          </ac:spMkLst>
        </pc:spChg>
        <pc:spChg chg="add del mod">
          <ac:chgData name="mounika chinta" userId="ca9b480097ef8156" providerId="LiveId" clId="{A76C693E-67F1-47C7-9F57-8A0402012335}" dt="2024-06-20T06:04:38.050" v="3078" actId="6264"/>
          <ac:spMkLst>
            <pc:docMk/>
            <pc:sldMk cId="2359236566" sldId="266"/>
            <ac:spMk id="5" creationId="{F62243E6-C365-0404-016F-67CE58CC0496}"/>
          </ac:spMkLst>
        </pc:spChg>
        <pc:spChg chg="add del mod">
          <ac:chgData name="mounika chinta" userId="ca9b480097ef8156" providerId="LiveId" clId="{A76C693E-67F1-47C7-9F57-8A0402012335}" dt="2024-06-20T06:04:40.208" v="3079" actId="6264"/>
          <ac:spMkLst>
            <pc:docMk/>
            <pc:sldMk cId="2359236566" sldId="266"/>
            <ac:spMk id="6" creationId="{DF705E4C-AC36-D231-0371-7EB1AE380A20}"/>
          </ac:spMkLst>
        </pc:spChg>
        <pc:spChg chg="add del mod">
          <ac:chgData name="mounika chinta" userId="ca9b480097ef8156" providerId="LiveId" clId="{A76C693E-67F1-47C7-9F57-8A0402012335}" dt="2024-06-20T06:04:40.208" v="3079" actId="6264"/>
          <ac:spMkLst>
            <pc:docMk/>
            <pc:sldMk cId="2359236566" sldId="266"/>
            <ac:spMk id="7" creationId="{56AC668E-16DB-8464-2778-4455E413218F}"/>
          </ac:spMkLst>
        </pc:spChg>
      </pc:sldChg>
      <pc:sldChg chg="addSp delSp modSp new mod">
        <pc:chgData name="mounika chinta" userId="ca9b480097ef8156" providerId="LiveId" clId="{A76C693E-67F1-47C7-9F57-8A0402012335}" dt="2024-06-20T11:35:44.231" v="6539" actId="14100"/>
        <pc:sldMkLst>
          <pc:docMk/>
          <pc:sldMk cId="934960163" sldId="267"/>
        </pc:sldMkLst>
        <pc:picChg chg="add del">
          <ac:chgData name="mounika chinta" userId="ca9b480097ef8156" providerId="LiveId" clId="{A76C693E-67F1-47C7-9F57-8A0402012335}" dt="2024-06-20T11:32:43.411" v="6527" actId="478"/>
          <ac:picMkLst>
            <pc:docMk/>
            <pc:sldMk cId="934960163" sldId="267"/>
            <ac:picMk id="3" creationId="{DCD6B9F6-0D7B-0311-9DEB-C3B44EB83589}"/>
          </ac:picMkLst>
        </pc:picChg>
        <pc:picChg chg="add mod">
          <ac:chgData name="mounika chinta" userId="ca9b480097ef8156" providerId="LiveId" clId="{A76C693E-67F1-47C7-9F57-8A0402012335}" dt="2024-06-20T11:35:44.231" v="6539" actId="14100"/>
          <ac:picMkLst>
            <pc:docMk/>
            <pc:sldMk cId="934960163" sldId="267"/>
            <ac:picMk id="3" creationId="{E487AD08-A4B2-C080-4B06-467F349119F3}"/>
          </ac:picMkLst>
        </pc:picChg>
        <pc:picChg chg="add del">
          <ac:chgData name="mounika chinta" userId="ca9b480097ef8156" providerId="LiveId" clId="{A76C693E-67F1-47C7-9F57-8A0402012335}" dt="2024-06-20T11:32:52.750" v="6531" actId="22"/>
          <ac:picMkLst>
            <pc:docMk/>
            <pc:sldMk cId="934960163" sldId="267"/>
            <ac:picMk id="5" creationId="{B75BD32F-ADB1-367F-3AE9-B35245D00C7D}"/>
          </ac:picMkLst>
        </pc:picChg>
        <pc:picChg chg="add del">
          <ac:chgData name="mounika chinta" userId="ca9b480097ef8156" providerId="LiveId" clId="{A76C693E-67F1-47C7-9F57-8A0402012335}" dt="2024-06-20T11:32:55.945" v="6533" actId="478"/>
          <ac:picMkLst>
            <pc:docMk/>
            <pc:sldMk cId="934960163" sldId="267"/>
            <ac:picMk id="7" creationId="{930A0B1A-35AA-C08E-1212-67BD082DA094}"/>
          </ac:picMkLst>
        </pc:picChg>
      </pc:sldChg>
      <pc:sldChg chg="addSp modSp new del mod">
        <pc:chgData name="mounika chinta" userId="ca9b480097ef8156" providerId="LiveId" clId="{A76C693E-67F1-47C7-9F57-8A0402012335}" dt="2024-06-20T08:27:38.006" v="5053" actId="47"/>
        <pc:sldMkLst>
          <pc:docMk/>
          <pc:sldMk cId="1141096191" sldId="267"/>
        </pc:sldMkLst>
        <pc:spChg chg="mod">
          <ac:chgData name="mounika chinta" userId="ca9b480097ef8156" providerId="LiveId" clId="{A76C693E-67F1-47C7-9F57-8A0402012335}" dt="2024-06-20T08:27:16.236" v="5052" actId="20577"/>
          <ac:spMkLst>
            <pc:docMk/>
            <pc:sldMk cId="1141096191" sldId="267"/>
            <ac:spMk id="2" creationId="{04FFC1AE-1544-3F6C-94DC-FF61F12FA8B2}"/>
          </ac:spMkLst>
        </pc:spChg>
        <pc:picChg chg="add mod">
          <ac:chgData name="mounika chinta" userId="ca9b480097ef8156" providerId="LiveId" clId="{A76C693E-67F1-47C7-9F57-8A0402012335}" dt="2024-06-20T08:27:01.400" v="5005" actId="14100"/>
          <ac:picMkLst>
            <pc:docMk/>
            <pc:sldMk cId="1141096191" sldId="267"/>
            <ac:picMk id="4" creationId="{3336B843-1BC2-F169-9E58-61ADFFD0C82F}"/>
          </ac:picMkLst>
        </pc:picChg>
      </pc:sldChg>
      <pc:sldChg chg="addSp delSp modSp new del mod ord">
        <pc:chgData name="mounika chinta" userId="ca9b480097ef8156" providerId="LiveId" clId="{A76C693E-67F1-47C7-9F57-8A0402012335}" dt="2024-06-20T08:26:07.810" v="4999" actId="2696"/>
        <pc:sldMkLst>
          <pc:docMk/>
          <pc:sldMk cId="1379901558" sldId="267"/>
        </pc:sldMkLst>
        <pc:picChg chg="add del mod">
          <ac:chgData name="mounika chinta" userId="ca9b480097ef8156" providerId="LiveId" clId="{A76C693E-67F1-47C7-9F57-8A0402012335}" dt="2024-06-20T08:25:18.956" v="4996" actId="478"/>
          <ac:picMkLst>
            <pc:docMk/>
            <pc:sldMk cId="1379901558" sldId="267"/>
            <ac:picMk id="3" creationId="{26DB2D1F-8E5D-4D12-EBD2-85960E44B97E}"/>
          </ac:picMkLst>
        </pc:picChg>
        <pc:picChg chg="add del">
          <ac:chgData name="mounika chinta" userId="ca9b480097ef8156" providerId="LiveId" clId="{A76C693E-67F1-47C7-9F57-8A0402012335}" dt="2024-06-20T08:25:29.542" v="4998" actId="478"/>
          <ac:picMkLst>
            <pc:docMk/>
            <pc:sldMk cId="1379901558" sldId="267"/>
            <ac:picMk id="5" creationId="{1F523456-A392-D722-FAE9-B0B5B70612A5}"/>
          </ac:picMkLst>
        </pc:picChg>
      </pc:sldChg>
      <pc:sldChg chg="new del">
        <pc:chgData name="mounika chinta" userId="ca9b480097ef8156" providerId="LiveId" clId="{A76C693E-67F1-47C7-9F57-8A0402012335}" dt="2024-06-20T08:26:17.937" v="5001" actId="47"/>
        <pc:sldMkLst>
          <pc:docMk/>
          <pc:sldMk cId="2876832463" sldId="267"/>
        </pc:sldMkLst>
      </pc:sldChg>
      <pc:sldChg chg="addSp delSp modSp new mod">
        <pc:chgData name="mounika chinta" userId="ca9b480097ef8156" providerId="LiveId" clId="{A76C693E-67F1-47C7-9F57-8A0402012335}" dt="2024-06-20T14:08:10.170" v="8055" actId="1076"/>
        <pc:sldMkLst>
          <pc:docMk/>
          <pc:sldMk cId="2393855190" sldId="268"/>
        </pc:sldMkLst>
        <pc:spChg chg="mod">
          <ac:chgData name="mounika chinta" userId="ca9b480097ef8156" providerId="LiveId" clId="{A76C693E-67F1-47C7-9F57-8A0402012335}" dt="2024-06-20T13:54:52.065" v="7564" actId="20577"/>
          <ac:spMkLst>
            <pc:docMk/>
            <pc:sldMk cId="2393855190" sldId="268"/>
            <ac:spMk id="2" creationId="{F0A5B00A-436E-FA59-263B-84CC519D1413}"/>
          </ac:spMkLst>
        </pc:spChg>
        <pc:spChg chg="mod">
          <ac:chgData name="mounika chinta" userId="ca9b480097ef8156" providerId="LiveId" clId="{A76C693E-67F1-47C7-9F57-8A0402012335}" dt="2024-06-20T14:07:59.066" v="8054" actId="123"/>
          <ac:spMkLst>
            <pc:docMk/>
            <pc:sldMk cId="2393855190" sldId="268"/>
            <ac:spMk id="3" creationId="{C9C17512-B43A-E09A-790C-F63CE1F9E177}"/>
          </ac:spMkLst>
        </pc:spChg>
        <pc:picChg chg="add del mod">
          <ac:chgData name="mounika chinta" userId="ca9b480097ef8156" providerId="LiveId" clId="{A76C693E-67F1-47C7-9F57-8A0402012335}" dt="2024-06-20T12:10:47.323" v="7023" actId="478"/>
          <ac:picMkLst>
            <pc:docMk/>
            <pc:sldMk cId="2393855190" sldId="268"/>
            <ac:picMk id="5" creationId="{6419CC59-B24C-5BA7-CB61-118F2DF0B02C}"/>
          </ac:picMkLst>
        </pc:picChg>
        <pc:picChg chg="add mod">
          <ac:chgData name="mounika chinta" userId="ca9b480097ef8156" providerId="LiveId" clId="{A76C693E-67F1-47C7-9F57-8A0402012335}" dt="2024-06-20T14:08:10.170" v="8055" actId="1076"/>
          <ac:picMkLst>
            <pc:docMk/>
            <pc:sldMk cId="2393855190" sldId="268"/>
            <ac:picMk id="7" creationId="{853BEC3A-ECAA-D240-E04D-2D2C8C813720}"/>
          </ac:picMkLst>
        </pc:picChg>
      </pc:sldChg>
      <pc:sldChg chg="addSp modSp new mod">
        <pc:chgData name="mounika chinta" userId="ca9b480097ef8156" providerId="LiveId" clId="{A76C693E-67F1-47C7-9F57-8A0402012335}" dt="2024-06-20T15:35:56.280" v="9040" actId="1076"/>
        <pc:sldMkLst>
          <pc:docMk/>
          <pc:sldMk cId="1358776456" sldId="269"/>
        </pc:sldMkLst>
        <pc:spChg chg="mod">
          <ac:chgData name="mounika chinta" userId="ca9b480097ef8156" providerId="LiveId" clId="{A76C693E-67F1-47C7-9F57-8A0402012335}" dt="2024-06-20T15:21:22.499" v="8404" actId="1076"/>
          <ac:spMkLst>
            <pc:docMk/>
            <pc:sldMk cId="1358776456" sldId="269"/>
            <ac:spMk id="2" creationId="{AD73DC41-09D6-9748-704C-F539F8636C22}"/>
          </ac:spMkLst>
        </pc:spChg>
        <pc:spChg chg="mod">
          <ac:chgData name="mounika chinta" userId="ca9b480097ef8156" providerId="LiveId" clId="{A76C693E-67F1-47C7-9F57-8A0402012335}" dt="2024-06-20T15:32:50.630" v="8964" actId="123"/>
          <ac:spMkLst>
            <pc:docMk/>
            <pc:sldMk cId="1358776456" sldId="269"/>
            <ac:spMk id="3" creationId="{6DDC5D24-F984-D6FC-5E68-4F08436026F7}"/>
          </ac:spMkLst>
        </pc:spChg>
        <pc:picChg chg="add mod">
          <ac:chgData name="mounika chinta" userId="ca9b480097ef8156" providerId="LiveId" clId="{A76C693E-67F1-47C7-9F57-8A0402012335}" dt="2024-06-20T15:35:56.280" v="9040" actId="1076"/>
          <ac:picMkLst>
            <pc:docMk/>
            <pc:sldMk cId="1358776456" sldId="269"/>
            <ac:picMk id="5" creationId="{525C2053-F99C-238E-A6E5-A0D5AD3280D2}"/>
          </ac:picMkLst>
        </pc:picChg>
      </pc:sldChg>
      <pc:sldChg chg="new del">
        <pc:chgData name="mounika chinta" userId="ca9b480097ef8156" providerId="LiveId" clId="{A76C693E-67F1-47C7-9F57-8A0402012335}" dt="2024-06-20T14:11:21.308" v="8058" actId="47"/>
        <pc:sldMkLst>
          <pc:docMk/>
          <pc:sldMk cId="1740926624"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0EE326D-74B2-424C-ACC9-156B63B86949}" type="datetimeFigureOut">
              <a:rPr lang="en-IN" smtClean="0"/>
              <a:t>20-06-2024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5AA9DBA-4D17-4934-908D-95D7179931DD}" type="slidenum">
              <a:rPr lang="en-IN" smtClean="0"/>
              <a:t>‹#›</a:t>
            </a:fld>
            <a:endParaRPr lang="en-IN"/>
          </a:p>
        </p:txBody>
      </p:sp>
    </p:spTree>
    <p:extLst>
      <p:ext uri="{BB962C8B-B14F-4D97-AF65-F5344CB8AC3E}">
        <p14:creationId xmlns:p14="http://schemas.microsoft.com/office/powerpoint/2010/main" val="4021531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914400" y="2056244"/>
            <a:ext cx="10210800" cy="3057247"/>
          </a:xfrm>
          <a:prstGeom prst="rect">
            <a:avLst/>
          </a:prstGeom>
        </p:spPr>
        <p:txBody>
          <a:bodyPr vert="horz" wrap="square" lIns="0" tIns="12700" rIns="0" bIns="0" rtlCol="0">
            <a:spAutoFit/>
          </a:bodyPr>
          <a:lstStyle/>
          <a:p>
            <a:pPr marL="12700">
              <a:lnSpc>
                <a:spcPct val="100000"/>
              </a:lnSpc>
              <a:spcBef>
                <a:spcPts val="100"/>
              </a:spcBef>
            </a:pPr>
            <a:endParaRPr lang="en-IN" sz="2400" b="1" spc="10" dirty="0">
              <a:solidFill>
                <a:srgbClr val="2D936B"/>
              </a:solidFill>
              <a:latin typeface="Trebuchet MS"/>
              <a:cs typeface="Trebuchet MS"/>
            </a:endParaRPr>
          </a:p>
          <a:p>
            <a:pPr marL="12700">
              <a:lnSpc>
                <a:spcPct val="100000"/>
              </a:lnSpc>
              <a:spcBef>
                <a:spcPts val="100"/>
              </a:spcBef>
            </a:pPr>
            <a:endParaRPr lang="en-IN" sz="2400" b="1" spc="10" dirty="0">
              <a:solidFill>
                <a:srgbClr val="2D936B"/>
              </a:solidFill>
              <a:latin typeface="Trebuchet MS"/>
              <a:cs typeface="Trebuchet MS"/>
            </a:endParaRPr>
          </a:p>
          <a:p>
            <a:pPr marL="12700">
              <a:lnSpc>
                <a:spcPct val="100000"/>
              </a:lnSpc>
              <a:spcBef>
                <a:spcPts val="100"/>
              </a:spcBef>
            </a:pPr>
            <a:endParaRPr lang="en-IN" sz="2400" b="1" spc="-5" dirty="0">
              <a:solidFill>
                <a:srgbClr val="2D936B"/>
              </a:solidFill>
              <a:latin typeface="Trebuchet MS"/>
              <a:cs typeface="Trebuchet MS"/>
            </a:endParaRPr>
          </a:p>
          <a:p>
            <a:pPr marL="12700">
              <a:lnSpc>
                <a:spcPct val="100000"/>
              </a:lnSpc>
              <a:spcBef>
                <a:spcPts val="100"/>
              </a:spcBef>
            </a:pPr>
            <a:endParaRPr lang="en-IN" sz="2400" b="1" spc="-5" dirty="0">
              <a:solidFill>
                <a:srgbClr val="2D936B"/>
              </a:solidFill>
              <a:latin typeface="Trebuchet MS"/>
              <a:cs typeface="Trebuchet MS"/>
            </a:endParaRPr>
          </a:p>
          <a:p>
            <a:pPr marL="12700">
              <a:lnSpc>
                <a:spcPct val="100000"/>
              </a:lnSpc>
              <a:spcBef>
                <a:spcPts val="100"/>
              </a:spcBef>
            </a:pPr>
            <a:endParaRPr lang="en-IN" sz="2400" b="1" spc="-5" dirty="0">
              <a:solidFill>
                <a:srgbClr val="2D936B"/>
              </a:solidFill>
              <a:latin typeface="Trebuchet MS"/>
              <a:cs typeface="Trebuchet MS"/>
            </a:endParaRPr>
          </a:p>
          <a:p>
            <a:pPr marL="12700">
              <a:lnSpc>
                <a:spcPct val="100000"/>
              </a:lnSpc>
              <a:spcBef>
                <a:spcPts val="100"/>
              </a:spcBef>
            </a:pPr>
            <a:endParaRPr lang="en-IN" sz="2400" b="1" spc="-5" dirty="0">
              <a:solidFill>
                <a:srgbClr val="2D936B"/>
              </a:solidFill>
              <a:latin typeface="Trebuchet MS"/>
              <a:cs typeface="Trebuchet MS"/>
            </a:endParaRPr>
          </a:p>
          <a:p>
            <a:pPr marL="12700">
              <a:lnSpc>
                <a:spcPct val="100000"/>
              </a:lnSpc>
              <a:spcBef>
                <a:spcPts val="100"/>
              </a:spcBef>
            </a:pPr>
            <a:endParaRPr lang="en-IN" sz="2400" b="1" spc="-5" dirty="0">
              <a:solidFill>
                <a:srgbClr val="2D936B"/>
              </a:solidFill>
              <a:latin typeface="Trebuchet MS"/>
              <a:cs typeface="Trebuchet MS"/>
            </a:endParaRPr>
          </a:p>
          <a:p>
            <a:pPr marL="12700">
              <a:lnSpc>
                <a:spcPct val="100000"/>
              </a:lnSpc>
              <a:spcBef>
                <a:spcPts val="100"/>
              </a:spcBef>
            </a:pP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itle 12">
            <a:extLst>
              <a:ext uri="{FF2B5EF4-FFF2-40B4-BE49-F238E27FC236}">
                <a16:creationId xmlns:a16="http://schemas.microsoft.com/office/drawing/2014/main" id="{6D02C46A-A6FE-956E-B579-93985B42A28E}"/>
              </a:ext>
            </a:extLst>
          </p:cNvPr>
          <p:cNvSpPr>
            <a:spLocks noGrp="1"/>
          </p:cNvSpPr>
          <p:nvPr>
            <p:ph type="ctrTitle"/>
          </p:nvPr>
        </p:nvSpPr>
        <p:spPr>
          <a:xfrm>
            <a:off x="6019800" y="1782514"/>
            <a:ext cx="6019800" cy="1723549"/>
          </a:xfrm>
        </p:spPr>
        <p:txBody>
          <a:bodyPr anchor="ctr"/>
          <a:lstStyle/>
          <a:p>
            <a:br>
              <a:rPr lang="en-IN" sz="3600" dirty="0"/>
            </a:br>
            <a:r>
              <a:rPr lang="en-IN" sz="4000" dirty="0"/>
              <a:t>Chinta Mounika</a:t>
            </a:r>
            <a:br>
              <a:rPr lang="en-IN" sz="3600" dirty="0"/>
            </a:br>
            <a:r>
              <a:rPr lang="en-IN" sz="3600" dirty="0"/>
              <a:t>  </a:t>
            </a:r>
            <a:r>
              <a:rPr lang="en-IN" dirty="0">
                <a:solidFill>
                  <a:schemeClr val="accent3">
                    <a:lumMod val="60000"/>
                    <a:lumOff val="40000"/>
                  </a:schemeClr>
                </a:solidFill>
                <a:latin typeface="Sitka Text Semibold" pitchFamily="2" charset="0"/>
              </a:rPr>
              <a:t>Final</a:t>
            </a:r>
            <a:r>
              <a:rPr lang="en-IN" dirty="0">
                <a:solidFill>
                  <a:schemeClr val="accent3">
                    <a:lumMod val="60000"/>
                    <a:lumOff val="40000"/>
                  </a:schemeClr>
                </a:solidFill>
              </a:rPr>
              <a:t> </a:t>
            </a:r>
            <a:r>
              <a:rPr lang="en-IN" dirty="0">
                <a:solidFill>
                  <a:schemeClr val="accent3">
                    <a:lumMod val="60000"/>
                    <a:lumOff val="40000"/>
                  </a:schemeClr>
                </a:solidFill>
                <a:latin typeface="Sitka Text Semibold" pitchFamily="2" charset="0"/>
              </a:rPr>
              <a:t>Project</a:t>
            </a:r>
            <a:endParaRPr lang="en-IN" dirty="0">
              <a:latin typeface="Sitka Text Semibold"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5B00A-436E-FA59-263B-84CC519D1413}"/>
              </a:ext>
            </a:extLst>
          </p:cNvPr>
          <p:cNvSpPr>
            <a:spLocks noGrp="1"/>
          </p:cNvSpPr>
          <p:nvPr>
            <p:ph type="title"/>
          </p:nvPr>
        </p:nvSpPr>
        <p:spPr>
          <a:xfrm>
            <a:off x="457200" y="385444"/>
            <a:ext cx="10979467" cy="1661993"/>
          </a:xfrm>
        </p:spPr>
        <p:txBody>
          <a:bodyPr/>
          <a:lstStyle/>
          <a:p>
            <a:r>
              <a:rPr lang="en-IN" sz="3600" i="1" dirty="0"/>
              <a:t>MODELLING</a:t>
            </a:r>
            <a:br>
              <a:rPr lang="en-IN" sz="3600" i="1" dirty="0"/>
            </a:br>
            <a:br>
              <a:rPr lang="en-IN" sz="3600" i="1" dirty="0"/>
            </a:br>
            <a:endParaRPr lang="en-IN" sz="3600" i="1" dirty="0"/>
          </a:p>
        </p:txBody>
      </p:sp>
      <p:sp>
        <p:nvSpPr>
          <p:cNvPr id="3" name="Text Placeholder 2">
            <a:extLst>
              <a:ext uri="{FF2B5EF4-FFF2-40B4-BE49-F238E27FC236}">
                <a16:creationId xmlns:a16="http://schemas.microsoft.com/office/drawing/2014/main" id="{C9C17512-B43A-E09A-790C-F63CE1F9E177}"/>
              </a:ext>
            </a:extLst>
          </p:cNvPr>
          <p:cNvSpPr>
            <a:spLocks noGrp="1"/>
          </p:cNvSpPr>
          <p:nvPr>
            <p:ph type="body" idx="1"/>
          </p:nvPr>
        </p:nvSpPr>
        <p:spPr>
          <a:xfrm>
            <a:off x="304800" y="990600"/>
            <a:ext cx="6407467" cy="7386638"/>
          </a:xfrm>
        </p:spPr>
        <p:txBody>
          <a:bodyPr/>
          <a:lstStyle/>
          <a:p>
            <a:endParaRPr lang="en-IN" dirty="0"/>
          </a:p>
          <a:p>
            <a:pPr algn="just"/>
            <a:r>
              <a:rPr lang="en-IN" dirty="0"/>
              <a:t> </a:t>
            </a:r>
            <a:r>
              <a:rPr lang="en-IN" sz="2000" b="1" dirty="0"/>
              <a:t>Modelling and wireframes Collaboration :</a:t>
            </a:r>
          </a:p>
          <a:p>
            <a:pPr algn="just"/>
            <a:r>
              <a:rPr lang="en-IN" sz="2000" b="1" dirty="0"/>
              <a:t>            </a:t>
            </a:r>
            <a:r>
              <a:rPr lang="en-IN" dirty="0"/>
              <a:t>Keylogger applications designed by implementing the </a:t>
            </a:r>
            <a:r>
              <a:rPr lang="en-IN" b="1" dirty="0"/>
              <a:t>Exact String Matching algorithm </a:t>
            </a:r>
            <a:r>
              <a:rPr lang="en-IN" dirty="0"/>
              <a:t>can record all user activities related to the keyboard , and the results are stored automatically in a dedicated database that can only be accessed by the keylogger owner , the next development of the keylogger application can record . Here we can observe the how a keylogger  works from the mentioned block diagram.</a:t>
            </a:r>
          </a:p>
          <a:p>
            <a:pPr algn="just"/>
            <a:r>
              <a:rPr lang="en-IN" sz="2000" b="1" dirty="0"/>
              <a:t>System Approach:</a:t>
            </a:r>
          </a:p>
          <a:p>
            <a:pPr algn="just"/>
            <a:r>
              <a:rPr lang="en-IN" sz="2000" b="1" dirty="0"/>
              <a:t>              </a:t>
            </a:r>
            <a:r>
              <a:rPr lang="en-IN" dirty="0"/>
              <a:t>The System Approach section outlines the overall strategy and methodology for developing and implementing keylogger and security . Here’s a suggested structure for this section:</a:t>
            </a:r>
          </a:p>
          <a:p>
            <a:pPr marL="342900" indent="-342900" algn="just">
              <a:buFont typeface="Wingdings" panose="05000000000000000000" pitchFamily="2" charset="2"/>
              <a:buChar char="Ø"/>
            </a:pPr>
            <a:r>
              <a:rPr lang="en-IN" sz="2000" b="1" dirty="0">
                <a:effectLst>
                  <a:outerShdw blurRad="38100" dist="38100" dir="2700000" algn="tl">
                    <a:srgbClr val="000000">
                      <a:alpha val="43137"/>
                    </a:srgbClr>
                  </a:outerShdw>
                </a:effectLst>
              </a:rPr>
              <a:t>System requirements</a:t>
            </a:r>
          </a:p>
          <a:p>
            <a:pPr algn="just"/>
            <a:r>
              <a:rPr lang="en-IN" sz="2000" b="1" dirty="0">
                <a:effectLst>
                  <a:outerShdw blurRad="38100" dist="38100" dir="2700000" algn="tl">
                    <a:srgbClr val="000000">
                      <a:alpha val="43137"/>
                    </a:srgbClr>
                  </a:outerShdw>
                </a:effectLst>
              </a:rPr>
              <a:t>         </a:t>
            </a:r>
            <a:r>
              <a:rPr lang="en-IN" dirty="0">
                <a:effectLst>
                  <a:outerShdw blurRad="38100" dist="38100" dir="2700000" algn="tl">
                    <a:srgbClr val="000000">
                      <a:alpha val="43137"/>
                    </a:srgbClr>
                  </a:outerShdw>
                </a:effectLst>
              </a:rPr>
              <a:t>Python IDLE</a:t>
            </a:r>
          </a:p>
          <a:p>
            <a:pPr marL="342900" indent="-342900" algn="just">
              <a:buFont typeface="Wingdings" panose="05000000000000000000" pitchFamily="2" charset="2"/>
              <a:buChar char="Ø"/>
            </a:pPr>
            <a:r>
              <a:rPr lang="en-IN" sz="2000" b="1" dirty="0">
                <a:effectLst>
                  <a:outerShdw blurRad="38100" dist="38100" dir="2700000" algn="tl">
                    <a:srgbClr val="000000">
                      <a:alpha val="43137"/>
                    </a:srgbClr>
                  </a:outerShdw>
                </a:effectLst>
              </a:rPr>
              <a:t>Library required to build the model</a:t>
            </a:r>
          </a:p>
          <a:p>
            <a:pPr algn="just"/>
            <a:r>
              <a:rPr lang="en-IN" sz="2000" b="1" dirty="0">
                <a:effectLst>
                  <a:outerShdw blurRad="38100" dist="38100" dir="2700000" algn="tl">
                    <a:srgbClr val="000000">
                      <a:alpha val="43137"/>
                    </a:srgbClr>
                  </a:outerShdw>
                </a:effectLst>
              </a:rPr>
              <a:t>         </a:t>
            </a:r>
            <a:r>
              <a:rPr lang="en-IN" dirty="0">
                <a:effectLst>
                  <a:outerShdw blurRad="38100" dist="38100" dir="2700000" algn="tl">
                    <a:srgbClr val="000000">
                      <a:alpha val="43137"/>
                    </a:srgbClr>
                  </a:outerShdw>
                </a:effectLst>
              </a:rPr>
              <a:t>PYNPUT</a:t>
            </a:r>
          </a:p>
          <a:p>
            <a:pPr algn="just"/>
            <a:r>
              <a:rPr lang="en-IN" sz="2000" b="1" dirty="0">
                <a:effectLst>
                  <a:outerShdw blurRad="38100" dist="38100" dir="2700000" algn="tl">
                    <a:srgbClr val="000000">
                      <a:alpha val="43137"/>
                    </a:srgbClr>
                  </a:outerShdw>
                </a:effectLst>
              </a:rPr>
              <a:t>         </a:t>
            </a:r>
            <a:r>
              <a:rPr lang="en-IN" dirty="0">
                <a:effectLst>
                  <a:outerShdw blurRad="38100" dist="38100" dir="2700000" algn="tl">
                    <a:srgbClr val="000000">
                      <a:alpha val="43137"/>
                    </a:srgbClr>
                  </a:outerShdw>
                </a:effectLst>
              </a:rPr>
              <a:t>JSON</a:t>
            </a:r>
            <a:endParaRPr lang="en-IN" sz="2000" b="1" dirty="0">
              <a:effectLst>
                <a:outerShdw blurRad="38100" dist="38100" dir="2700000" algn="tl">
                  <a:srgbClr val="000000">
                    <a:alpha val="43137"/>
                  </a:srgbClr>
                </a:outerShdw>
              </a:effectLst>
            </a:endParaRPr>
          </a:p>
          <a:p>
            <a:pPr algn="just"/>
            <a:r>
              <a:rPr lang="en-IN" sz="2000" dirty="0"/>
              <a:t>              </a:t>
            </a:r>
          </a:p>
          <a:p>
            <a:endParaRPr lang="en-IN" sz="2000" b="1" dirty="0"/>
          </a:p>
          <a:p>
            <a:r>
              <a:rPr lang="en-IN" sz="2000" b="1" dirty="0"/>
              <a:t>                </a:t>
            </a:r>
          </a:p>
          <a:p>
            <a:r>
              <a:rPr lang="en-IN" sz="2000" b="1" dirty="0"/>
              <a:t>            </a:t>
            </a:r>
          </a:p>
          <a:p>
            <a:endParaRPr lang="en-IN" sz="2000" b="1" dirty="0"/>
          </a:p>
          <a:p>
            <a:endParaRPr lang="en-IN" sz="2000" b="1" dirty="0"/>
          </a:p>
          <a:p>
            <a:endParaRPr lang="en-IN" b="1" dirty="0"/>
          </a:p>
        </p:txBody>
      </p:sp>
      <p:pic>
        <p:nvPicPr>
          <p:cNvPr id="7" name="Picture 6">
            <a:extLst>
              <a:ext uri="{FF2B5EF4-FFF2-40B4-BE49-F238E27FC236}">
                <a16:creationId xmlns:a16="http://schemas.microsoft.com/office/drawing/2014/main" id="{853BEC3A-ECAA-D240-E04D-2D2C8C813720}"/>
              </a:ext>
            </a:extLst>
          </p:cNvPr>
          <p:cNvPicPr>
            <a:picLocks noChangeAspect="1"/>
          </p:cNvPicPr>
          <p:nvPr/>
        </p:nvPicPr>
        <p:blipFill>
          <a:blip r:embed="rId2"/>
          <a:stretch>
            <a:fillRect/>
          </a:stretch>
        </p:blipFill>
        <p:spPr>
          <a:xfrm>
            <a:off x="7010400" y="1828800"/>
            <a:ext cx="4724400" cy="3931921"/>
          </a:xfrm>
          <a:prstGeom prst="rect">
            <a:avLst/>
          </a:prstGeom>
        </p:spPr>
      </p:pic>
    </p:spTree>
    <p:extLst>
      <p:ext uri="{BB962C8B-B14F-4D97-AF65-F5344CB8AC3E}">
        <p14:creationId xmlns:p14="http://schemas.microsoft.com/office/powerpoint/2010/main" val="2393855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521268" cy="567463"/>
          </a:xfrm>
          <a:prstGeom prst="rect">
            <a:avLst/>
          </a:prstGeom>
        </p:spPr>
        <p:txBody>
          <a:bodyPr vert="horz" wrap="square" lIns="0" tIns="13335" rIns="0" bIns="0" rtlCol="0">
            <a:spAutoFit/>
          </a:bodyPr>
          <a:lstStyle/>
          <a:p>
            <a:pPr marL="12700">
              <a:lnSpc>
                <a:spcPct val="100000"/>
              </a:lnSpc>
              <a:spcBef>
                <a:spcPts val="105"/>
              </a:spcBef>
            </a:pPr>
            <a:r>
              <a:rPr sz="3600" i="1" dirty="0"/>
              <a:t>R</a:t>
            </a:r>
            <a:r>
              <a:rPr sz="3600" i="1" spc="-40" dirty="0"/>
              <a:t>E</a:t>
            </a:r>
            <a:r>
              <a:rPr sz="3600" i="1" spc="15" dirty="0"/>
              <a:t>S</a:t>
            </a:r>
            <a:r>
              <a:rPr sz="3600" i="1" spc="-30" dirty="0"/>
              <a:t>U</a:t>
            </a:r>
            <a:r>
              <a:rPr sz="3600" i="1" spc="-405" dirty="0"/>
              <a:t>L</a:t>
            </a:r>
            <a:r>
              <a:rPr sz="3600" i="1"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F147D4C9-D1EB-2790-DD8F-56955CC40F90}"/>
              </a:ext>
            </a:extLst>
          </p:cNvPr>
          <p:cNvPicPr>
            <a:picLocks noChangeAspect="1"/>
          </p:cNvPicPr>
          <p:nvPr/>
        </p:nvPicPr>
        <p:blipFill>
          <a:blip r:embed="rId3"/>
          <a:stretch>
            <a:fillRect/>
          </a:stretch>
        </p:blipFill>
        <p:spPr>
          <a:xfrm>
            <a:off x="6109420" y="1219200"/>
            <a:ext cx="5864460" cy="3103424"/>
          </a:xfrm>
          <a:prstGeom prst="rect">
            <a:avLst/>
          </a:prstGeom>
        </p:spPr>
      </p:pic>
      <p:pic>
        <p:nvPicPr>
          <p:cNvPr id="12" name="Picture 11">
            <a:extLst>
              <a:ext uri="{FF2B5EF4-FFF2-40B4-BE49-F238E27FC236}">
                <a16:creationId xmlns:a16="http://schemas.microsoft.com/office/drawing/2014/main" id="{895DEFBC-E3FA-78B0-B0F1-A6FF218EC362}"/>
              </a:ext>
            </a:extLst>
          </p:cNvPr>
          <p:cNvPicPr>
            <a:picLocks noChangeAspect="1"/>
          </p:cNvPicPr>
          <p:nvPr/>
        </p:nvPicPr>
        <p:blipFill>
          <a:blip r:embed="rId4"/>
          <a:stretch>
            <a:fillRect/>
          </a:stretch>
        </p:blipFill>
        <p:spPr>
          <a:xfrm>
            <a:off x="228600" y="1219200"/>
            <a:ext cx="5717812" cy="3124200"/>
          </a:xfrm>
          <a:prstGeom prst="rect">
            <a:avLst/>
          </a:prstGeom>
        </p:spPr>
      </p:pic>
      <p:sp>
        <p:nvSpPr>
          <p:cNvPr id="13" name="TextBox 12">
            <a:extLst>
              <a:ext uri="{FF2B5EF4-FFF2-40B4-BE49-F238E27FC236}">
                <a16:creationId xmlns:a16="http://schemas.microsoft.com/office/drawing/2014/main" id="{DB407DB7-7BE3-E2ED-87D6-8911BA0AC050}"/>
              </a:ext>
            </a:extLst>
          </p:cNvPr>
          <p:cNvSpPr txBox="1"/>
          <p:nvPr/>
        </p:nvSpPr>
        <p:spPr>
          <a:xfrm>
            <a:off x="460152" y="4585944"/>
            <a:ext cx="10360248" cy="1754326"/>
          </a:xfrm>
          <a:prstGeom prst="rect">
            <a:avLst/>
          </a:prstGeom>
          <a:noFill/>
        </p:spPr>
        <p:txBody>
          <a:bodyPr wrap="square" rtlCol="0">
            <a:spAutoFit/>
          </a:bodyPr>
          <a:lstStyle/>
          <a:p>
            <a:pPr algn="just"/>
            <a:r>
              <a:rPr lang="en-US" dirty="0"/>
              <a:t>After clicking the start button and typing any thing It will be recorded in the key.txt as shown above.</a:t>
            </a:r>
          </a:p>
          <a:p>
            <a:pPr algn="just"/>
            <a:r>
              <a:rPr lang="en-US" dirty="0"/>
              <a:t>               Thus , we conclude that Keyloggers are a potent threat to both individuals and enterprises , with the </a:t>
            </a:r>
          </a:p>
          <a:p>
            <a:pPr algn="just"/>
            <a:r>
              <a:rPr lang="en-US" dirty="0"/>
              <a:t>Potential to cause significant harm if left undetected . Understanding the nature of keyloggers , their methods</a:t>
            </a:r>
          </a:p>
          <a:p>
            <a:pPr algn="just"/>
            <a:r>
              <a:rPr lang="en-US" dirty="0"/>
              <a:t>of infiltration. In this keylogger and security project, demonstrated the capability to effectively capture and log keystrokes in real-time and it is done practically by us. Thus emphasized the ethical use of keyloggers and the importance of implementing security measures to protect against the malicious use.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87AD08-A4B2-C080-4B06-467F349119F3}"/>
              </a:ext>
            </a:extLst>
          </p:cNvPr>
          <p:cNvPicPr>
            <a:picLocks noChangeAspect="1"/>
          </p:cNvPicPr>
          <p:nvPr/>
        </p:nvPicPr>
        <p:blipFill>
          <a:blip r:embed="rId2"/>
          <a:stretch>
            <a:fillRect/>
          </a:stretch>
        </p:blipFill>
        <p:spPr>
          <a:xfrm>
            <a:off x="0" y="0"/>
            <a:ext cx="12243890" cy="6858000"/>
          </a:xfrm>
          <a:prstGeom prst="rect">
            <a:avLst/>
          </a:prstGeom>
        </p:spPr>
      </p:pic>
    </p:spTree>
    <p:extLst>
      <p:ext uri="{BB962C8B-B14F-4D97-AF65-F5344CB8AC3E}">
        <p14:creationId xmlns:p14="http://schemas.microsoft.com/office/powerpoint/2010/main" val="934960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8612" y="0"/>
            <a:ext cx="4743796" cy="6858466"/>
            <a:chOff x="7448612" y="0"/>
            <a:chExt cx="4743796" cy="6858466"/>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058400"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47675" y="3771731"/>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567463"/>
          </a:xfrm>
          <a:prstGeom prst="rect">
            <a:avLst/>
          </a:prstGeom>
        </p:spPr>
        <p:txBody>
          <a:bodyPr vert="horz" wrap="square" lIns="0" tIns="13335" rIns="0" bIns="0" rtlCol="0">
            <a:spAutoFit/>
          </a:bodyPr>
          <a:lstStyle/>
          <a:p>
            <a:pPr marL="12700">
              <a:lnSpc>
                <a:spcPct val="100000"/>
              </a:lnSpc>
              <a:spcBef>
                <a:spcPts val="105"/>
              </a:spcBef>
            </a:pPr>
            <a:r>
              <a:rPr sz="3600" i="1" spc="25" dirty="0"/>
              <a:t>A</a:t>
            </a:r>
            <a:r>
              <a:rPr sz="3600" i="1" spc="-5" dirty="0"/>
              <a:t>G</a:t>
            </a:r>
            <a:r>
              <a:rPr sz="3600" i="1" spc="-35" dirty="0"/>
              <a:t>E</a:t>
            </a:r>
            <a:r>
              <a:rPr sz="3600" i="1" spc="15" dirty="0"/>
              <a:t>N</a:t>
            </a:r>
            <a:r>
              <a:rPr sz="3600" i="1"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CA76CE9E-63C6-7731-2BD8-873C5CE9F417}"/>
              </a:ext>
            </a:extLst>
          </p:cNvPr>
          <p:cNvSpPr txBox="1"/>
          <p:nvPr/>
        </p:nvSpPr>
        <p:spPr>
          <a:xfrm>
            <a:off x="2362200" y="1371600"/>
            <a:ext cx="6728841" cy="2862322"/>
          </a:xfrm>
          <a:prstGeom prst="rect">
            <a:avLst/>
          </a:prstGeom>
          <a:noFill/>
        </p:spPr>
        <p:txBody>
          <a:bodyPr wrap="square" rtlCol="0">
            <a:spAutoFit/>
          </a:bodyPr>
          <a:lstStyle/>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Project Setup and Research Development</a:t>
            </a: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Introduction</a:t>
            </a: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Project Overview</a:t>
            </a: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Problem Statement</a:t>
            </a: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Who are the end users?</a:t>
            </a: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Solution and Value Proportion</a:t>
            </a: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The WOW in the solution</a:t>
            </a: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Modelling</a:t>
            </a: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Results</a:t>
            </a: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rPr>
              <a:t>Documentation and Presentation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B31E7-5D0F-4139-35A5-06AEE718660A}"/>
              </a:ext>
            </a:extLst>
          </p:cNvPr>
          <p:cNvSpPr>
            <a:spLocks noGrp="1"/>
          </p:cNvSpPr>
          <p:nvPr>
            <p:ph type="title"/>
          </p:nvPr>
        </p:nvSpPr>
        <p:spPr>
          <a:xfrm>
            <a:off x="366252" y="228600"/>
            <a:ext cx="11899900" cy="553998"/>
          </a:xfrm>
        </p:spPr>
        <p:txBody>
          <a:bodyPr/>
          <a:lstStyle/>
          <a:p>
            <a:r>
              <a:rPr lang="en-IN" sz="3600" i="1" dirty="0"/>
              <a:t>INTRODUCTION</a:t>
            </a:r>
          </a:p>
        </p:txBody>
      </p:sp>
      <p:sp>
        <p:nvSpPr>
          <p:cNvPr id="3" name="Text Placeholder 2">
            <a:extLst>
              <a:ext uri="{FF2B5EF4-FFF2-40B4-BE49-F238E27FC236}">
                <a16:creationId xmlns:a16="http://schemas.microsoft.com/office/drawing/2014/main" id="{690FB9BC-4F5A-19E4-7D02-31C28F06B097}"/>
              </a:ext>
            </a:extLst>
          </p:cNvPr>
          <p:cNvSpPr>
            <a:spLocks noGrp="1"/>
          </p:cNvSpPr>
          <p:nvPr>
            <p:ph type="body" idx="1"/>
          </p:nvPr>
        </p:nvSpPr>
        <p:spPr>
          <a:xfrm>
            <a:off x="381000" y="914401"/>
            <a:ext cx="10439400" cy="6001643"/>
          </a:xfrm>
        </p:spPr>
        <p:txBody>
          <a:bodyPr/>
          <a:lstStyle/>
          <a:p>
            <a:pPr algn="just"/>
            <a:r>
              <a:rPr lang="en-IN" sz="2000" b="1" dirty="0"/>
              <a:t>Keylogger:</a:t>
            </a:r>
          </a:p>
          <a:p>
            <a:pPr algn="just"/>
            <a:r>
              <a:rPr lang="en-IN" dirty="0"/>
              <a:t>             Keyloggers also known as keystroke loggers , may be defined as the recording of the key pressed on a system and saved it to a file is accessed by the person using this malware . Keylogger can be software or can be hardware.</a:t>
            </a:r>
          </a:p>
          <a:p>
            <a:pPr algn="just"/>
            <a:r>
              <a:rPr lang="en-IN" sz="2000" b="1" dirty="0"/>
              <a:t>Software Keyloggers: </a:t>
            </a:r>
          </a:p>
          <a:p>
            <a:pPr algn="just"/>
            <a:r>
              <a:rPr lang="en-IN" sz="2000" b="1" dirty="0"/>
              <a:t>            </a:t>
            </a:r>
            <a:r>
              <a:rPr lang="en-IN" dirty="0"/>
              <a:t>Software Keyloggers consist of applications that have to be installed on a computer to steal keystroke data. They are the most common method hackers use to  access a user’s keystrokes . A software keylogger is put on a computer when the user downloads an infected application . Once installed , the keylogger monitors the keystrokes on the operating system you are using , checking the paths each keystroke goes through . In this way , a software keylogger can keep track of your keystrokes and record each one.</a:t>
            </a:r>
          </a:p>
          <a:p>
            <a:pPr algn="just"/>
            <a:r>
              <a:rPr lang="en-IN" sz="2000" b="1" dirty="0"/>
              <a:t>Hardware Keyloggers:</a:t>
            </a:r>
          </a:p>
          <a:p>
            <a:pPr algn="just"/>
            <a:r>
              <a:rPr lang="en-IN" sz="2000" b="1" dirty="0"/>
              <a:t>             </a:t>
            </a:r>
            <a:r>
              <a:rPr lang="en-IN" dirty="0"/>
              <a:t>A hardware keylogger works much like its software counterpart . The biggest difference is hardware keyloggers have to be physically connected to the target computer to record the user’s keystrokes . For this reason , it is important for an organization to carefully monitor who has access to the network and the devices connected to it . If an unauthorized individual is allowed to use a device on the network , they could install a hardware keylogger that may run undetected until it has already collected sensitive information . After hardware keystroke loggers have finished keylogging , they store the data , which the hacker has to download from the device.</a:t>
            </a:r>
            <a:endParaRPr lang="en-IN" sz="2000" b="1" dirty="0"/>
          </a:p>
          <a:p>
            <a:endParaRPr lang="en-IN" dirty="0"/>
          </a:p>
          <a:p>
            <a:r>
              <a:rPr lang="en-IN" b="1" dirty="0"/>
              <a:t>             </a:t>
            </a:r>
          </a:p>
          <a:p>
            <a:r>
              <a:rPr lang="en-IN" b="1" dirty="0"/>
              <a:t>             </a:t>
            </a:r>
          </a:p>
        </p:txBody>
      </p:sp>
    </p:spTree>
    <p:extLst>
      <p:ext uri="{BB962C8B-B14F-4D97-AF65-F5344CB8AC3E}">
        <p14:creationId xmlns:p14="http://schemas.microsoft.com/office/powerpoint/2010/main" val="2359236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3DC41-09D6-9748-704C-F539F8636C22}"/>
              </a:ext>
            </a:extLst>
          </p:cNvPr>
          <p:cNvSpPr>
            <a:spLocks noGrp="1"/>
          </p:cNvSpPr>
          <p:nvPr>
            <p:ph type="title"/>
          </p:nvPr>
        </p:nvSpPr>
        <p:spPr>
          <a:xfrm>
            <a:off x="533400" y="412483"/>
            <a:ext cx="10681335" cy="553998"/>
          </a:xfrm>
        </p:spPr>
        <p:txBody>
          <a:bodyPr/>
          <a:lstStyle/>
          <a:p>
            <a:r>
              <a:rPr lang="en-IN" sz="3600" b="0" i="1" dirty="0"/>
              <a:t>PROJECT OVERVIEW</a:t>
            </a:r>
            <a:r>
              <a:rPr lang="en-IN" sz="3600" b="0" dirty="0"/>
              <a:t>:</a:t>
            </a:r>
          </a:p>
        </p:txBody>
      </p:sp>
      <p:sp>
        <p:nvSpPr>
          <p:cNvPr id="3" name="Text Placeholder 2">
            <a:extLst>
              <a:ext uri="{FF2B5EF4-FFF2-40B4-BE49-F238E27FC236}">
                <a16:creationId xmlns:a16="http://schemas.microsoft.com/office/drawing/2014/main" id="{6DDC5D24-F984-D6FC-5E68-4F08436026F7}"/>
              </a:ext>
            </a:extLst>
          </p:cNvPr>
          <p:cNvSpPr>
            <a:spLocks noGrp="1"/>
          </p:cNvSpPr>
          <p:nvPr>
            <p:ph type="body" idx="1"/>
          </p:nvPr>
        </p:nvSpPr>
        <p:spPr>
          <a:xfrm>
            <a:off x="838200" y="1219200"/>
            <a:ext cx="6629400" cy="5047536"/>
          </a:xfrm>
        </p:spPr>
        <p:txBody>
          <a:bodyPr/>
          <a:lstStyle/>
          <a:p>
            <a:pPr algn="just"/>
            <a:r>
              <a:rPr lang="en-IN" dirty="0"/>
              <a:t>                                                                                                                                            Develop a comprehensive  understanding of keyloggers,</a:t>
            </a:r>
          </a:p>
          <a:p>
            <a:pPr algn="just"/>
            <a:r>
              <a:rPr lang="en-IN" dirty="0"/>
              <a:t>their types, how they work, and effective security measures to prevent </a:t>
            </a:r>
          </a:p>
          <a:p>
            <a:pPr algn="just"/>
            <a:r>
              <a:rPr lang="en-IN" dirty="0"/>
              <a:t> keylogging attacks.</a:t>
            </a:r>
          </a:p>
          <a:p>
            <a:pPr algn="just"/>
            <a:r>
              <a:rPr lang="en-IN" sz="2000" b="1" dirty="0"/>
              <a:t>Advantages:</a:t>
            </a:r>
          </a:p>
          <a:p>
            <a:pPr marL="342900" indent="-342900" algn="just">
              <a:buFont typeface="Wingdings" panose="05000000000000000000" pitchFamily="2" charset="2"/>
              <a:buChar char="Ø"/>
            </a:pPr>
            <a:r>
              <a:rPr lang="en-IN" dirty="0"/>
              <a:t>Antivirus techniques cannot catch these.</a:t>
            </a:r>
          </a:p>
          <a:p>
            <a:pPr marL="342900" indent="-342900" algn="just">
              <a:buFont typeface="Wingdings" panose="05000000000000000000" pitchFamily="2" charset="2"/>
              <a:buChar char="Ø"/>
            </a:pPr>
            <a:r>
              <a:rPr lang="en-IN" dirty="0"/>
              <a:t>Work on all computing platforms.</a:t>
            </a:r>
          </a:p>
          <a:p>
            <a:pPr marL="342900" indent="-342900" algn="just">
              <a:buFont typeface="Wingdings" panose="05000000000000000000" pitchFamily="2" charset="2"/>
              <a:buChar char="Ø"/>
            </a:pPr>
            <a:r>
              <a:rPr lang="en-IN" dirty="0"/>
              <a:t>Are hard to detect.</a:t>
            </a:r>
          </a:p>
          <a:p>
            <a:pPr marL="342900" indent="-342900" algn="just">
              <a:buFont typeface="Wingdings" panose="05000000000000000000" pitchFamily="2" charset="2"/>
              <a:buChar char="Ø"/>
            </a:pPr>
            <a:r>
              <a:rPr lang="en-IN" dirty="0"/>
              <a:t>Are fairly easy to write.</a:t>
            </a:r>
          </a:p>
          <a:p>
            <a:pPr marL="342900" indent="-342900" algn="just">
              <a:buFont typeface="Wingdings" panose="05000000000000000000" pitchFamily="2" charset="2"/>
              <a:buChar char="Ø"/>
            </a:pPr>
            <a:r>
              <a:rPr lang="en-IN" dirty="0"/>
              <a:t>Can be deployed remotely via a software vulnerability attack.</a:t>
            </a:r>
          </a:p>
          <a:p>
            <a:pPr algn="just"/>
            <a:r>
              <a:rPr lang="en-IN" sz="2000" b="1" dirty="0"/>
              <a:t>Disadvantages:</a:t>
            </a:r>
          </a:p>
          <a:p>
            <a:pPr marL="342900" indent="-342900" algn="just">
              <a:buFont typeface="Wingdings" panose="05000000000000000000" pitchFamily="2" charset="2"/>
              <a:buChar char="Ø"/>
            </a:pPr>
            <a:r>
              <a:rPr lang="en-IN" dirty="0"/>
              <a:t>It can be spotted by a suspicious user.</a:t>
            </a:r>
          </a:p>
          <a:p>
            <a:pPr marL="342900" indent="-342900" algn="just">
              <a:buFont typeface="Wingdings" panose="05000000000000000000" pitchFamily="2" charset="2"/>
              <a:buChar char="Ø"/>
            </a:pPr>
            <a:r>
              <a:rPr lang="en-IN" dirty="0"/>
              <a:t>A good antivirus scheme could sniff these out.</a:t>
            </a:r>
          </a:p>
          <a:p>
            <a:pPr marL="342900" indent="-342900" algn="just">
              <a:buFont typeface="Wingdings" panose="05000000000000000000" pitchFamily="2" charset="2"/>
              <a:buChar char="Ø"/>
            </a:pPr>
            <a:r>
              <a:rPr lang="en-IN" dirty="0"/>
              <a:t>In case of software keyloggers , It is easy for hacker to steal their victim’s personal info.</a:t>
            </a:r>
          </a:p>
          <a:p>
            <a:pPr marL="342900" indent="-342900" algn="just">
              <a:buFont typeface="Wingdings" panose="05000000000000000000" pitchFamily="2" charset="2"/>
              <a:buChar char="Ø"/>
            </a:pPr>
            <a:r>
              <a:rPr lang="en-IN" dirty="0"/>
              <a:t>Far fewer cons with the software , so these are much more common than hardware-type keyloggers. </a:t>
            </a:r>
          </a:p>
          <a:p>
            <a:pPr marL="342900" indent="-342900">
              <a:buFont typeface="Wingdings" panose="05000000000000000000" pitchFamily="2" charset="2"/>
              <a:buChar char="Ø"/>
            </a:pPr>
            <a:endParaRPr lang="en-IN" dirty="0"/>
          </a:p>
        </p:txBody>
      </p:sp>
      <p:pic>
        <p:nvPicPr>
          <p:cNvPr id="5" name="Picture 4">
            <a:extLst>
              <a:ext uri="{FF2B5EF4-FFF2-40B4-BE49-F238E27FC236}">
                <a16:creationId xmlns:a16="http://schemas.microsoft.com/office/drawing/2014/main" id="{525C2053-F99C-238E-A6E5-A0D5AD3280D2}"/>
              </a:ext>
            </a:extLst>
          </p:cNvPr>
          <p:cNvPicPr>
            <a:picLocks noChangeAspect="1"/>
          </p:cNvPicPr>
          <p:nvPr/>
        </p:nvPicPr>
        <p:blipFill>
          <a:blip r:embed="rId2"/>
          <a:stretch>
            <a:fillRect/>
          </a:stretch>
        </p:blipFill>
        <p:spPr>
          <a:xfrm>
            <a:off x="8763000" y="2286000"/>
            <a:ext cx="2133600" cy="3352800"/>
          </a:xfrm>
          <a:prstGeom prst="rect">
            <a:avLst/>
          </a:prstGeom>
        </p:spPr>
      </p:pic>
    </p:spTree>
    <p:extLst>
      <p:ext uri="{BB962C8B-B14F-4D97-AF65-F5344CB8AC3E}">
        <p14:creationId xmlns:p14="http://schemas.microsoft.com/office/powerpoint/2010/main" val="1358776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61763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i="1" spc="-20" dirty="0"/>
              <a:t>P</a:t>
            </a:r>
            <a:r>
              <a:rPr sz="3600" i="1" spc="15" dirty="0"/>
              <a:t>ROB</a:t>
            </a:r>
            <a:r>
              <a:rPr sz="3600" i="1" spc="55" dirty="0"/>
              <a:t>L</a:t>
            </a:r>
            <a:r>
              <a:rPr sz="3600" i="1" spc="-20" dirty="0"/>
              <a:t>E</a:t>
            </a:r>
            <a:r>
              <a:rPr sz="3600" i="1" spc="20" dirty="0"/>
              <a:t>M</a:t>
            </a:r>
            <a:r>
              <a:rPr lang="en-IN" sz="4250" i="1" spc="20" dirty="0"/>
              <a:t> </a:t>
            </a:r>
            <a:r>
              <a:rPr sz="3600" i="1" spc="10" dirty="0"/>
              <a:t>S</a:t>
            </a:r>
            <a:r>
              <a:rPr sz="3600" i="1" spc="-370" dirty="0"/>
              <a:t>T</a:t>
            </a:r>
            <a:r>
              <a:rPr sz="3600" i="1" spc="-375" dirty="0"/>
              <a:t>A</a:t>
            </a:r>
            <a:r>
              <a:rPr sz="3600" i="1" spc="15" dirty="0"/>
              <a:t>T</a:t>
            </a:r>
            <a:r>
              <a:rPr sz="3600" i="1" spc="-10" dirty="0"/>
              <a:t>E</a:t>
            </a:r>
            <a:r>
              <a:rPr sz="3600" i="1" spc="-20" dirty="0"/>
              <a:t>ME</a:t>
            </a:r>
            <a:r>
              <a:rPr sz="3600" i="1" spc="10" dirty="0"/>
              <a:t>NT</a:t>
            </a:r>
            <a:endParaRPr sz="3600" i="1"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9AC66A11-3464-E975-6BDD-7CA2CC7968BE}"/>
              </a:ext>
            </a:extLst>
          </p:cNvPr>
          <p:cNvSpPr txBox="1"/>
          <p:nvPr/>
        </p:nvSpPr>
        <p:spPr>
          <a:xfrm>
            <a:off x="676275" y="1695450"/>
            <a:ext cx="6943725" cy="3693319"/>
          </a:xfrm>
          <a:prstGeom prst="rect">
            <a:avLst/>
          </a:prstGeom>
          <a:noFill/>
        </p:spPr>
        <p:txBody>
          <a:bodyPr wrap="square" rtlCol="0">
            <a:spAutoFit/>
          </a:bodyPr>
          <a:lstStyle/>
          <a:p>
            <a:pPr marL="285750" indent="-285750" algn="just">
              <a:buFont typeface="Arial" panose="020B0604020202020204" pitchFamily="34" charset="0"/>
              <a:buChar char="•"/>
            </a:pPr>
            <a:r>
              <a:rPr lang="en-US" dirty="0"/>
              <a:t>In the modern digital era, keyloggers are frequently used for malicious purposes such as stealing sensitive information including passwords, credit card numbers, and personal messages. Despite their negative connotations, keyloggers can also be utilized for legitimate purposes such as parental monitoring, employee monitoring, or security testing. The main challenge lies in developing a keylogger that can serve ethical purposes while ensuring privacy and security.</a:t>
            </a:r>
          </a:p>
          <a:p>
            <a:pPr marL="285750" indent="-285750" algn="just">
              <a:buFont typeface="Arial" panose="020B0604020202020204" pitchFamily="34" charset="0"/>
              <a:buChar char="•"/>
            </a:pPr>
            <a:r>
              <a:rPr lang="en-US" dirty="0"/>
              <a:t>Keyloggers are a significant threat to cybersecurity, leading to unauthorized access to sensitive information , identify theft , and financial fraud.</a:t>
            </a:r>
          </a:p>
          <a:p>
            <a:pPr marL="285750" indent="-285750" algn="just">
              <a:buFont typeface="Arial" panose="020B0604020202020204" pitchFamily="34" charset="0"/>
              <a:buChar char="•"/>
            </a:pPr>
            <a:r>
              <a:rPr lang="en-US" dirty="0"/>
              <a:t>Affects individuals , businesses , organizations by compromising data privacy and security.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3" name="TextBox 12">
            <a:extLst>
              <a:ext uri="{FF2B5EF4-FFF2-40B4-BE49-F238E27FC236}">
                <a16:creationId xmlns:a16="http://schemas.microsoft.com/office/drawing/2014/main" id="{E0BC7141-F0A7-08B6-9EB6-2ECB710C8084}"/>
              </a:ext>
            </a:extLst>
          </p:cNvPr>
          <p:cNvSpPr txBox="1"/>
          <p:nvPr/>
        </p:nvSpPr>
        <p:spPr>
          <a:xfrm>
            <a:off x="152400" y="200025"/>
            <a:ext cx="5867400" cy="1200329"/>
          </a:xfrm>
          <a:prstGeom prst="rect">
            <a:avLst/>
          </a:prstGeom>
          <a:noFill/>
        </p:spPr>
        <p:txBody>
          <a:bodyPr wrap="square" rtlCol="0">
            <a:spAutoFit/>
          </a:bodyPr>
          <a:lstStyle/>
          <a:p>
            <a:r>
              <a:rPr lang="en-US" sz="3600" b="1" i="1" dirty="0">
                <a:latin typeface="Trebuchet MS" panose="020B0603020202020204" pitchFamily="34" charset="0"/>
              </a:rPr>
              <a:t>WHO</a:t>
            </a:r>
            <a:r>
              <a:rPr lang="en-US" sz="3600" b="1" dirty="0"/>
              <a:t> </a:t>
            </a:r>
            <a:r>
              <a:rPr lang="en-US" sz="3600" b="1" i="1" dirty="0"/>
              <a:t>ARE</a:t>
            </a:r>
            <a:r>
              <a:rPr lang="en-US" sz="3600" b="1" dirty="0"/>
              <a:t> </a:t>
            </a:r>
            <a:r>
              <a:rPr lang="en-US" sz="3600" b="1" i="1" dirty="0"/>
              <a:t>THE</a:t>
            </a:r>
            <a:r>
              <a:rPr lang="en-US" sz="3600" b="1" dirty="0"/>
              <a:t> </a:t>
            </a:r>
            <a:r>
              <a:rPr lang="en-US" sz="3600" b="1" i="1" dirty="0"/>
              <a:t>END</a:t>
            </a:r>
            <a:r>
              <a:rPr lang="en-US" sz="3600" b="1" dirty="0"/>
              <a:t> </a:t>
            </a:r>
            <a:r>
              <a:rPr lang="en-US" sz="3600" b="1" i="1" dirty="0"/>
              <a:t>USERS?</a:t>
            </a:r>
            <a:endParaRPr lang="en-US" sz="3600" i="1" dirty="0"/>
          </a:p>
          <a:p>
            <a:endParaRPr lang="en-US" sz="3600" dirty="0"/>
          </a:p>
        </p:txBody>
      </p:sp>
      <p:sp>
        <p:nvSpPr>
          <p:cNvPr id="15" name="TextBox 14">
            <a:extLst>
              <a:ext uri="{FF2B5EF4-FFF2-40B4-BE49-F238E27FC236}">
                <a16:creationId xmlns:a16="http://schemas.microsoft.com/office/drawing/2014/main" id="{83BC2613-F43C-9BC1-0D8A-6A9DF5742077}"/>
              </a:ext>
            </a:extLst>
          </p:cNvPr>
          <p:cNvSpPr txBox="1"/>
          <p:nvPr/>
        </p:nvSpPr>
        <p:spPr>
          <a:xfrm>
            <a:off x="1143000" y="2209800"/>
            <a:ext cx="3429000" cy="1754326"/>
          </a:xfrm>
          <a:prstGeom prst="rect">
            <a:avLst/>
          </a:prstGeom>
          <a:noFill/>
        </p:spPr>
        <p:txBody>
          <a:bodyPr wrap="square" rtlCol="0">
            <a:spAutoFit/>
          </a:bodyPr>
          <a:lstStyle/>
          <a:p>
            <a:pPr marL="342900" indent="-342900" algn="just">
              <a:buAutoNum type="arabicPeriod"/>
            </a:pPr>
            <a:r>
              <a:rPr lang="en-US" dirty="0"/>
              <a:t>Investigators</a:t>
            </a:r>
          </a:p>
          <a:p>
            <a:pPr marL="342900" indent="-342900" algn="just">
              <a:buAutoNum type="arabicPeriod"/>
            </a:pPr>
            <a:r>
              <a:rPr lang="en-US" dirty="0"/>
              <a:t>Employers</a:t>
            </a:r>
          </a:p>
          <a:p>
            <a:pPr marL="342900" indent="-342900" algn="just">
              <a:buAutoNum type="arabicPeriod"/>
            </a:pPr>
            <a:r>
              <a:rPr lang="en-US" dirty="0"/>
              <a:t>Parental Monitors</a:t>
            </a:r>
          </a:p>
          <a:p>
            <a:pPr marL="342900" indent="-342900" algn="just">
              <a:buAutoNum type="arabicPeriod"/>
            </a:pPr>
            <a:r>
              <a:rPr lang="en-US" dirty="0"/>
              <a:t>Security professional</a:t>
            </a:r>
          </a:p>
          <a:p>
            <a:pPr marL="342900" indent="-342900" algn="just">
              <a:buAutoNum type="arabicPeriod"/>
            </a:pPr>
            <a:r>
              <a:rPr lang="en-US" dirty="0"/>
              <a:t>Educational Institutes</a:t>
            </a:r>
          </a:p>
          <a:p>
            <a:pPr marL="342900" indent="-342900">
              <a:buAutoNum type="arabicPeriod"/>
            </a:pPr>
            <a:endParaRPr lang="en-US" dirty="0"/>
          </a:p>
        </p:txBody>
      </p:sp>
      <p:pic>
        <p:nvPicPr>
          <p:cNvPr id="18" name="Picture 17">
            <a:extLst>
              <a:ext uri="{FF2B5EF4-FFF2-40B4-BE49-F238E27FC236}">
                <a16:creationId xmlns:a16="http://schemas.microsoft.com/office/drawing/2014/main" id="{EEC62252-6BF9-072B-76CA-947AF400C7FC}"/>
              </a:ext>
            </a:extLst>
          </p:cNvPr>
          <p:cNvPicPr>
            <a:picLocks noChangeAspect="1"/>
          </p:cNvPicPr>
          <p:nvPr/>
        </p:nvPicPr>
        <p:blipFill>
          <a:blip r:embed="rId2"/>
          <a:stretch>
            <a:fillRect/>
          </a:stretch>
        </p:blipFill>
        <p:spPr>
          <a:xfrm>
            <a:off x="4114800" y="1189229"/>
            <a:ext cx="7641134" cy="444957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1226" y="1219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77494"/>
            <a:ext cx="9982200" cy="567463"/>
          </a:xfrm>
          <a:prstGeom prst="rect">
            <a:avLst/>
          </a:prstGeom>
        </p:spPr>
        <p:txBody>
          <a:bodyPr vert="horz" wrap="square" lIns="0" tIns="13335" rIns="0" bIns="0" rtlCol="0">
            <a:spAutoFit/>
          </a:bodyPr>
          <a:lstStyle/>
          <a:p>
            <a:pPr marL="12700">
              <a:lnSpc>
                <a:spcPct val="100000"/>
              </a:lnSpc>
              <a:spcBef>
                <a:spcPts val="105"/>
              </a:spcBef>
            </a:pPr>
            <a:r>
              <a:rPr sz="3600" i="1" spc="-40" dirty="0"/>
              <a:t>Y</a:t>
            </a:r>
            <a:r>
              <a:rPr sz="3600" i="1" spc="10" dirty="0"/>
              <a:t>O</a:t>
            </a:r>
            <a:r>
              <a:rPr sz="3600" i="1" spc="25" dirty="0"/>
              <a:t>U</a:t>
            </a:r>
            <a:r>
              <a:rPr sz="3600" i="1" dirty="0"/>
              <a:t>R</a:t>
            </a:r>
            <a:r>
              <a:rPr sz="3600" spc="5" dirty="0"/>
              <a:t> </a:t>
            </a:r>
            <a:r>
              <a:rPr sz="3600" i="1" spc="25" dirty="0"/>
              <a:t>S</a:t>
            </a:r>
            <a:r>
              <a:rPr sz="3600" i="1" spc="10" dirty="0"/>
              <a:t>O</a:t>
            </a:r>
            <a:r>
              <a:rPr sz="3600" i="1" spc="25" dirty="0"/>
              <a:t>LU</a:t>
            </a:r>
            <a:r>
              <a:rPr sz="3600" i="1" spc="-35" dirty="0"/>
              <a:t>T</a:t>
            </a:r>
            <a:r>
              <a:rPr sz="3600" i="1" spc="-30" dirty="0"/>
              <a:t>I</a:t>
            </a:r>
            <a:r>
              <a:rPr sz="3600" i="1" spc="10" dirty="0"/>
              <a:t>O</a:t>
            </a:r>
            <a:r>
              <a:rPr sz="3600" i="1" dirty="0"/>
              <a:t>N</a:t>
            </a:r>
            <a:r>
              <a:rPr sz="3600" spc="-345" dirty="0"/>
              <a:t> </a:t>
            </a:r>
            <a:r>
              <a:rPr sz="3600" i="1" spc="-35" dirty="0"/>
              <a:t>A</a:t>
            </a:r>
            <a:r>
              <a:rPr sz="3600" i="1" spc="-5" dirty="0"/>
              <a:t>N</a:t>
            </a:r>
            <a:r>
              <a:rPr sz="3600" i="1" dirty="0"/>
              <a:t>D</a:t>
            </a:r>
            <a:r>
              <a:rPr sz="3600" spc="35" dirty="0"/>
              <a:t> </a:t>
            </a:r>
            <a:r>
              <a:rPr sz="3600" i="1" spc="-30" dirty="0"/>
              <a:t>I</a:t>
            </a:r>
            <a:r>
              <a:rPr sz="3600" i="1" spc="-35" dirty="0"/>
              <a:t>T</a:t>
            </a:r>
            <a:r>
              <a:rPr sz="3600" i="1" dirty="0"/>
              <a:t>S</a:t>
            </a:r>
            <a:r>
              <a:rPr sz="3600" spc="60" dirty="0"/>
              <a:t> </a:t>
            </a:r>
            <a:r>
              <a:rPr sz="3600" i="1" spc="-295" dirty="0"/>
              <a:t>V</a:t>
            </a:r>
            <a:r>
              <a:rPr sz="3600" i="1" spc="-35" dirty="0"/>
              <a:t>A</a:t>
            </a:r>
            <a:r>
              <a:rPr sz="3600" i="1" spc="25" dirty="0"/>
              <a:t>LU</a:t>
            </a:r>
            <a:r>
              <a:rPr sz="3600" i="1" dirty="0"/>
              <a:t>E</a:t>
            </a:r>
            <a:r>
              <a:rPr sz="3600" spc="-65" dirty="0"/>
              <a:t> </a:t>
            </a:r>
            <a:r>
              <a:rPr sz="3600" i="1" spc="-15" dirty="0"/>
              <a:t>P</a:t>
            </a:r>
            <a:r>
              <a:rPr sz="3600" i="1" spc="-30" dirty="0"/>
              <a:t>R</a:t>
            </a:r>
            <a:r>
              <a:rPr sz="3600" i="1" spc="10" dirty="0"/>
              <a:t>O</a:t>
            </a:r>
            <a:r>
              <a:rPr sz="3600" i="1" spc="-15" dirty="0"/>
              <a:t>P</a:t>
            </a:r>
            <a:r>
              <a:rPr sz="3600" i="1" spc="10" dirty="0"/>
              <a:t>O</a:t>
            </a:r>
            <a:r>
              <a:rPr sz="3600" i="1" spc="25" dirty="0"/>
              <a:t>S</a:t>
            </a:r>
            <a:r>
              <a:rPr sz="3600" i="1" spc="-30" dirty="0"/>
              <a:t>I</a:t>
            </a:r>
            <a:r>
              <a:rPr sz="3600" i="1" spc="-35" dirty="0"/>
              <a:t>T</a:t>
            </a:r>
            <a:r>
              <a:rPr sz="3600" i="1" spc="-30" dirty="0"/>
              <a:t>I</a:t>
            </a:r>
            <a:r>
              <a:rPr sz="3600" i="1" spc="10" dirty="0"/>
              <a:t>O</a:t>
            </a:r>
            <a:r>
              <a:rPr sz="3600" i="1"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7A2C170A-EBF0-E0CC-1826-62BB36AD16F9}"/>
              </a:ext>
            </a:extLst>
          </p:cNvPr>
          <p:cNvSpPr txBox="1"/>
          <p:nvPr/>
        </p:nvSpPr>
        <p:spPr>
          <a:xfrm>
            <a:off x="3020976" y="2138997"/>
            <a:ext cx="7342224" cy="3139321"/>
          </a:xfrm>
          <a:prstGeom prst="rect">
            <a:avLst/>
          </a:prstGeom>
          <a:noFill/>
        </p:spPr>
        <p:txBody>
          <a:bodyPr wrap="square">
            <a:spAutoFit/>
          </a:bodyPr>
          <a:lstStyle/>
          <a:p>
            <a:pPr algn="just"/>
            <a:r>
              <a:rPr lang="en-US" b="1" dirty="0"/>
              <a:t>Solution</a:t>
            </a:r>
            <a:r>
              <a:rPr lang="en-US" dirty="0"/>
              <a:t> </a:t>
            </a:r>
            <a:r>
              <a:rPr lang="en-US" b="1" dirty="0"/>
              <a:t>Overview:                                                                                                                                                                                                                                                                                                             </a:t>
            </a:r>
          </a:p>
          <a:p>
            <a:pPr algn="just"/>
            <a:r>
              <a:rPr lang="en-US" dirty="0"/>
              <a:t>1. </a:t>
            </a:r>
            <a:r>
              <a:rPr lang="en-US" u="sng" dirty="0"/>
              <a:t>Anti- Keylogger</a:t>
            </a:r>
            <a:r>
              <a:rPr lang="en-US" dirty="0"/>
              <a:t>: As the name suggest these are the software which are anti against key loggers and main task is to detect key-logger from a computer system.</a:t>
            </a:r>
          </a:p>
          <a:p>
            <a:pPr algn="just"/>
            <a:r>
              <a:rPr lang="en-US" dirty="0"/>
              <a:t>2. </a:t>
            </a:r>
            <a:r>
              <a:rPr lang="en-US" u="sng" dirty="0"/>
              <a:t>Key Features</a:t>
            </a:r>
            <a:r>
              <a:rPr lang="en-US" dirty="0"/>
              <a:t>: Accurate logging, secure storage, and user-friendly interface.</a:t>
            </a:r>
          </a:p>
          <a:p>
            <a:pPr algn="just"/>
            <a:r>
              <a:rPr lang="en-US" dirty="0"/>
              <a:t>3. </a:t>
            </a:r>
            <a:r>
              <a:rPr lang="en-US" u="sng" dirty="0"/>
              <a:t>Value Proposition</a:t>
            </a:r>
            <a:r>
              <a:rPr lang="en-US" dirty="0"/>
              <a:t>: Ensures safety, productivity, and privacy for users.</a:t>
            </a:r>
          </a:p>
          <a:p>
            <a:pPr algn="just"/>
            <a:r>
              <a:rPr lang="en-US" dirty="0"/>
              <a:t>4</a:t>
            </a:r>
            <a:r>
              <a:rPr lang="en-US" u="sng" dirty="0"/>
              <a:t>.One-Time-Passwords</a:t>
            </a:r>
            <a:r>
              <a:rPr lang="en-US" dirty="0"/>
              <a:t>:Using OTP’s as password may be safe as every time we login we have to use a new password.</a:t>
            </a:r>
          </a:p>
          <a:p>
            <a:pPr algn="just"/>
            <a:r>
              <a:rPr lang="en-US" dirty="0"/>
              <a:t>5. </a:t>
            </a:r>
            <a:r>
              <a:rPr lang="en-US" u="sng" dirty="0"/>
              <a:t>Automatic form filler </a:t>
            </a:r>
            <a:r>
              <a:rPr lang="en-US" dirty="0"/>
              <a:t>: This technique can be used by the user not to fill forms on regular basis instead use automatic form filler which will give a shield against key-loggers as keys will not be pressed.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457200" y="2895600"/>
            <a:ext cx="2466975" cy="3419475"/>
          </a:xfrm>
          <a:prstGeom prst="rect">
            <a:avLst/>
          </a:prstGeom>
        </p:spPr>
      </p:pic>
      <p:sp>
        <p:nvSpPr>
          <p:cNvPr id="7" name="object 7"/>
          <p:cNvSpPr txBox="1">
            <a:spLocks noGrp="1"/>
          </p:cNvSpPr>
          <p:nvPr>
            <p:ph type="title"/>
          </p:nvPr>
        </p:nvSpPr>
        <p:spPr>
          <a:xfrm>
            <a:off x="755650" y="385763"/>
            <a:ext cx="10680700" cy="570669"/>
          </a:xfrm>
        </p:spPr>
        <p:txBody>
          <a:bodyPr vert="horz" wrap="square" lIns="0" tIns="16510" rIns="0" bIns="0" rtlCol="0">
            <a:spAutoFit/>
          </a:bodyPr>
          <a:lstStyle/>
          <a:p>
            <a:r>
              <a:rPr lang="en-US" sz="3600" i="1" dirty="0"/>
              <a:t>THE WOW IN YOUR SOLUTION</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a:extLst>
              <a:ext uri="{FF2B5EF4-FFF2-40B4-BE49-F238E27FC236}">
                <a16:creationId xmlns:a16="http://schemas.microsoft.com/office/drawing/2014/main" id="{2C5E008E-98F5-39EF-CBD7-5D16CD0FD338}"/>
              </a:ext>
            </a:extLst>
          </p:cNvPr>
          <p:cNvSpPr txBox="1"/>
          <p:nvPr/>
        </p:nvSpPr>
        <p:spPr>
          <a:xfrm>
            <a:off x="3124200" y="2389116"/>
            <a:ext cx="7467600" cy="2893100"/>
          </a:xfrm>
          <a:prstGeom prst="rect">
            <a:avLst/>
          </a:prstGeom>
          <a:noFill/>
        </p:spPr>
        <p:txBody>
          <a:bodyPr wrap="square">
            <a:spAutoFit/>
          </a:bodyPr>
          <a:lstStyle/>
          <a:p>
            <a:r>
              <a:rPr lang="en-US" sz="2000" b="1" dirty="0"/>
              <a:t>Wow</a:t>
            </a:r>
            <a:r>
              <a:rPr lang="en-US" sz="2000" dirty="0"/>
              <a:t> </a:t>
            </a:r>
            <a:r>
              <a:rPr lang="en-US" sz="2000" b="1" dirty="0"/>
              <a:t>Factor:</a:t>
            </a:r>
          </a:p>
          <a:p>
            <a:r>
              <a:rPr lang="en-US" dirty="0"/>
              <a:t>~   </a:t>
            </a:r>
            <a:r>
              <a:rPr lang="en-US" u="sng" dirty="0"/>
              <a:t>Innovative Approach </a:t>
            </a:r>
            <a:r>
              <a:rPr lang="en-US" dirty="0"/>
              <a:t>: Combining technical measures with user education for comprehensive protection.</a:t>
            </a:r>
          </a:p>
          <a:p>
            <a:pPr algn="just"/>
            <a:r>
              <a:rPr lang="en-US" dirty="0"/>
              <a:t>~ </a:t>
            </a:r>
            <a:r>
              <a:rPr lang="en-US" u="sng" dirty="0"/>
              <a:t>Uncompromising</a:t>
            </a:r>
            <a:r>
              <a:rPr lang="en-US" dirty="0"/>
              <a:t> S</a:t>
            </a:r>
            <a:r>
              <a:rPr lang="en-US" u="sng" dirty="0"/>
              <a:t>ecurity</a:t>
            </a:r>
            <a:r>
              <a:rPr lang="en-US" dirty="0"/>
              <a:t>: Utilizes encryption and ethical guidelines to safeguard data with integrity.</a:t>
            </a:r>
          </a:p>
          <a:p>
            <a:pPr algn="just"/>
            <a:r>
              <a:rPr lang="en-US" dirty="0"/>
              <a:t>~ </a:t>
            </a:r>
            <a:r>
              <a:rPr lang="en-US" u="sng" dirty="0"/>
              <a:t>Empowering</a:t>
            </a:r>
            <a:r>
              <a:rPr lang="en-US" dirty="0"/>
              <a:t> </a:t>
            </a:r>
            <a:r>
              <a:rPr lang="en-US" u="sng" dirty="0"/>
              <a:t>Insights</a:t>
            </a:r>
            <a:r>
              <a:rPr lang="en-US" dirty="0"/>
              <a:t>: Provides invaluable insights into user behavior for enhanced safety and productivity.</a:t>
            </a:r>
          </a:p>
          <a:p>
            <a:pPr algn="just"/>
            <a:r>
              <a:rPr lang="en-US" dirty="0"/>
              <a:t>~ </a:t>
            </a:r>
            <a:r>
              <a:rPr lang="en-US" u="sng" dirty="0"/>
              <a:t>Ethical</a:t>
            </a:r>
            <a:r>
              <a:rPr lang="en-US" dirty="0"/>
              <a:t> </a:t>
            </a:r>
            <a:r>
              <a:rPr lang="en-US" u="sng" dirty="0"/>
              <a:t>Ingenuity</a:t>
            </a:r>
            <a:r>
              <a:rPr lang="en-US" dirty="0"/>
              <a:t>: Demonstrates a pioneering approach to monitoring that prioritizes privacy and responsibility.</a:t>
            </a:r>
            <a:r>
              <a:rPr lang="en-US" b="1" dirty="0"/>
              <a:t> </a:t>
            </a:r>
            <a:r>
              <a:rPr lang="en-US" dirty="0"/>
              <a:t> </a:t>
            </a:r>
            <a:endParaRPr lang="en-US" b="1" dirty="0"/>
          </a:p>
          <a:p>
            <a:pPr algn="just"/>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876</TotalTime>
  <Words>986</Words>
  <Application>Microsoft Office PowerPoint</Application>
  <PresentationFormat>Widescreen</PresentationFormat>
  <Paragraphs>95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Sitka Text Semibold</vt:lpstr>
      <vt:lpstr>Trebuchet MS</vt:lpstr>
      <vt:lpstr>Wingdings</vt:lpstr>
      <vt:lpstr>Office Theme</vt:lpstr>
      <vt:lpstr> Chinta Mounika   Final Project</vt:lpstr>
      <vt:lpstr>PowerPoint Presentation</vt:lpstr>
      <vt:lpstr>AGENDA</vt:lpstr>
      <vt:lpstr>INTRODUCTION</vt:lpstr>
      <vt:lpstr>PROJECT OVERVIEW:</vt:lpstr>
      <vt:lpstr>PROBLEM STATEMENT</vt:lpstr>
      <vt:lpstr>PowerPoint Presentation</vt:lpstr>
      <vt:lpstr>YOUR SOLUTION AND ITS VALUE PROPOSITION</vt:lpstr>
      <vt:lpstr>THE WOW IN YOUR SOLUTION</vt:lpstr>
      <vt:lpstr>MODELLING  </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mounika chinta</cp:lastModifiedBy>
  <cp:revision>3</cp:revision>
  <dcterms:created xsi:type="dcterms:W3CDTF">2024-06-03T05:48:59Z</dcterms:created>
  <dcterms:modified xsi:type="dcterms:W3CDTF">2024-06-20T15:39:19Z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