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3" r:id="rId6"/>
    <p:sldId id="264" r:id="rId7"/>
    <p:sldId id="267" r:id="rId8"/>
    <p:sldId id="295" r:id="rId9"/>
    <p:sldId id="274" r:id="rId10"/>
    <p:sldId id="277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5143500" type="screen16x9"/>
  <p:notesSz cx="6858000" cy="9144000"/>
  <p:embeddedFontLst>
    <p:embeddedFont>
      <p:font typeface="Walter Turncoat" charset="0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Nunit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618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a14ada1b7_1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a14ada1b7_1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journal.com/ecommerce-guide/must-have-website-features/#userfrie" TargetMode="External"/><Relationship Id="rId7" Type="http://schemas.openxmlformats.org/officeDocument/2006/relationships/hyperlink" Target="https://www.searchenginejournal.com/ecommerce-guide/must-have-website-features/#secur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earchenginejournal.com/ecommerce-guide/must-have-website-features/#detailed" TargetMode="External"/><Relationship Id="rId5" Type="http://schemas.openxmlformats.org/officeDocument/2006/relationships/hyperlink" Target="https://www.searchenginejournal.com/ecommerce-guide/must-have-website-features/#advanced" TargetMode="External"/><Relationship Id="rId4" Type="http://schemas.openxmlformats.org/officeDocument/2006/relationships/hyperlink" Target="https://www.searchenginejournal.com/ecommerce-guide/must-have-website-features/#mobilef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journal.com/ecommerce-guide/must-have-website-features/#userfri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earchenginejournal.com/ecommerce-guide/must-have-website-features/#detailed" TargetMode="External"/><Relationship Id="rId4" Type="http://schemas.openxmlformats.org/officeDocument/2006/relationships/hyperlink" Target="https://www.searchenginejournal.com/ecommerce-guide/must-have-website-features/#mobilef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E-Commerce Website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>
            <a:spLocks noGrp="1"/>
          </p:cNvSpPr>
          <p:nvPr>
            <p:ph type="ctrTitle" idx="4294967295"/>
          </p:nvPr>
        </p:nvSpPr>
        <p:spPr>
          <a:xfrm>
            <a:off x="1359900" y="25044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Screenshots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9" name="Google Shape;439;p34"/>
          <p:cNvSpPr txBox="1">
            <a:spLocks noGrp="1"/>
          </p:cNvSpPr>
          <p:nvPr>
            <p:ph type="subTitle" idx="4294967295"/>
          </p:nvPr>
        </p:nvSpPr>
        <p:spPr>
          <a:xfrm>
            <a:off x="1359900" y="2995450"/>
            <a:ext cx="6424200" cy="7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441" name="Google Shape;441;p3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6264696" cy="3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64087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9582"/>
            <a:ext cx="64087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648072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Product List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6192688" cy="37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Product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" y="1131590"/>
            <a:ext cx="64807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25" y="447258"/>
            <a:ext cx="6167100" cy="396300"/>
          </a:xfrm>
        </p:spPr>
        <p:txBody>
          <a:bodyPr/>
          <a:lstStyle/>
          <a:p>
            <a:r>
              <a:rPr lang="en-US" dirty="0" smtClean="0"/>
              <a:t>Edit Product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27057"/>
            <a:ext cx="6336704" cy="37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Details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0"/>
            <a:ext cx="655272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2" y="987574"/>
            <a:ext cx="640106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1491631"/>
            <a:ext cx="6424200" cy="5797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Hello!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2283718"/>
            <a:ext cx="6424200" cy="17716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</a:rPr>
              <a:t>I am </a:t>
            </a:r>
            <a:r>
              <a:rPr lang="en" sz="2200" b="1" dirty="0" smtClean="0">
                <a:solidFill>
                  <a:schemeClr val="accent3"/>
                </a:solidFill>
              </a:rPr>
              <a:t>Gaurav Purohit</a:t>
            </a:r>
            <a:endParaRPr sz="2200" b="1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I am </a:t>
            </a:r>
            <a:r>
              <a:rPr lang="en" sz="2200" dirty="0" smtClean="0"/>
              <a:t>here to present my project workflow in the form of PPT.</a:t>
            </a:r>
            <a:endParaRPr sz="2200" dirty="0"/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3058"/>
            <a:ext cx="6048672" cy="37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List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648072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User//Seller Profile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7574"/>
            <a:ext cx="640871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dirty="0" smtClean="0"/>
              <a:t>Functionality of our project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dirty="0" smtClean="0"/>
              <a:t>Screenshots of Screens which we have created in our project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</a:t>
            </a:r>
            <a:r>
              <a:rPr lang="en">
                <a:solidFill>
                  <a:schemeClr val="accent5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Features</a:t>
            </a:r>
            <a:endParaRPr b="1" dirty="0">
              <a:solidFill>
                <a:schemeClr val="accent1"/>
              </a:solidFill>
            </a:endParaRPr>
          </a:p>
          <a:p>
            <a:r>
              <a:rPr lang="en-US" b="1" dirty="0">
                <a:hlinkClick r:id="rId3"/>
              </a:rPr>
              <a:t>User-Friendly</a:t>
            </a:r>
            <a:endParaRPr lang="en-US" b="1" dirty="0"/>
          </a:p>
          <a:p>
            <a:r>
              <a:rPr lang="en-US" b="1" dirty="0">
                <a:hlinkClick r:id="rId4"/>
              </a:rPr>
              <a:t>Mobile-Friendly </a:t>
            </a:r>
            <a:r>
              <a:rPr lang="en-US" b="1" dirty="0" smtClean="0">
                <a:hlinkClick r:id="rId4"/>
              </a:rPr>
              <a:t>Website</a:t>
            </a:r>
            <a:endParaRPr lang="en-US" b="1" dirty="0" smtClean="0"/>
          </a:p>
          <a:p>
            <a:r>
              <a:rPr lang="en-US" b="1" dirty="0">
                <a:hlinkClick r:id="rId5"/>
              </a:rPr>
              <a:t>Advanced Payment Options</a:t>
            </a:r>
            <a:endParaRPr lang="en-US" b="1" dirty="0"/>
          </a:p>
          <a:p>
            <a:r>
              <a:rPr lang="en-US" b="1" dirty="0">
                <a:hlinkClick r:id="rId6"/>
              </a:rPr>
              <a:t>Detailed Shipping Information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Functionality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>
                <a:hlinkClick r:id="rId7"/>
              </a:rPr>
              <a:t>Security Features</a:t>
            </a: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Points to Notice :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>
                <a:hlinkClick r:id="rId3"/>
              </a:rPr>
              <a:t>User-Friendly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/>
              <a:t>The objective is to help shoppers get to what they want faster and without running into unnecessary complexity that can clog up the path to purchase.</a:t>
            </a:r>
            <a:endParaRPr lang="en-US" b="1"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5323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hlinkClick r:id="rId4"/>
              </a:rPr>
              <a:t>Mobile-Friendly </a:t>
            </a:r>
            <a:r>
              <a:rPr lang="en-US" b="1" dirty="0" smtClean="0">
                <a:hlinkClick r:id="rId4"/>
              </a:rPr>
              <a:t>Website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With a responsive website, content intuitively adapts to whatever device is accessing it to provide the most user-friendly experience.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6764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>
                <a:hlinkClick r:id="rId5"/>
              </a:rPr>
              <a:t>Detailed Shipping </a:t>
            </a:r>
            <a:r>
              <a:rPr lang="en-US" b="1" dirty="0">
                <a:hlinkClick r:id="rId5"/>
              </a:rPr>
              <a:t>Information</a:t>
            </a:r>
            <a:endParaRPr lang="en-US" b="1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/>
              <a:t>It’s also helpful to include delivery time and options for faster delivery. </a:t>
            </a:r>
            <a:endParaRPr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diagram :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31026" y="16750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Admin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543862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 User/Sellers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318190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 Products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48125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add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2088256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view/delete or edit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3773802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add seller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313933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view/delete or edit</a:t>
            </a:r>
            <a:endParaRPr lang="en-IN"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3" name="Google Shape;313;p24"/>
          <p:cNvCxnSpPr>
            <a:stCxn id="306" idx="2"/>
            <a:endCxn id="307" idx="0"/>
          </p:cNvCxnSpPr>
          <p:nvPr/>
        </p:nvCxnSpPr>
        <p:spPr>
          <a:xfrm rot="-5400000" flipH="1">
            <a:off x="4209476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08" idx="0"/>
            <a:endCxn id="306" idx="2"/>
          </p:cNvCxnSpPr>
          <p:nvPr/>
        </p:nvCxnSpPr>
        <p:spPr>
          <a:xfrm rot="-5400000">
            <a:off x="2596640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24"/>
          <p:cNvCxnSpPr>
            <a:stCxn id="308" idx="2"/>
            <a:endCxn id="310" idx="0"/>
          </p:cNvCxnSpPr>
          <p:nvPr/>
        </p:nvCxnSpPr>
        <p:spPr>
          <a:xfrm rot="-5400000" flipH="1">
            <a:off x="2175290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09" idx="0"/>
            <a:endCxn id="308" idx="2"/>
          </p:cNvCxnSpPr>
          <p:nvPr/>
        </p:nvCxnSpPr>
        <p:spPr>
          <a:xfrm rot="-5400000">
            <a:off x="1405225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24"/>
          <p:cNvCxnSpPr>
            <a:stCxn id="307" idx="2"/>
            <a:endCxn id="312" idx="0"/>
          </p:cNvCxnSpPr>
          <p:nvPr/>
        </p:nvCxnSpPr>
        <p:spPr>
          <a:xfrm rot="-5400000" flipH="1">
            <a:off x="5400962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>
            <a:stCxn id="311" idx="0"/>
            <a:endCxn id="307" idx="2"/>
          </p:cNvCxnSpPr>
          <p:nvPr/>
        </p:nvCxnSpPr>
        <p:spPr>
          <a:xfrm rot="-5400000">
            <a:off x="4630902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diagram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31026" y="16750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543862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318190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search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48125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P_name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2088256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Category_name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3773802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cart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313933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purchase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3" name="Google Shape;313;p24"/>
          <p:cNvCxnSpPr>
            <a:stCxn id="306" idx="2"/>
            <a:endCxn id="307" idx="0"/>
          </p:cNvCxnSpPr>
          <p:nvPr/>
        </p:nvCxnSpPr>
        <p:spPr>
          <a:xfrm rot="-5400000" flipH="1">
            <a:off x="4209476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08" idx="0"/>
            <a:endCxn id="306" idx="2"/>
          </p:cNvCxnSpPr>
          <p:nvPr/>
        </p:nvCxnSpPr>
        <p:spPr>
          <a:xfrm rot="-5400000">
            <a:off x="2596640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24"/>
          <p:cNvCxnSpPr>
            <a:stCxn id="308" idx="2"/>
            <a:endCxn id="310" idx="0"/>
          </p:cNvCxnSpPr>
          <p:nvPr/>
        </p:nvCxnSpPr>
        <p:spPr>
          <a:xfrm rot="-5400000" flipH="1">
            <a:off x="2175290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09" idx="0"/>
            <a:endCxn id="308" idx="2"/>
          </p:cNvCxnSpPr>
          <p:nvPr/>
        </p:nvCxnSpPr>
        <p:spPr>
          <a:xfrm rot="-5400000">
            <a:off x="1405225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24"/>
          <p:cNvCxnSpPr>
            <a:stCxn id="307" idx="2"/>
            <a:endCxn id="312" idx="0"/>
          </p:cNvCxnSpPr>
          <p:nvPr/>
        </p:nvCxnSpPr>
        <p:spPr>
          <a:xfrm rot="-5400000" flipH="1">
            <a:off x="5400962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>
            <a:stCxn id="311" idx="0"/>
            <a:endCxn id="307" idx="2"/>
          </p:cNvCxnSpPr>
          <p:nvPr/>
        </p:nvCxnSpPr>
        <p:spPr>
          <a:xfrm rot="-5400000">
            <a:off x="4630902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9676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13" y="955800"/>
            <a:ext cx="3115125" cy="3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>
            <a:spLocks noGrp="1"/>
          </p:cNvSpPr>
          <p:nvPr>
            <p:ph type="body" idx="4294967295"/>
          </p:nvPr>
        </p:nvSpPr>
        <p:spPr>
          <a:xfrm>
            <a:off x="2009838" y="1199125"/>
            <a:ext cx="2311500" cy="271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Mobile View of our Project</a:t>
            </a:r>
            <a:endParaRPr dirty="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01" name="Google Shape;401;p3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02" name="Google Shape;402;p31"/>
          <p:cNvGrpSpPr/>
          <p:nvPr/>
        </p:nvGrpSpPr>
        <p:grpSpPr>
          <a:xfrm>
            <a:off x="5037338" y="373572"/>
            <a:ext cx="2119546" cy="4396359"/>
            <a:chOff x="5037338" y="373572"/>
            <a:chExt cx="2119546" cy="4396359"/>
          </a:xfrm>
        </p:grpSpPr>
        <p:sp>
          <p:nvSpPr>
            <p:cNvPr id="403" name="Google Shape;403;p31"/>
            <p:cNvSpPr/>
            <p:nvPr/>
          </p:nvSpPr>
          <p:spPr>
            <a:xfrm>
              <a:off x="5037338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884825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424125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892692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3" y="788481"/>
            <a:ext cx="1971675" cy="351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245</Words>
  <Application>Microsoft Office PowerPoint</Application>
  <PresentationFormat>On-screen Show (16:9)</PresentationFormat>
  <Paragraphs>76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Walter Turncoat</vt:lpstr>
      <vt:lpstr>Calibri</vt:lpstr>
      <vt:lpstr>Nunito</vt:lpstr>
      <vt:lpstr>Osric template</vt:lpstr>
      <vt:lpstr>E-Commerce Website</vt:lpstr>
      <vt:lpstr>Hello!</vt:lpstr>
      <vt:lpstr>title</vt:lpstr>
      <vt:lpstr>PowerPoint Presentation</vt:lpstr>
      <vt:lpstr>Functionality</vt:lpstr>
      <vt:lpstr>Points to Notice :</vt:lpstr>
      <vt:lpstr>Admin diagram :</vt:lpstr>
      <vt:lpstr>UseR diagram</vt:lpstr>
      <vt:lpstr>PowerPoint Presentation</vt:lpstr>
      <vt:lpstr>Screenshots</vt:lpstr>
      <vt:lpstr>HomeScreen</vt:lpstr>
      <vt:lpstr>LoginScreen</vt:lpstr>
      <vt:lpstr>Create Account Screen</vt:lpstr>
      <vt:lpstr>Cart Screen</vt:lpstr>
      <vt:lpstr>Admin Product List Screen</vt:lpstr>
      <vt:lpstr>Create Product Screen</vt:lpstr>
      <vt:lpstr>Edit Product</vt:lpstr>
      <vt:lpstr>Order Details</vt:lpstr>
      <vt:lpstr>Product screen</vt:lpstr>
      <vt:lpstr>Seller Screen</vt:lpstr>
      <vt:lpstr>User List</vt:lpstr>
      <vt:lpstr>User//Seller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cp:lastModifiedBy>DELL</cp:lastModifiedBy>
  <cp:revision>11</cp:revision>
  <dcterms:modified xsi:type="dcterms:W3CDTF">2021-03-26T09:45:20Z</dcterms:modified>
</cp:coreProperties>
</file>