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8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45" y="125622"/>
            <a:ext cx="9384324" cy="1014859"/>
          </a:xfrm>
        </p:spPr>
        <p:txBody>
          <a:bodyPr>
            <a:normAutofit/>
          </a:bodyPr>
          <a:lstStyle/>
          <a:p>
            <a:r>
              <a:rPr lang="en-US" b="1" dirty="0"/>
              <a:t>WEB Technologies (UE19CS204)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80" y="1319585"/>
            <a:ext cx="9775705" cy="5363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 Title : Web Application for e-commerce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8ABBD8-EB1D-4EF8-85B2-CD6ADE8DBFC7}"/>
              </a:ext>
            </a:extLst>
          </p:cNvPr>
          <p:cNvSpPr txBox="1">
            <a:spLocks/>
          </p:cNvSpPr>
          <p:nvPr/>
        </p:nvSpPr>
        <p:spPr>
          <a:xfrm>
            <a:off x="967156" y="2180053"/>
            <a:ext cx="10131425" cy="5363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200" dirty="0"/>
              <a:t>Team Members: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07DB3A-3D64-49BF-A6B4-B4B04241F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799670"/>
              </p:ext>
            </p:extLst>
          </p:nvPr>
        </p:nvGraphicFramePr>
        <p:xfrm>
          <a:off x="1166445" y="2895488"/>
          <a:ext cx="10131426" cy="257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1302316286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828222039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4083261816"/>
                    </a:ext>
                  </a:extLst>
                </a:gridCol>
              </a:tblGrid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34367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 err="1"/>
                        <a:t>Chandrahas</a:t>
                      </a:r>
                      <a:r>
                        <a:rPr lang="en-IN" dirty="0"/>
                        <a:t> L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4500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Chintamani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1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BE42A-428D-4FD0-81EE-39D02C1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7DC3D6-A88A-4C49-8363-DD317719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43037" cy="4003756"/>
          </a:xfrm>
        </p:spPr>
        <p:txBody>
          <a:bodyPr>
            <a:normAutofit/>
          </a:bodyPr>
          <a:lstStyle/>
          <a:p>
            <a:r>
              <a:rPr lang="en-IN" sz="2000" dirty="0"/>
              <a:t>The main intention of our project is showcasing the products , adding the products into the cart , </a:t>
            </a:r>
            <a:r>
              <a:rPr lang="en-IN" sz="2000" dirty="0" err="1"/>
              <a:t>increament</a:t>
            </a:r>
            <a:r>
              <a:rPr lang="en-IN" sz="2000" dirty="0"/>
              <a:t>/</a:t>
            </a:r>
            <a:r>
              <a:rPr lang="en-IN" sz="2000" dirty="0" err="1"/>
              <a:t>decreament</a:t>
            </a:r>
            <a:r>
              <a:rPr lang="en-IN" sz="2000" dirty="0"/>
              <a:t> the quantities of the products and removing the products from the cart.</a:t>
            </a:r>
          </a:p>
          <a:p>
            <a:r>
              <a:rPr lang="en-IN" sz="2000" dirty="0"/>
              <a:t>We wish to represent the functionalities of interacting with user through contact form and showcasing our companies’ products.</a:t>
            </a:r>
          </a:p>
          <a:p>
            <a:r>
              <a:rPr lang="en-IN" sz="2000" dirty="0"/>
              <a:t>We seek to showcase a seamless design with dynamic animations in order to ensure a quick about means to actually ensure the customer’s time to find what they want is minimized as much as possible.  </a:t>
            </a:r>
          </a:p>
          <a:p>
            <a:r>
              <a:rPr lang="en-IN" sz="2000" dirty="0"/>
              <a:t>We finally expect to implement good principles of web design such as Responsive sites, efficient data handling and such to implement a light but stable site.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07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8C7-61F1-42AC-BBC9-08A86C8A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ELEMENTS AND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CB3A-7744-47BC-92B4-03D14236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seeks to have the following pages and modules:</a:t>
            </a:r>
          </a:p>
          <a:p>
            <a:r>
              <a:rPr lang="en-IN" dirty="0"/>
              <a:t>Home Page: Overview of the Site showcasing designs with animations and a Contact Form at the top to process queries or large orders.</a:t>
            </a:r>
          </a:p>
          <a:p>
            <a:r>
              <a:rPr lang="en-IN" dirty="0"/>
              <a:t>About Us Page: To describe the company and its features.</a:t>
            </a:r>
          </a:p>
          <a:p>
            <a:r>
              <a:rPr lang="en-IN" dirty="0"/>
              <a:t>Products Page : To showcase the actual designs of the products.</a:t>
            </a:r>
          </a:p>
          <a:p>
            <a:r>
              <a:rPr lang="en-IN" dirty="0"/>
              <a:t>Contact Us Page: In this page we have the details regarding the query of the products.</a:t>
            </a:r>
          </a:p>
          <a:p>
            <a:r>
              <a:rPr lang="en-IN" dirty="0"/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5544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858E-1FE7-442A-A977-25D2642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5D02-AE30-444D-ADF2-C7FFE214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Express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010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91DD-27D6-4DE3-A491-3264E29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B561-7F75-44E2-9A9D-9512BD64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Chintamani – Base Styling for all the pages , React Routing for Components , Express Routing.</a:t>
            </a:r>
          </a:p>
          <a:p>
            <a:r>
              <a:rPr lang="en-IN" dirty="0" err="1"/>
              <a:t>Chandrahas</a:t>
            </a:r>
            <a:r>
              <a:rPr lang="en-IN" dirty="0"/>
              <a:t> – Responsive Design, Card design , cart design , contact page design.</a:t>
            </a:r>
          </a:p>
        </p:txBody>
      </p:sp>
    </p:spTree>
    <p:extLst>
      <p:ext uri="{BB962C8B-B14F-4D97-AF65-F5344CB8AC3E}">
        <p14:creationId xmlns:p14="http://schemas.microsoft.com/office/powerpoint/2010/main" val="42557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277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WEB Technologies (UE19CS204)</vt:lpstr>
      <vt:lpstr>Abstract:</vt:lpstr>
      <vt:lpstr>PROJECT ELEMENTS AND MODULES:</vt:lpstr>
      <vt:lpstr>Technologies Used:</vt:lpstr>
      <vt:lpstr>Member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2020-10-27T02:29:02Z</dcterms:created>
  <dcterms:modified xsi:type="dcterms:W3CDTF">2020-12-07T16:07:41Z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