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3" r:id="rId8"/>
    <p:sldId id="304" r:id="rId9"/>
    <p:sldId id="302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NrJiEjzyhYc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NrJiEjzyhYc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hyperlink" Target="https://youtu.be/ILBfYojG4-I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3500" dirty="0" err="1">
                <a:solidFill>
                  <a:schemeClr val="tx1"/>
                </a:solidFill>
              </a:rPr>
              <a:t>BloodBank</a:t>
            </a:r>
            <a:r>
              <a:rPr lang="en-US" sz="3500" dirty="0">
                <a:solidFill>
                  <a:schemeClr val="tx1"/>
                </a:solidFill>
              </a:rPr>
              <a:t>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fontScale="4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Group H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-Chintan Bhensdadiya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-Krunal Parmar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EA0C18-544B-B595-A181-7F472BBD7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4" y="154227"/>
            <a:ext cx="6530906" cy="27053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02425E-57B5-C21A-96E0-2C60B71C2227}"/>
              </a:ext>
            </a:extLst>
          </p:cNvPr>
          <p:cNvSpPr txBox="1"/>
          <p:nvPr/>
        </p:nvSpPr>
        <p:spPr>
          <a:xfrm>
            <a:off x="7081935" y="261257"/>
            <a:ext cx="48985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Since we used data grid view and adapter class it lets us select the values using the header function.</a:t>
            </a:r>
          </a:p>
          <a:p>
            <a:endParaRPr lang="en-CA" dirty="0"/>
          </a:p>
          <a:p>
            <a:r>
              <a:rPr lang="en-CA" dirty="0"/>
              <a:t>-The string path was used to get image but it didn’t work properly and always gave errors.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C8741D-DCF2-5286-454B-D3ABC60CDF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7" r="45418" b="1"/>
          <a:stretch/>
        </p:blipFill>
        <p:spPr>
          <a:xfrm>
            <a:off x="189984" y="3079101"/>
            <a:ext cx="5790938" cy="32097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54E778-4D38-4952-E0BE-D0CB7F5CDBD4}"/>
              </a:ext>
            </a:extLst>
          </p:cNvPr>
          <p:cNvSpPr txBox="1"/>
          <p:nvPr/>
        </p:nvSpPr>
        <p:spPr>
          <a:xfrm>
            <a:off x="6484776" y="3172408"/>
            <a:ext cx="51691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Insert Method</a:t>
            </a:r>
            <a:br>
              <a:rPr lang="en-CA" dirty="0"/>
            </a:br>
            <a:br>
              <a:rPr lang="en-CA" dirty="0"/>
            </a:br>
            <a:r>
              <a:rPr lang="en-CA" dirty="0"/>
              <a:t>Step-1: We are declaring a Boolean here for confirmation purposes</a:t>
            </a:r>
            <a:br>
              <a:rPr lang="en-CA" dirty="0"/>
            </a:br>
            <a:r>
              <a:rPr lang="en-CA" dirty="0"/>
              <a:t>Step2- In try and catch block we run the </a:t>
            </a:r>
            <a:r>
              <a:rPr lang="en-CA" dirty="0" err="1"/>
              <a:t>sql</a:t>
            </a:r>
            <a:r>
              <a:rPr lang="en-CA" dirty="0"/>
              <a:t> command to insert into </a:t>
            </a:r>
            <a:r>
              <a:rPr lang="en-CA" dirty="0" err="1"/>
              <a:t>db</a:t>
            </a:r>
            <a:r>
              <a:rPr lang="en-CA" dirty="0"/>
              <a:t> and store everything into rows. If rows is &gt;0 it turns the bool to true and we can ger confirmation messages.</a:t>
            </a:r>
          </a:p>
          <a:p>
            <a:endParaRPr lang="en-CA" dirty="0"/>
          </a:p>
          <a:p>
            <a:r>
              <a:rPr lang="en-CA" dirty="0"/>
              <a:t>-Update is exactly the same except the </a:t>
            </a:r>
            <a:r>
              <a:rPr lang="en-CA" dirty="0" err="1"/>
              <a:t>sql</a:t>
            </a:r>
            <a:r>
              <a:rPr lang="en-CA" dirty="0"/>
              <a:t> query.</a:t>
            </a:r>
          </a:p>
        </p:txBody>
      </p:sp>
    </p:spTree>
    <p:extLst>
      <p:ext uri="{BB962C8B-B14F-4D97-AF65-F5344CB8AC3E}">
        <p14:creationId xmlns:p14="http://schemas.microsoft.com/office/powerpoint/2010/main" val="4125621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6895EB-C4AA-D2CC-A76B-5AC53E5A7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57" y="146863"/>
            <a:ext cx="4229484" cy="39703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7C188F-C195-6F61-74FE-1B10E8C98FBF}"/>
              </a:ext>
            </a:extLst>
          </p:cNvPr>
          <p:cNvSpPr txBox="1"/>
          <p:nvPr/>
        </p:nvSpPr>
        <p:spPr>
          <a:xfrm>
            <a:off x="202557" y="4329404"/>
            <a:ext cx="3482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Same process as insert and del, lets us delete with the help of user ID.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87C152-6E34-DA52-E9C9-8599E3FB0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096" y="146862"/>
            <a:ext cx="3779421" cy="39703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C0DDD5-8A52-E047-005B-E2FC8017ECD7}"/>
              </a:ext>
            </a:extLst>
          </p:cNvPr>
          <p:cNvSpPr txBox="1"/>
          <p:nvPr/>
        </p:nvSpPr>
        <p:spPr>
          <a:xfrm>
            <a:off x="7016097" y="4117225"/>
            <a:ext cx="34826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Real time search using </a:t>
            </a:r>
            <a:r>
              <a:rPr lang="en-CA" dirty="0" err="1"/>
              <a:t>txtChanged</a:t>
            </a:r>
            <a:r>
              <a:rPr lang="en-CA" dirty="0"/>
              <a:t> method and using keyword searches for every key press and different columns such as </a:t>
            </a:r>
            <a:r>
              <a:rPr lang="en-CA" dirty="0" err="1"/>
              <a:t>user_id</a:t>
            </a:r>
            <a:r>
              <a:rPr lang="en-CA" dirty="0"/>
              <a:t> and name</a:t>
            </a:r>
          </a:p>
        </p:txBody>
      </p:sp>
    </p:spTree>
    <p:extLst>
      <p:ext uri="{BB962C8B-B14F-4D97-AF65-F5344CB8AC3E}">
        <p14:creationId xmlns:p14="http://schemas.microsoft.com/office/powerpoint/2010/main" val="2292286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CFBDEA-2114-5426-0FE8-A08D5C915B21}"/>
              </a:ext>
            </a:extLst>
          </p:cNvPr>
          <p:cNvSpPr txBox="1"/>
          <p:nvPr/>
        </p:nvSpPr>
        <p:spPr>
          <a:xfrm>
            <a:off x="261258" y="1744825"/>
            <a:ext cx="11485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hlinkClick r:id="rId2"/>
              </a:rPr>
              <a:t>CRUD:-</a:t>
            </a:r>
            <a:br>
              <a:rPr lang="en-CA" dirty="0"/>
            </a:b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Working with Adapter:</a:t>
            </a:r>
          </a:p>
          <a:p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9CE142-A0E0-BF13-F9F2-9A9DAEA2DB5E}"/>
              </a:ext>
            </a:extLst>
          </p:cNvPr>
          <p:cNvSpPr txBox="1"/>
          <p:nvPr/>
        </p:nvSpPr>
        <p:spPr>
          <a:xfrm>
            <a:off x="345233" y="289249"/>
            <a:ext cx="1031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/>
              <a:t>References:</a:t>
            </a:r>
          </a:p>
        </p:txBody>
      </p:sp>
    </p:spTree>
    <p:extLst>
      <p:ext uri="{BB962C8B-B14F-4D97-AF65-F5344CB8AC3E}">
        <p14:creationId xmlns:p14="http://schemas.microsoft.com/office/powerpoint/2010/main" val="372383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References: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32ED43-9882-AB4A-C6AA-8E3BE43E9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CRUD: </a:t>
            </a:r>
            <a:r>
              <a:rPr lang="en-CA" dirty="0">
                <a:hlinkClick r:id="rId3"/>
              </a:rPr>
              <a:t>https://youtu.be/NrJiEjzyhYc</a:t>
            </a: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Data table: https://youtu.be/_S-LacqE7OM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err="1"/>
              <a:t>Sql</a:t>
            </a:r>
            <a:r>
              <a:rPr lang="en-CA" dirty="0"/>
              <a:t> Adapter method: </a:t>
            </a:r>
            <a:r>
              <a:rPr lang="en-CA" dirty="0">
                <a:hlinkClick r:id="rId4"/>
              </a:rPr>
              <a:t>https://youtu.be/ILBfYojG4-I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3968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03C8B-B365-B7B5-F1E6-8D5F1991A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3988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Contents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32ED43-9882-AB4A-C6AA-8E3BE43E9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Workflow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UI design 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DB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Code Explanation Snippets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CRUD 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References</a:t>
            </a:r>
          </a:p>
          <a:p>
            <a:pPr marL="457200" indent="-4572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9EC7D-3EE3-5782-C22A-86E03C0C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EE1BD-E95F-BA32-F942-67C2B8CB9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Designed UI for all the forms(Login, Home, Users, Donors)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Generated DB based on the UI(</a:t>
            </a:r>
            <a:r>
              <a:rPr lang="en-CA" dirty="0" err="1"/>
              <a:t>tbl_users</a:t>
            </a:r>
            <a:r>
              <a:rPr lang="en-CA" dirty="0"/>
              <a:t> and </a:t>
            </a:r>
            <a:r>
              <a:rPr lang="en-CA" dirty="0" err="1"/>
              <a:t>tbl_donors</a:t>
            </a:r>
            <a:r>
              <a:rPr lang="en-CA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Implemented database and textboxes for login 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Implemented CRUD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Bug files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Removed Images(were giving us errors).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 marL="635508" lvl="1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292608" lvl="1" indent="0">
              <a:buNone/>
            </a:pPr>
            <a:r>
              <a:rPr lang="en-CA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21794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4C029-EC5E-346D-A5AC-B5D61BC9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49859-481A-711E-B53D-2334D5B66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-Login Form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003B65-BB48-3A0B-3FDD-4D17F3D74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84580"/>
            <a:ext cx="4168811" cy="22479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3505A3-F5FF-1309-FEAB-E2994BE11BD9}"/>
              </a:ext>
            </a:extLst>
          </p:cNvPr>
          <p:cNvSpPr txBox="1"/>
          <p:nvPr/>
        </p:nvSpPr>
        <p:spPr>
          <a:xfrm>
            <a:off x="5928048" y="2108201"/>
            <a:ext cx="112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-Home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651A9B-C05E-46D8-DA04-985D0DB53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84580"/>
            <a:ext cx="4708849" cy="224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1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EDE88-CD8D-8945-F4E3-7F89F5BC03F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2080" y="282292"/>
            <a:ext cx="11339805" cy="2574925"/>
          </a:xfrm>
        </p:spPr>
        <p:txBody>
          <a:bodyPr/>
          <a:lstStyle/>
          <a:p>
            <a:r>
              <a:rPr lang="en-CA" dirty="0"/>
              <a:t>-Donors Page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8A9C01-FCC9-F862-735D-B829D08E6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75" y="1008909"/>
            <a:ext cx="5550927" cy="39158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971ACE-DC91-CFC5-27D8-85F71C5247DD}"/>
              </a:ext>
            </a:extLst>
          </p:cNvPr>
          <p:cNvSpPr txBox="1"/>
          <p:nvPr/>
        </p:nvSpPr>
        <p:spPr>
          <a:xfrm>
            <a:off x="6316824" y="391886"/>
            <a:ext cx="149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Users Page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900EDC-7AAD-E860-BD4B-FBBC8E398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040" y="1008909"/>
            <a:ext cx="5725885" cy="391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572D1-DD0C-2B91-2239-CAABBB28F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Databases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471174-3F9A-2BFF-1025-7434655A1B1E}"/>
              </a:ext>
            </a:extLst>
          </p:cNvPr>
          <p:cNvSpPr txBox="1"/>
          <p:nvPr/>
        </p:nvSpPr>
        <p:spPr>
          <a:xfrm>
            <a:off x="1212980" y="2052735"/>
            <a:ext cx="292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Users: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558B48-00DA-F525-0BF2-9C31FFFB782B}"/>
              </a:ext>
            </a:extLst>
          </p:cNvPr>
          <p:cNvSpPr txBox="1"/>
          <p:nvPr/>
        </p:nvSpPr>
        <p:spPr>
          <a:xfrm>
            <a:off x="1212980" y="3746134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Donors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C9FB67-EF69-146E-76BC-608DB2582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049" y="2052735"/>
            <a:ext cx="7986452" cy="1310754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E9A7A93-0CCD-8775-EE05-5D340C380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18049" y="3832749"/>
            <a:ext cx="8161727" cy="1287892"/>
          </a:xfrm>
        </p:spPr>
      </p:pic>
    </p:spTree>
    <p:extLst>
      <p:ext uri="{BB962C8B-B14F-4D97-AF65-F5344CB8AC3E}">
        <p14:creationId xmlns:p14="http://schemas.microsoft.com/office/powerpoint/2010/main" val="383458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512F-E44B-5F73-29E8-0404AAB1D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 Features &amp; CRUD: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17BEB-0CB0-4C68-A80A-DF82510BC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- Home Page</a:t>
            </a:r>
          </a:p>
          <a:p>
            <a:pPr lvl="1"/>
            <a:r>
              <a:rPr lang="en-CA" dirty="0"/>
              <a:t>Shows Which user is logged in.</a:t>
            </a:r>
          </a:p>
          <a:p>
            <a:pPr lvl="1"/>
            <a:r>
              <a:rPr lang="en-CA" dirty="0"/>
              <a:t>Shows Donor counts near respective labels.</a:t>
            </a:r>
          </a:p>
          <a:p>
            <a:pPr lvl="1"/>
            <a:r>
              <a:rPr lang="en-CA" dirty="0"/>
              <a:t>Allows user to search the donor.</a:t>
            </a:r>
          </a:p>
          <a:p>
            <a:pPr marL="201168" lvl="1" indent="0">
              <a:buNone/>
            </a:pPr>
            <a:endParaRPr lang="en-CA" dirty="0"/>
          </a:p>
          <a:p>
            <a:pPr marL="201168" lvl="1" indent="0">
              <a:buNone/>
            </a:pPr>
            <a:r>
              <a:rPr lang="en-CA" sz="1900" dirty="0"/>
              <a:t>- User And Donor Pages</a:t>
            </a:r>
          </a:p>
          <a:p>
            <a:pPr lvl="2">
              <a:buFontTx/>
              <a:buChar char="-"/>
            </a:pPr>
            <a:r>
              <a:rPr lang="en-CA" sz="1700" dirty="0"/>
              <a:t>Allows CRUD operations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6284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CBD72B-214C-E1B2-DABE-E7111DC01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51" y="1308804"/>
            <a:ext cx="5586617" cy="37857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7C116B-036C-8E56-FE95-3D9E5D470213}"/>
              </a:ext>
            </a:extLst>
          </p:cNvPr>
          <p:cNvSpPr txBox="1"/>
          <p:nvPr/>
        </p:nvSpPr>
        <p:spPr>
          <a:xfrm>
            <a:off x="163851" y="279918"/>
            <a:ext cx="5005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Menu Strip and Form opens on clicking menu strip items.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920E61-5926-3691-0ED0-6C8C7C71563A}"/>
              </a:ext>
            </a:extLst>
          </p:cNvPr>
          <p:cNvSpPr txBox="1"/>
          <p:nvPr/>
        </p:nvSpPr>
        <p:spPr>
          <a:xfrm>
            <a:off x="6699380" y="279918"/>
            <a:ext cx="464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Shows Who Is Logged In: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CC5DA5-8A5C-1B14-6E57-66C4FD4D9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49250"/>
            <a:ext cx="5199466" cy="274785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AB1621-10AB-CE45-464F-8DF7D86D3F02}"/>
              </a:ext>
            </a:extLst>
          </p:cNvPr>
          <p:cNvCxnSpPr>
            <a:cxnSpLocks/>
          </p:cNvCxnSpPr>
          <p:nvPr/>
        </p:nvCxnSpPr>
        <p:spPr>
          <a:xfrm>
            <a:off x="8276253" y="2388637"/>
            <a:ext cx="923731" cy="1377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5D4D40-F5A6-446A-80B6-085E6EC50427}"/>
              </a:ext>
            </a:extLst>
          </p:cNvPr>
          <p:cNvSpPr txBox="1"/>
          <p:nvPr/>
        </p:nvSpPr>
        <p:spPr>
          <a:xfrm>
            <a:off x="8730342" y="3775765"/>
            <a:ext cx="3461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Displays all donors in the </a:t>
            </a:r>
            <a:r>
              <a:rPr lang="en-CA" dirty="0" err="1"/>
              <a:t>datatable</a:t>
            </a:r>
            <a:r>
              <a:rPr lang="en-CA" dirty="0"/>
              <a:t>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528304-B0CA-7716-67A8-0DAACBF4B9E0}"/>
              </a:ext>
            </a:extLst>
          </p:cNvPr>
          <p:cNvCxnSpPr/>
          <p:nvPr/>
        </p:nvCxnSpPr>
        <p:spPr>
          <a:xfrm>
            <a:off x="7548465" y="2957804"/>
            <a:ext cx="0" cy="184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0E17A1-D85E-A586-9369-4E1C23D53BF3}"/>
              </a:ext>
            </a:extLst>
          </p:cNvPr>
          <p:cNvSpPr txBox="1"/>
          <p:nvPr/>
        </p:nvSpPr>
        <p:spPr>
          <a:xfrm>
            <a:off x="6699380" y="4963886"/>
            <a:ext cx="2603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Takes the name from logged in user from login form and displays it.</a:t>
            </a:r>
          </a:p>
        </p:txBody>
      </p:sp>
    </p:spTree>
    <p:extLst>
      <p:ext uri="{BB962C8B-B14F-4D97-AF65-F5344CB8AC3E}">
        <p14:creationId xmlns:p14="http://schemas.microsoft.com/office/powerpoint/2010/main" val="259785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350AA4-E3A6-0DF1-E667-15B02176A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80" y="191885"/>
            <a:ext cx="4999153" cy="21261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6AA0F4-AD5E-596B-6661-58DA72A5331C}"/>
              </a:ext>
            </a:extLst>
          </p:cNvPr>
          <p:cNvSpPr txBox="1"/>
          <p:nvPr/>
        </p:nvSpPr>
        <p:spPr>
          <a:xfrm>
            <a:off x="5505061" y="289249"/>
            <a:ext cx="5365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Whenever a new doner is added it shows it in UI with donor counts of that blood group.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55C104-ACE5-AC29-51FD-256F64137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293" y="3231079"/>
            <a:ext cx="5188637" cy="25605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956298-ECAF-234E-F178-E5C5EF2C5604}"/>
              </a:ext>
            </a:extLst>
          </p:cNvPr>
          <p:cNvSpPr txBox="1"/>
          <p:nvPr/>
        </p:nvSpPr>
        <p:spPr>
          <a:xfrm>
            <a:off x="2365310" y="3207752"/>
            <a:ext cx="3139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Searches from database when key is pressed.  </a:t>
            </a:r>
          </a:p>
        </p:txBody>
      </p:sp>
    </p:spTree>
    <p:extLst>
      <p:ext uri="{BB962C8B-B14F-4D97-AF65-F5344CB8AC3E}">
        <p14:creationId xmlns:p14="http://schemas.microsoft.com/office/powerpoint/2010/main" val="232650041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{59E3E2C9-CBD9-46E8-B403-4C4CC0503558}tf22712842_win32</Template>
  <TotalTime>81</TotalTime>
  <Words>382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Calibri</vt:lpstr>
      <vt:lpstr>Franklin Gothic Book</vt:lpstr>
      <vt:lpstr>1_RetrospectVTI</vt:lpstr>
      <vt:lpstr>BloodBank Management</vt:lpstr>
      <vt:lpstr>Contents </vt:lpstr>
      <vt:lpstr>Workflow</vt:lpstr>
      <vt:lpstr>UI </vt:lpstr>
      <vt:lpstr>PowerPoint Presentation</vt:lpstr>
      <vt:lpstr>Databases</vt:lpstr>
      <vt:lpstr>Code Features &amp; CRUD: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References: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BloodBank Management</dc:title>
  <dc:creator>Chintan Bhensdadiya</dc:creator>
  <cp:lastModifiedBy>Chintan Bhensdadiya</cp:lastModifiedBy>
  <cp:revision>6</cp:revision>
  <dcterms:created xsi:type="dcterms:W3CDTF">2023-04-14T20:01:26Z</dcterms:created>
  <dcterms:modified xsi:type="dcterms:W3CDTF">2023-04-14T21:22:37Z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