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C68544-9AD9-4CD8-9E90-83F173FADA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4CA167-00E7-4FE5-ADF8-483E6C65E0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5764BE-4DB6-42DF-9201-EF247770DC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A14C5B-25BB-4A1B-8374-762A335DF4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40D7D8-1675-473C-9D90-C7CE9FB632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C175CA-B57A-4AA1-99DB-B9E0073899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37B5CD-C05A-482D-B098-C4B40D6D62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5874DB-C6A2-4518-9B86-42A707AAB5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93F653-72DB-4BF8-94F2-636F565B1D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1BCA9E-252C-465C-BC0D-A33E6299E3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ECE5CE-0B08-44CD-B550-124921A1F7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8315F0-791C-415A-9262-F929282CD5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CAF028-CAE5-4C3E-9190-468EC109A28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84;p1"/>
          <p:cNvSpPr/>
          <p:nvPr/>
        </p:nvSpPr>
        <p:spPr>
          <a:xfrm>
            <a:off x="3994920" y="2719080"/>
            <a:ext cx="8195400" cy="3234960"/>
          </a:xfrm>
          <a:prstGeom prst="rect">
            <a:avLst/>
          </a:prstGeom>
          <a:solidFill>
            <a:schemeClr val="lt1"/>
          </a:solidFill>
          <a:ln w="381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RESULTS/MAJOR FINDINGS:  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i. File Path Management: The application provides a user-friendly interface for managing file paths, allowing users to easily view, modify, and validate directory locations.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ii. Configuration File Editing: The configuration file editing feature enables users to read, display, and edit configuration settings while enforcing data type validation to maintain data integrity.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iii. Dynamic Content Update: The application incorporates a dynamic content update mechanism that automatically reflects changes made to the underlying text files, eliminating the need for manual page refreshes.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iv. Disk Space Visualization: The disk space visualization feature offers a clear and intuitive representation of storage utilization through the use of donut charts, empowering users to make informed decisions about resource allocation.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v. Map Implementation: The map implementation leverages the Leaflet library to provide a visual aid for displaying spatial data and generating polygons based on mock function data.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vi. Dynamic Search: The dynamic search functionality enables real-time filtering and updating of displayed content based on user input, improving information retrieval efficiency and offering helpful spelling suggestions.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vii. Server Connectivity Check: The server connectivity check feature utilizes socket programming to verify the accessibility of specified servers and ports, providing clear output messages to aid in troubleshooting network issues.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rial"/>
              </a:rPr>
              <a:t>viii. Image Formation Using Bin File: The application combines the power of NumPy and PIL libraries to generate images from binary files, allowing users to create and visualize images directly within the web application.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85;p1"/>
          <p:cNvSpPr/>
          <p:nvPr/>
        </p:nvSpPr>
        <p:spPr>
          <a:xfrm>
            <a:off x="0" y="1491480"/>
            <a:ext cx="10610640" cy="1237320"/>
          </a:xfrm>
          <a:prstGeom prst="rect">
            <a:avLst/>
          </a:prstGeom>
          <a:solidFill>
            <a:schemeClr val="lt1"/>
          </a:solidFill>
          <a:ln w="381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MAJOR OBJECTIVES: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>
              <a:lnSpc>
                <a:spcPct val="100000"/>
              </a:lnSpc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86;p1"/>
          <p:cNvSpPr/>
          <p:nvPr/>
        </p:nvSpPr>
        <p:spPr>
          <a:xfrm>
            <a:off x="0" y="675000"/>
            <a:ext cx="5376240" cy="804240"/>
          </a:xfrm>
          <a:prstGeom prst="rect">
            <a:avLst/>
          </a:prstGeom>
          <a:solidFill>
            <a:schemeClr val="lt1"/>
          </a:solidFill>
          <a:ln w="381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Name: 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Shikha Sheth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Designation:  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Student/Trainee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Institution: 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Charotar University of Science and Technology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87;p1"/>
          <p:cNvSpPr/>
          <p:nvPr/>
        </p:nvSpPr>
        <p:spPr>
          <a:xfrm>
            <a:off x="0" y="0"/>
            <a:ext cx="12190680" cy="673560"/>
          </a:xfrm>
          <a:prstGeom prst="rect">
            <a:avLst/>
          </a:prstGeom>
          <a:solidFill>
            <a:schemeClr val="lt1"/>
          </a:solidFill>
          <a:ln w="381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685800"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88;p1"/>
          <p:cNvSpPr/>
          <p:nvPr/>
        </p:nvSpPr>
        <p:spPr>
          <a:xfrm>
            <a:off x="10611720" y="675000"/>
            <a:ext cx="1578600" cy="1489320"/>
          </a:xfrm>
          <a:prstGeom prst="rect">
            <a:avLst/>
          </a:prstGeom>
          <a:solidFill>
            <a:schemeClr val="lt1"/>
          </a:solidFill>
          <a:ln w="381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PHOTO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89;p1"/>
          <p:cNvSpPr/>
          <p:nvPr/>
        </p:nvSpPr>
        <p:spPr>
          <a:xfrm>
            <a:off x="0" y="2719080"/>
            <a:ext cx="3993480" cy="4137480"/>
          </a:xfrm>
          <a:prstGeom prst="rect">
            <a:avLst/>
          </a:prstGeom>
          <a:solidFill>
            <a:schemeClr val="lt1"/>
          </a:solidFill>
          <a:ln w="381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METHODOLOGY FLOW CHART: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Google Shape;90;p1" descr=""/>
          <p:cNvPicPr/>
          <p:nvPr/>
        </p:nvPicPr>
        <p:blipFill>
          <a:blip r:embed="rId1"/>
          <a:stretch/>
        </p:blipFill>
        <p:spPr>
          <a:xfrm>
            <a:off x="87120" y="38160"/>
            <a:ext cx="674280" cy="57420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91;p1"/>
          <p:cNvSpPr/>
          <p:nvPr/>
        </p:nvSpPr>
        <p:spPr>
          <a:xfrm>
            <a:off x="5366520" y="675000"/>
            <a:ext cx="5243760" cy="804240"/>
          </a:xfrm>
          <a:prstGeom prst="rect">
            <a:avLst/>
          </a:prstGeom>
          <a:solidFill>
            <a:schemeClr val="lt1"/>
          </a:solidFill>
          <a:ln w="381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spcBef>
                <a:spcPts val="57"/>
              </a:spcBef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Guide: SRI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. ASHUTOSH GUPTA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             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(SCI/ENGR-SF ,SIPA-ODPG-HDPD)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             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ashutoshg@sac.isro.gov.in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2;p1"/>
          <p:cNvSpPr/>
          <p:nvPr/>
        </p:nvSpPr>
        <p:spPr>
          <a:xfrm>
            <a:off x="535320" y="27000"/>
            <a:ext cx="10414800" cy="6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-US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DEEP LEARNING BASED IMAGE INPAINTING AND DATASET CURATION FOR SATELLITE IMAGES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3;p1"/>
          <p:cNvSpPr/>
          <p:nvPr/>
        </p:nvSpPr>
        <p:spPr>
          <a:xfrm>
            <a:off x="10611720" y="2165760"/>
            <a:ext cx="1578600" cy="551880"/>
          </a:xfrm>
          <a:prstGeom prst="rect">
            <a:avLst/>
          </a:prstGeom>
          <a:solidFill>
            <a:schemeClr val="lt1"/>
          </a:solidFill>
          <a:ln w="381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16 DEC 2024 to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09 APRIL 2025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94;p1"/>
          <p:cNvSpPr/>
          <p:nvPr/>
        </p:nvSpPr>
        <p:spPr>
          <a:xfrm>
            <a:off x="10187280" y="152640"/>
            <a:ext cx="2003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SRTD-RTCG-MISA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96;p1"/>
          <p:cNvSpPr/>
          <p:nvPr/>
        </p:nvSpPr>
        <p:spPr>
          <a:xfrm>
            <a:off x="87120" y="3003480"/>
            <a:ext cx="2099160" cy="26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  <a:ea typeface="Calibri"/>
              </a:rPr>
              <a:t>i. Requirements gathering: Crucial for understanding user needs and defining project scope.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  <a:ea typeface="Calibri"/>
              </a:rPr>
              <a:t>ii. User interface design: Focuses on creating an intuitive and visually appealing user experience.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  <a:ea typeface="Calibri"/>
              </a:rPr>
              <a:t>iii. Backend and frontend development: Separation of concerns allows for parallel development and easier maintenance.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  <a:ea typeface="Calibri"/>
              </a:rPr>
              <a:t>iv. Integration: Ensures seamless communication between the backend and frontend components.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  <a:ea typeface="Calibri"/>
              </a:rPr>
              <a:t>v. Testing: Comprehensive testing at various stages helps identify and fix issues early in the development cycle.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  <a:ea typeface="Calibri"/>
              </a:rPr>
              <a:t>vi. Deployment: Enables users to access the web application.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7;p1"/>
          <p:cNvSpPr/>
          <p:nvPr/>
        </p:nvSpPr>
        <p:spPr>
          <a:xfrm>
            <a:off x="3996360" y="5954400"/>
            <a:ext cx="8195400" cy="901080"/>
          </a:xfrm>
          <a:prstGeom prst="rect">
            <a:avLst/>
          </a:prstGeom>
          <a:solidFill>
            <a:schemeClr val="lt1"/>
          </a:solidFill>
          <a:ln w="381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  <a:ea typeface="Calibri"/>
              </a:rPr>
              <a:t>CONCLUSION: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The web-based user interface project has successfully achieved its primary objective of developing an interactive platform for managing and scheduling satellite data processing tasks. By incorporating a range of features and functionalities, the application has streamlined the workflow and enhanced the overall efficiency of satellite data processing.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 rot="21589800">
            <a:off x="10643400" y="677520"/>
            <a:ext cx="1483920" cy="148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LibreOffice/7.5.3.2$Linux_X86_64 LibreOffice_project/50$Build-2</Application>
  <AppVersion>15.0000</AppVersion>
  <Words>584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2017-11-15T06:25:27Z</dcterms:created>
  <dc:creator>Training</dc:creator>
  <dc:description/>
  <dc:language>en-US</dc:language>
  <cp:lastModifiedBy/>
  <dcterms:modified xsi:type="dcterms:W3CDTF">2025-04-02T10:05:52Z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