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Play Store Analysis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83733" y="5453905"/>
            <a:ext cx="2340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By: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Chintan </a:t>
            </a:r>
            <a:r>
              <a:rPr lang="en-US" sz="2400" b="1" dirty="0" err="1" smtClean="0">
                <a:solidFill>
                  <a:srgbClr val="00B0F0"/>
                </a:solidFill>
              </a:rPr>
              <a:t>Chitroda</a:t>
            </a:r>
            <a:endParaRPr lang="en-US" sz="2400" b="1" dirty="0" smtClean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829" y="2025972"/>
            <a:ext cx="113085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we Analyze the Apps on </a:t>
            </a:r>
            <a:r>
              <a:rPr lang="en-US" dirty="0" smtClean="0">
                <a:solidFill>
                  <a:srgbClr val="FF0000"/>
                </a:solidFill>
              </a:rPr>
              <a:t>Google </a:t>
            </a:r>
            <a:r>
              <a:rPr lang="en-US" dirty="0" err="1" smtClean="0">
                <a:solidFill>
                  <a:srgbClr val="FF0000"/>
                </a:solidFill>
              </a:rPr>
              <a:t>Playstore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Get the Business insights from them with Respect to Features like:</a:t>
            </a:r>
          </a:p>
          <a:p>
            <a:endParaRPr lang="en-US" dirty="0"/>
          </a:p>
          <a:p>
            <a:r>
              <a:rPr lang="en-US" dirty="0"/>
              <a:t>1. Category</a:t>
            </a:r>
          </a:p>
          <a:p>
            <a:r>
              <a:rPr lang="en-US" dirty="0"/>
              <a:t>2. </a:t>
            </a:r>
            <a:r>
              <a:rPr lang="en-US" dirty="0" smtClean="0"/>
              <a:t>Reviews on </a:t>
            </a:r>
            <a:r>
              <a:rPr lang="en-US" dirty="0" err="1" smtClean="0"/>
              <a:t>Playstore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Size of </a:t>
            </a:r>
            <a:r>
              <a:rPr lang="en-US" dirty="0"/>
              <a:t>app</a:t>
            </a:r>
          </a:p>
          <a:p>
            <a:r>
              <a:rPr lang="en-US" dirty="0"/>
              <a:t>4. No </a:t>
            </a:r>
            <a:r>
              <a:rPr lang="en-US" dirty="0" smtClean="0"/>
              <a:t>of Installs</a:t>
            </a:r>
            <a:r>
              <a:rPr lang="en-US" dirty="0"/>
              <a:t>	</a:t>
            </a:r>
          </a:p>
          <a:p>
            <a:r>
              <a:rPr lang="en-US" dirty="0"/>
              <a:t>5. </a:t>
            </a:r>
            <a:r>
              <a:rPr lang="en-US" dirty="0" smtClean="0"/>
              <a:t>Type of </a:t>
            </a:r>
            <a:r>
              <a:rPr lang="en-US" dirty="0"/>
              <a:t>app</a:t>
            </a:r>
          </a:p>
          <a:p>
            <a:r>
              <a:rPr lang="en-US" dirty="0"/>
              <a:t>6. </a:t>
            </a:r>
            <a:r>
              <a:rPr lang="en-US" dirty="0" smtClean="0"/>
              <a:t>Price of </a:t>
            </a:r>
            <a:r>
              <a:rPr lang="en-US" dirty="0"/>
              <a:t>app</a:t>
            </a:r>
          </a:p>
          <a:p>
            <a:r>
              <a:rPr lang="en-US" dirty="0"/>
              <a:t>7. Content of app</a:t>
            </a:r>
          </a:p>
          <a:p>
            <a:r>
              <a:rPr lang="en-US" dirty="0"/>
              <a:t>8. Rating	on </a:t>
            </a:r>
            <a:r>
              <a:rPr lang="en-US" dirty="0" err="1" smtClean="0"/>
              <a:t>Playstore</a:t>
            </a:r>
            <a:endParaRPr lang="en-US" dirty="0"/>
          </a:p>
          <a:p>
            <a:r>
              <a:rPr lang="en-US" dirty="0"/>
              <a:t>9. Android </a:t>
            </a:r>
            <a:r>
              <a:rPr lang="en-US" dirty="0" smtClean="0"/>
              <a:t>Version </a:t>
            </a:r>
            <a:r>
              <a:rPr lang="en-US" dirty="0"/>
              <a:t>Supported</a:t>
            </a:r>
          </a:p>
        </p:txBody>
      </p:sp>
    </p:spTree>
    <p:extLst>
      <p:ext uri="{BB962C8B-B14F-4D97-AF65-F5344CB8AC3E}">
        <p14:creationId xmlns:p14="http://schemas.microsoft.com/office/powerpoint/2010/main" val="112424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366" y="2769326"/>
            <a:ext cx="9104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 has a high co-</a:t>
            </a:r>
            <a:r>
              <a:rPr lang="en-US" dirty="0" err="1" smtClean="0"/>
              <a:t>orelationship</a:t>
            </a:r>
            <a:r>
              <a:rPr lang="en-US" dirty="0" smtClean="0"/>
              <a:t> with 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 effects the Rating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effect the Rating of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Rating also Affects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the apps with low Price and small size have benefits over all other factors and has much more number </a:t>
            </a:r>
            <a:r>
              <a:rPr lang="en-US" smtClean="0"/>
              <a:t>of installs.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analysis based Price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6559" y="2965268"/>
            <a:ext cx="4950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 that Play store has most apps free and Less number of  apps are paid .</a:t>
            </a:r>
          </a:p>
          <a:p>
            <a:r>
              <a:rPr lang="en-US" dirty="0" smtClean="0"/>
              <a:t>The Install of Free application is much higher than the paid apps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7" y="2228589"/>
            <a:ext cx="5527399" cy="3737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1829" y="5827122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Price in Dollar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15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88" y="1882846"/>
            <a:ext cx="5974832" cy="3993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9714" y="2338251"/>
            <a:ext cx="408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 that Content Rating for category ‘Everyone’ is highest.</a:t>
            </a:r>
          </a:p>
          <a:p>
            <a:r>
              <a:rPr lang="en-US" dirty="0" smtClean="0"/>
              <a:t>Installation and Rating for category “Everyone” is more in compare to “Teen”, “Everyone 10+” and “Mature 17+”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8857" y="156754"/>
            <a:ext cx="10058400" cy="992142"/>
          </a:xfrm>
        </p:spPr>
        <p:txBody>
          <a:bodyPr/>
          <a:lstStyle/>
          <a:p>
            <a:r>
              <a:rPr lang="en-US" dirty="0" smtClean="0"/>
              <a:t>Effect of Size on Rating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76" y="156754"/>
            <a:ext cx="5703599" cy="5386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30384" y="5542781"/>
            <a:ext cx="10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188" y="2011679"/>
            <a:ext cx="4336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 smtClean="0"/>
              <a:t>We see that the  near rating between 4 and 5 and Size 0 to 20K has the high Density.</a:t>
            </a:r>
          </a:p>
          <a:p>
            <a:pPr marL="400050" indent="-400050">
              <a:buFontTx/>
              <a:buAutoNum type="romanLcPeriod"/>
            </a:pPr>
            <a:r>
              <a:rPr lang="en-US" dirty="0"/>
              <a:t>This show us that the small size Apps has Higher Rating in </a:t>
            </a:r>
            <a:r>
              <a:rPr lang="en-US" dirty="0" smtClean="0"/>
              <a:t>comparison </a:t>
            </a:r>
            <a:r>
              <a:rPr lang="en-US" dirty="0"/>
              <a:t>to big/Large </a:t>
            </a:r>
            <a:r>
              <a:rPr lang="en-US" dirty="0" smtClean="0"/>
              <a:t>size Apps </a:t>
            </a:r>
          </a:p>
          <a:p>
            <a:pPr marL="400050" indent="-400050">
              <a:buFontTx/>
              <a:buAutoNum type="romanLcPeriod"/>
            </a:pPr>
            <a:r>
              <a:rPr lang="en-US" dirty="0" smtClean="0"/>
              <a:t>People rate more small sized apps as they high number of Download.</a:t>
            </a:r>
            <a:endParaRPr lang="en-US" dirty="0"/>
          </a:p>
          <a:p>
            <a:pPr marL="400050" indent="-400050">
              <a:buAutoNum type="roman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2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34592" y="215421"/>
            <a:ext cx="8673737" cy="835025"/>
          </a:xfrm>
        </p:spPr>
        <p:txBody>
          <a:bodyPr/>
          <a:lstStyle/>
          <a:p>
            <a:r>
              <a:rPr lang="en-US" dirty="0"/>
              <a:t>Effect of price on rating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7" y="2046287"/>
            <a:ext cx="3831992" cy="391477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0" y="2017928"/>
            <a:ext cx="3857897" cy="3943134"/>
          </a:xfrm>
        </p:spPr>
      </p:pic>
      <p:sp>
        <p:nvSpPr>
          <p:cNvPr id="13" name="TextBox 12"/>
          <p:cNvSpPr txBox="1"/>
          <p:nvPr/>
        </p:nvSpPr>
        <p:spPr>
          <a:xfrm>
            <a:off x="334592" y="1094598"/>
            <a:ext cx="1169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both </a:t>
            </a:r>
            <a:r>
              <a:rPr lang="en-US" dirty="0" smtClean="0"/>
              <a:t>graph/</a:t>
            </a:r>
            <a:r>
              <a:rPr lang="en-US" dirty="0" err="1" smtClean="0"/>
              <a:t>jointplots</a:t>
            </a:r>
            <a:r>
              <a:rPr lang="en-US" dirty="0" smtClean="0"/>
              <a:t> </a:t>
            </a:r>
            <a:r>
              <a:rPr lang="en-US" dirty="0"/>
              <a:t>has regression </a:t>
            </a:r>
            <a:r>
              <a:rPr lang="en-US" dirty="0" smtClean="0"/>
              <a:t>line,  which </a:t>
            </a:r>
            <a:r>
              <a:rPr lang="en-US" dirty="0"/>
              <a:t>is fig 1 has apps with price 0 and fig 2 has apps </a:t>
            </a:r>
            <a:r>
              <a:rPr lang="en-US" dirty="0" smtClean="0"/>
              <a:t>without </a:t>
            </a:r>
            <a:r>
              <a:rPr lang="en-US" dirty="0"/>
              <a:t>price 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not much but bit of difference in Rating  between fig 1 and 2  but a slight change in regression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fig 1 The regression line is bit increasing order in compare to fig 2 where the regression line is </a:t>
            </a:r>
            <a:r>
              <a:rPr lang="en-US" dirty="0" smtClean="0"/>
              <a:t>in bit decreasing </a:t>
            </a:r>
            <a:r>
              <a:rPr lang="en-US" dirty="0" smtClean="0"/>
              <a:t>order.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0987" y="596106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76175" y="596106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97589" cy="1463820"/>
          </a:xfrm>
        </p:spPr>
        <p:txBody>
          <a:bodyPr/>
          <a:lstStyle/>
          <a:p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34" y="2150815"/>
            <a:ext cx="5580934" cy="3975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78" y="2150814"/>
            <a:ext cx="43891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Distribution Plot  shows us the Distribution of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Mean of Distribution is 4.170800237107292 &amp; Median of Distribution is 4.3 which is greater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than mean</a:t>
            </a: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has </a:t>
            </a:r>
            <a:r>
              <a:rPr lang="en-US" sz="2400" dirty="0" err="1" smtClean="0"/>
              <a:t>skwness</a:t>
            </a:r>
            <a:r>
              <a:rPr lang="en-US" sz="2400" dirty="0"/>
              <a:t> </a:t>
            </a:r>
            <a:r>
              <a:rPr lang="en-US" sz="2400" dirty="0" smtClean="0"/>
              <a:t>of -1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8401" y="286603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of Distribution is 4.170800237107292 &amp; Median of Distribution is 4.3 which is greater than mean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143691"/>
            <a:ext cx="10058400" cy="953589"/>
          </a:xfrm>
        </p:spPr>
        <p:txBody>
          <a:bodyPr/>
          <a:lstStyle/>
          <a:p>
            <a:r>
              <a:rPr lang="en-US" dirty="0" smtClean="0"/>
              <a:t>Rating vs Content Rating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55" y="2571933"/>
            <a:ext cx="4044769" cy="3522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6526" y="1411478"/>
            <a:ext cx="947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see here that all each categories has Ratings above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has a median and mean rating of 4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85" y="2571933"/>
            <a:ext cx="3883297" cy="34756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0179" y="230077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based 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68452" y="230077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 based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4194" y="522514"/>
            <a:ext cx="706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figure shows us the plot for Apps size with Content Rating and Rating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97" y="1036408"/>
            <a:ext cx="7153381" cy="4909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534194" y="3082835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93" y="1265084"/>
            <a:ext cx="7100918" cy="4928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5291" y="195944"/>
            <a:ext cx="987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Annoted</a:t>
            </a:r>
            <a:r>
              <a:rPr lang="en-US" dirty="0" smtClean="0"/>
              <a:t> </a:t>
            </a:r>
            <a:r>
              <a:rPr lang="en-US" dirty="0" err="1" smtClean="0"/>
              <a:t>Heatmap</a:t>
            </a:r>
            <a:r>
              <a:rPr lang="en-US" dirty="0" smtClean="0"/>
              <a:t> shows us the co-</a:t>
            </a:r>
            <a:r>
              <a:rPr lang="en-US" dirty="0" err="1" smtClean="0"/>
              <a:t>orealationship</a:t>
            </a:r>
            <a:r>
              <a:rPr lang="en-US" dirty="0" smtClean="0"/>
              <a:t> between Apps Sizes , Content Rating and Rating.</a:t>
            </a:r>
          </a:p>
          <a:p>
            <a:r>
              <a:rPr lang="en-US" dirty="0" smtClean="0"/>
              <a:t>It shows us the apps in size ranges between 40-60k and 80-100k has the best content Rating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441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Retrospect</vt:lpstr>
      <vt:lpstr>Play Store Analysis</vt:lpstr>
      <vt:lpstr>Apps analysis based Price</vt:lpstr>
      <vt:lpstr>Content Rating</vt:lpstr>
      <vt:lpstr>Effect of Size on Rating</vt:lpstr>
      <vt:lpstr>Effect of price on rating</vt:lpstr>
      <vt:lpstr>Ratings</vt:lpstr>
      <vt:lpstr>Rating vs Content Rating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Assignment 2</dc:title>
  <dc:creator>Chintan</dc:creator>
  <cp:lastModifiedBy>Chintan</cp:lastModifiedBy>
  <cp:revision>16</cp:revision>
  <dcterms:created xsi:type="dcterms:W3CDTF">2019-11-01T14:25:47Z</dcterms:created>
  <dcterms:modified xsi:type="dcterms:W3CDTF">2020-01-22T11:20:03Z</dcterms:modified>
</cp:coreProperties>
</file>