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based approach to recommendation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111692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Team: </a:t>
            </a:r>
            <a:r>
              <a:rPr lang="en-US" sz="2200" dirty="0" err="1" smtClean="0"/>
              <a:t>RelaTreevs</a:t>
            </a:r>
            <a:r>
              <a:rPr lang="en-US" sz="2200" dirty="0" smtClean="0"/>
              <a:t>			</a:t>
            </a:r>
            <a:r>
              <a:rPr lang="en-US" sz="2200" dirty="0"/>
              <a:t> </a:t>
            </a:r>
            <a:r>
              <a:rPr lang="en-US" sz="2200" dirty="0" smtClean="0"/>
              <a:t>        Members:</a:t>
            </a:r>
          </a:p>
          <a:p>
            <a:pPr algn="l"/>
            <a:r>
              <a:rPr lang="en-US" sz="2200" dirty="0"/>
              <a:t>	</a:t>
            </a:r>
            <a:r>
              <a:rPr lang="en-US" sz="2200" dirty="0" smtClean="0"/>
              <a:t>				         Aashish Subramanian</a:t>
            </a:r>
          </a:p>
          <a:p>
            <a:pPr lvl="3" algn="l"/>
            <a:r>
              <a:rPr lang="en-US" sz="2200" dirty="0"/>
              <a:t>	</a:t>
            </a:r>
            <a:r>
              <a:rPr lang="en-US" sz="2200" dirty="0" smtClean="0"/>
              <a:t>			         </a:t>
            </a:r>
            <a:r>
              <a:rPr lang="en-US" sz="2200" dirty="0" err="1" smtClean="0"/>
              <a:t>Chintan</a:t>
            </a:r>
            <a:r>
              <a:rPr lang="en-US" sz="2200" dirty="0" smtClean="0"/>
              <a:t> </a:t>
            </a:r>
            <a:r>
              <a:rPr lang="en-US" sz="2200" dirty="0" err="1" smtClean="0"/>
              <a:t>Vachhani</a:t>
            </a:r>
            <a:endParaRPr lang="en-US" sz="2200" dirty="0" smtClean="0"/>
          </a:p>
          <a:p>
            <a:pPr lvl="3" algn="l"/>
            <a:r>
              <a:rPr lang="en-US" sz="2200" dirty="0"/>
              <a:t>	</a:t>
            </a:r>
            <a:r>
              <a:rPr lang="en-US" sz="2200" dirty="0" smtClean="0"/>
              <a:t>			         </a:t>
            </a:r>
            <a:r>
              <a:rPr lang="en-US" sz="2200" dirty="0" err="1" smtClean="0"/>
              <a:t>Pavana</a:t>
            </a:r>
            <a:r>
              <a:rPr lang="en-US" sz="2200" dirty="0" smtClean="0"/>
              <a:t> </a:t>
            </a:r>
            <a:r>
              <a:rPr lang="en-US" sz="2200" dirty="0" err="1" smtClean="0"/>
              <a:t>Achar</a:t>
            </a:r>
            <a:endParaRPr lang="en-US" sz="2200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Q &amp; 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56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985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Problem is to provide personalized recommendations of various services</a:t>
            </a:r>
          </a:p>
          <a:p>
            <a:r>
              <a:rPr lang="en-US" dirty="0" smtClean="0"/>
              <a:t>Goal is to use a graph based approach </a:t>
            </a:r>
          </a:p>
          <a:p>
            <a:r>
              <a:rPr lang="en-US" dirty="0" smtClean="0"/>
              <a:t>Graph is then used to provide recommendations based on interests of a users’ immediate connections</a:t>
            </a:r>
          </a:p>
          <a:p>
            <a:r>
              <a:rPr lang="en-US" dirty="0" smtClean="0"/>
              <a:t>Comparative analysis performed with tradition recommendation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9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from multiple tables in the production database of Duta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Data has been anonymized</a:t>
            </a:r>
          </a:p>
          <a:p>
            <a:r>
              <a:rPr lang="en-US" dirty="0" smtClean="0"/>
              <a:t>Consists of user, group and channel information</a:t>
            </a:r>
          </a:p>
          <a:p>
            <a:r>
              <a:rPr lang="en-US" dirty="0" smtClean="0"/>
              <a:t>Each user is connected to a group</a:t>
            </a:r>
          </a:p>
          <a:p>
            <a:r>
              <a:rPr lang="en-US" dirty="0" smtClean="0"/>
              <a:t>Each group is subscribed to multiple channels</a:t>
            </a:r>
          </a:p>
          <a:p>
            <a:r>
              <a:rPr lang="en-US" dirty="0" smtClean="0"/>
              <a:t>The user to group relation consists of </a:t>
            </a:r>
            <a:r>
              <a:rPr lang="is-IS" dirty="0" smtClean="0"/>
              <a:t>20917620 records</a:t>
            </a:r>
          </a:p>
          <a:p>
            <a:r>
              <a:rPr lang="is-IS" dirty="0"/>
              <a:t>The group to channels relation consists of </a:t>
            </a:r>
            <a:r>
              <a:rPr lang="is-IS" dirty="0" smtClean="0"/>
              <a:t>13150793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8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176</TotalTime>
  <Words>124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Trebuchet MS</vt:lpstr>
      <vt:lpstr>Arial</vt:lpstr>
      <vt:lpstr>Berlin</vt:lpstr>
      <vt:lpstr>Graph based approach to recommendation systems</vt:lpstr>
      <vt:lpstr>Agenda</vt:lpstr>
      <vt:lpstr>Introduction</vt:lpstr>
      <vt:lpstr>Concepts</vt:lpstr>
      <vt:lpstr>Dataset</vt:lpstr>
      <vt:lpstr>Model</vt:lpstr>
      <vt:lpstr>Evaluation</vt:lpstr>
      <vt:lpstr>Results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Subramanian</dc:creator>
  <cp:lastModifiedBy>Aashish Subramanian</cp:lastModifiedBy>
  <cp:revision>10</cp:revision>
  <dcterms:created xsi:type="dcterms:W3CDTF">2018-04-27T18:06:13Z</dcterms:created>
  <dcterms:modified xsi:type="dcterms:W3CDTF">2018-04-27T21:02:18Z</dcterms:modified>
</cp:coreProperties>
</file>