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8" r:id="rId5"/>
    <p:sldId id="261" r:id="rId6"/>
    <p:sldId id="262" r:id="rId7"/>
    <p:sldId id="270"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7B1CA6-74DB-43FD-966C-FB7F47AD83CA}">
          <p14:sldIdLst>
            <p14:sldId id="256"/>
            <p14:sldId id="257"/>
            <p14:sldId id="259"/>
            <p14:sldId id="268"/>
            <p14:sldId id="261"/>
            <p14:sldId id="262"/>
            <p14:sldId id="270"/>
            <p14:sldId id="264"/>
          </p14:sldIdLst>
        </p14:section>
        <p14:section name="Untitled Section" id="{583E135D-0E18-45BF-AB95-2C3AB445D329}">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5332" autoAdjust="0"/>
  </p:normalViewPr>
  <p:slideViewPr>
    <p:cSldViewPr snapToGrid="0">
      <p:cViewPr varScale="1">
        <p:scale>
          <a:sx n="88" d="100"/>
          <a:sy n="88"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71A49-0B86-4655-ADB1-371F8804CE49}" type="datetimeFigureOut">
              <a:rPr lang="en-IN" smtClean="0"/>
              <a:t>29-02-2020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23D3-D1DE-4852-BA8B-EF7161314D28}" type="slidenum">
              <a:rPr lang="en-IN" smtClean="0"/>
              <a:t>‹#›</a:t>
            </a:fld>
            <a:endParaRPr lang="en-IN"/>
          </a:p>
        </p:txBody>
      </p:sp>
    </p:spTree>
    <p:extLst>
      <p:ext uri="{BB962C8B-B14F-4D97-AF65-F5344CB8AC3E}">
        <p14:creationId xmlns:p14="http://schemas.microsoft.com/office/powerpoint/2010/main" val="13380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23D3-D1DE-4852-BA8B-EF7161314D28}" type="slidenum">
              <a:rPr lang="en-IN" smtClean="0"/>
              <a:t>1</a:t>
            </a:fld>
            <a:endParaRPr lang="en-IN"/>
          </a:p>
        </p:txBody>
      </p:sp>
    </p:spTree>
    <p:extLst>
      <p:ext uri="{BB962C8B-B14F-4D97-AF65-F5344CB8AC3E}">
        <p14:creationId xmlns:p14="http://schemas.microsoft.com/office/powerpoint/2010/main" val="237767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04FF7F33-2402-4525-B5B8-E26074CAD8D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71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F7F33-2402-4525-B5B8-E26074CAD8D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71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F7F33-2402-4525-B5B8-E26074CAD8D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792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F7F33-2402-4525-B5B8-E26074CAD8D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28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F7F33-2402-4525-B5B8-E26074CAD8D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57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FF7F33-2402-4525-B5B8-E26074CAD8D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347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FF7F33-2402-4525-B5B8-E26074CAD8D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20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FF7F33-2402-4525-B5B8-E26074CAD8D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36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FF7F33-2402-4525-B5B8-E26074CAD8DC}" type="slidenum">
              <a:rPr lang="en-US" smtClean="0"/>
              <a:t>‹#›</a:t>
            </a:fld>
            <a:endParaRPr lang="en-US" dirty="0"/>
          </a:p>
        </p:txBody>
      </p:sp>
    </p:spTree>
    <p:extLst>
      <p:ext uri="{BB962C8B-B14F-4D97-AF65-F5344CB8AC3E}">
        <p14:creationId xmlns:p14="http://schemas.microsoft.com/office/powerpoint/2010/main" val="422162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702F79-8921-4F9C-9F21-3F20167ADA48}"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FF7F33-2402-4525-B5B8-E26074CAD8D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9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702F79-8921-4F9C-9F21-3F20167ADA48}" type="datetimeFigureOut">
              <a:rPr lang="en-US" smtClean="0"/>
              <a:t>2/29/2020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4FF7F33-2402-4525-B5B8-E26074CAD8D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603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702F79-8921-4F9C-9F21-3F20167ADA48}" type="datetimeFigureOut">
              <a:rPr lang="en-US" smtClean="0"/>
              <a:t>2/29/2020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FF7F33-2402-4525-B5B8-E26074CAD8D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77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ctnative.dev/docs/getting-started" TargetMode="External"/><Relationship Id="rId2" Type="http://schemas.openxmlformats.org/officeDocument/2006/relationships/hyperlink" Target="https://github.com/Chintanpatel-student/Student-mentoring-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4F9F-AC67-469A-BE80-D490B94E17F6}"/>
              </a:ext>
            </a:extLst>
          </p:cNvPr>
          <p:cNvSpPr>
            <a:spLocks noGrp="1"/>
          </p:cNvSpPr>
          <p:nvPr>
            <p:ph type="ctrTitle"/>
          </p:nvPr>
        </p:nvSpPr>
        <p:spPr>
          <a:xfrm>
            <a:off x="2321169" y="802298"/>
            <a:ext cx="8733683" cy="2541431"/>
          </a:xfrm>
        </p:spPr>
        <p:txBody>
          <a:bodyPr>
            <a:normAutofit/>
          </a:bodyPr>
          <a:lstStyle/>
          <a:p>
            <a:r>
              <a:rPr lang="en-US" sz="5400" dirty="0">
                <a:latin typeface="Times New Roman" panose="02020603050405020304" pitchFamily="18" charset="0"/>
                <a:cs typeface="Times New Roman" panose="02020603050405020304" pitchFamily="18" charset="0"/>
              </a:rPr>
              <a:t>STUDENT MENTORING APPLICATION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5C3A03-B4E1-4AAF-96D9-643E365AE63F}"/>
              </a:ext>
            </a:extLst>
          </p:cNvPr>
          <p:cNvSpPr>
            <a:spLocks noGrp="1"/>
          </p:cNvSpPr>
          <p:nvPr>
            <p:ph type="subTitle" idx="1"/>
          </p:nvPr>
        </p:nvSpPr>
        <p:spPr>
          <a:xfrm>
            <a:off x="8808270" y="5099033"/>
            <a:ext cx="3068620" cy="1005400"/>
          </a:xfrm>
        </p:spPr>
        <p:txBody>
          <a:bodyPr>
            <a:noAutofit/>
          </a:bodyPr>
          <a:lstStyle/>
          <a:p>
            <a:pPr>
              <a:spcBef>
                <a:spcPts val="600"/>
              </a:spcBef>
            </a:pPr>
            <a:r>
              <a:rPr lang="en-US" sz="2000" cap="none" dirty="0">
                <a:latin typeface="Times New Roman" panose="02020603050405020304" pitchFamily="18" charset="0"/>
                <a:cs typeface="Times New Roman" panose="02020603050405020304" pitchFamily="18" charset="0"/>
              </a:rPr>
              <a:t>Prepared By</a:t>
            </a:r>
          </a:p>
          <a:p>
            <a:pPr>
              <a:spcBef>
                <a:spcPts val="600"/>
              </a:spcBef>
            </a:pPr>
            <a:r>
              <a:rPr lang="en-US" sz="2000" cap="none" dirty="0">
                <a:latin typeface="Times New Roman" panose="02020603050405020304" pitchFamily="18" charset="0"/>
                <a:cs typeface="Times New Roman" panose="02020603050405020304" pitchFamily="18" charset="0"/>
              </a:rPr>
              <a:t>Chintan Patel (17it066)</a:t>
            </a:r>
          </a:p>
        </p:txBody>
      </p:sp>
      <p:sp>
        <p:nvSpPr>
          <p:cNvPr id="4" name="Rectangle 3">
            <a:extLst>
              <a:ext uri="{FF2B5EF4-FFF2-40B4-BE49-F238E27FC236}">
                <a16:creationId xmlns:a16="http://schemas.microsoft.com/office/drawing/2014/main" id="{BDE93840-9DFA-489E-8D00-4B89548B5C11}"/>
              </a:ext>
            </a:extLst>
          </p:cNvPr>
          <p:cNvSpPr/>
          <p:nvPr/>
        </p:nvSpPr>
        <p:spPr>
          <a:xfrm>
            <a:off x="933156" y="5333045"/>
            <a:ext cx="2776025"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Guided by</a:t>
            </a:r>
          </a:p>
          <a:p>
            <a:r>
              <a:rPr lang="en-US" sz="2000" dirty="0" err="1">
                <a:latin typeface="Times New Roman" panose="02020603050405020304" pitchFamily="18" charset="0"/>
                <a:cs typeface="Times New Roman" panose="02020603050405020304" pitchFamily="18" charset="0"/>
              </a:rPr>
              <a:t>Mr.Mrudang</a:t>
            </a:r>
            <a:r>
              <a:rPr lang="en-US" sz="2000" dirty="0">
                <a:latin typeface="Times New Roman" panose="02020603050405020304" pitchFamily="18" charset="0"/>
                <a:cs typeface="Times New Roman" panose="02020603050405020304" pitchFamily="18" charset="0"/>
              </a:rPr>
              <a:t> Pandya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41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0243-EDF3-477D-BF5F-D6939EF864E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DCB6DBC-A92A-45FE-9FB2-D52C40A9DBA9}"/>
              </a:ext>
            </a:extLst>
          </p:cNvPr>
          <p:cNvSpPr>
            <a:spLocks noGrp="1"/>
          </p:cNvSpPr>
          <p:nvPr>
            <p:ph idx="1"/>
          </p:nvPr>
        </p:nvSpPr>
        <p:spPr/>
        <p:txBody>
          <a:bodyPr/>
          <a:lstStyle/>
          <a:p>
            <a:r>
              <a:rPr lang="en-US" dirty="0"/>
              <a:t>Project </a:t>
            </a:r>
            <a:r>
              <a:rPr lang="en-US" dirty="0" smtClean="0"/>
              <a:t>Description</a:t>
            </a:r>
            <a:endParaRPr lang="en-US" dirty="0"/>
          </a:p>
          <a:p>
            <a:r>
              <a:rPr lang="en-US" dirty="0"/>
              <a:t>Functionality</a:t>
            </a:r>
          </a:p>
          <a:p>
            <a:r>
              <a:rPr lang="en-US" dirty="0"/>
              <a:t>Technology used</a:t>
            </a:r>
          </a:p>
          <a:p>
            <a:r>
              <a:rPr lang="en-US" dirty="0" smtClean="0"/>
              <a:t>Screenshots</a:t>
            </a:r>
            <a:endParaRPr lang="en-US" dirty="0"/>
          </a:p>
          <a:p>
            <a:r>
              <a:rPr lang="en-US" dirty="0"/>
              <a:t>References</a:t>
            </a:r>
          </a:p>
          <a:p>
            <a:endParaRPr lang="en-US" dirty="0"/>
          </a:p>
          <a:p>
            <a:endParaRPr lang="en-US" dirty="0"/>
          </a:p>
          <a:p>
            <a:endParaRPr lang="en-US" dirty="0"/>
          </a:p>
        </p:txBody>
      </p:sp>
    </p:spTree>
    <p:extLst>
      <p:ext uri="{BB962C8B-B14F-4D97-AF65-F5344CB8AC3E}">
        <p14:creationId xmlns:p14="http://schemas.microsoft.com/office/powerpoint/2010/main" val="673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56CC-D8B0-4F5A-B4F2-0BB9B2CD26A3}"/>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A766EE92-C6A3-43A6-A1EB-19290BBB613D}"/>
              </a:ext>
            </a:extLst>
          </p:cNvPr>
          <p:cNvSpPr>
            <a:spLocks noGrp="1"/>
          </p:cNvSpPr>
          <p:nvPr>
            <p:ph idx="1"/>
          </p:nvPr>
        </p:nvSpPr>
        <p:spPr>
          <a:xfrm>
            <a:off x="1451579" y="1944612"/>
            <a:ext cx="9603275" cy="3450613"/>
          </a:xfrm>
        </p:spPr>
        <p:txBody>
          <a:bodyPr>
            <a:normAutofit fontScale="77500" lnSpcReduction="20000"/>
          </a:bodyPr>
          <a:lstStyle/>
          <a:p>
            <a:pPr lvl="0"/>
            <a:r>
              <a:rPr lang="en-IN" dirty="0"/>
              <a:t>There are major three reason why we choose this project, </a:t>
            </a:r>
          </a:p>
          <a:p>
            <a:pPr lvl="0"/>
            <a:r>
              <a:rPr lang="en-IN" dirty="0"/>
              <a:t>first is about students They are not aware about what and which professors study and work on which new technology and project. This is happened because of communication gap between student and mentor.</a:t>
            </a:r>
          </a:p>
          <a:p>
            <a:pPr lvl="0"/>
            <a:r>
              <a:rPr lang="en-IN" dirty="0"/>
              <a:t>Second reason is about mentor, because of busy scheduling of college mentor sometimes cannot able to give time for his/her working batch.</a:t>
            </a:r>
          </a:p>
          <a:p>
            <a:pPr lvl="0"/>
            <a:r>
              <a:rPr lang="en-IN" dirty="0"/>
              <a:t>last one reason is parents, they also want to know what is happening in collage and what is progress of their child. </a:t>
            </a:r>
          </a:p>
          <a:p>
            <a:pPr marL="0" indent="0">
              <a:buNone/>
            </a:pPr>
            <a:endParaRPr lang="en-IN" dirty="0"/>
          </a:p>
          <a:p>
            <a:pPr lvl="0"/>
            <a:r>
              <a:rPr lang="en-IN" dirty="0"/>
              <a:t>In this application, there are three main entities students, parents and mentors. Functionalities of application are chat with all above entity as per group or head to head chat, student progress report, daily post related to what is happening in college campus on which technology and which topic, parents talk, etc.</a:t>
            </a:r>
          </a:p>
        </p:txBody>
      </p:sp>
    </p:spTree>
    <p:extLst>
      <p:ext uri="{BB962C8B-B14F-4D97-AF65-F5344CB8AC3E}">
        <p14:creationId xmlns:p14="http://schemas.microsoft.com/office/powerpoint/2010/main" val="162851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BBBC-9A2E-4EDD-9099-FFDD63CEA839}"/>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912BB362-36DF-4729-A766-3F6C611B37CC}"/>
              </a:ext>
            </a:extLst>
          </p:cNvPr>
          <p:cNvSpPr>
            <a:spLocks noGrp="1"/>
          </p:cNvSpPr>
          <p:nvPr>
            <p:ph idx="1"/>
          </p:nvPr>
        </p:nvSpPr>
        <p:spPr/>
        <p:txBody>
          <a:bodyPr/>
          <a:lstStyle/>
          <a:p>
            <a:r>
              <a:rPr lang="en-US" dirty="0" smtClean="0"/>
              <a:t>Data Validation</a:t>
            </a:r>
          </a:p>
          <a:p>
            <a:r>
              <a:rPr lang="en-US" dirty="0" smtClean="0"/>
              <a:t>Encryption </a:t>
            </a:r>
          </a:p>
          <a:p>
            <a:r>
              <a:rPr lang="en-US" dirty="0" smtClean="0"/>
              <a:t>Because of This App is based on React Native, </a:t>
            </a:r>
          </a:p>
          <a:p>
            <a:pPr lvl="1">
              <a:buFont typeface="Courier New" panose="02070309020205020404" pitchFamily="49" charset="0"/>
              <a:buChar char="o"/>
            </a:pPr>
            <a:r>
              <a:rPr lang="en-US" dirty="0" smtClean="0"/>
              <a:t>It has functionalit</a:t>
            </a:r>
            <a:r>
              <a:rPr lang="en-US" dirty="0" smtClean="0"/>
              <a:t>y of hot reloading</a:t>
            </a:r>
          </a:p>
          <a:p>
            <a:pPr lvl="1">
              <a:buFont typeface="Courier New" panose="02070309020205020404" pitchFamily="49" charset="0"/>
              <a:buChar char="o"/>
            </a:pPr>
            <a:r>
              <a:rPr lang="en-US" dirty="0" smtClean="0"/>
              <a:t>Support Third Party libraries</a:t>
            </a:r>
          </a:p>
          <a:p>
            <a:pPr lvl="1">
              <a:buFont typeface="Courier New" panose="02070309020205020404" pitchFamily="49" charset="0"/>
              <a:buChar char="o"/>
            </a:pPr>
            <a:r>
              <a:rPr lang="en-US" dirty="0" smtClean="0"/>
              <a:t>Simple for code because of JavaScript</a:t>
            </a:r>
            <a:endParaRPr lang="en-US" dirty="0"/>
          </a:p>
        </p:txBody>
      </p:sp>
    </p:spTree>
    <p:extLst>
      <p:ext uri="{BB962C8B-B14F-4D97-AF65-F5344CB8AC3E}">
        <p14:creationId xmlns:p14="http://schemas.microsoft.com/office/powerpoint/2010/main" val="378491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8018-C96E-419F-A007-D5E6546AC5CC}"/>
              </a:ext>
            </a:extLst>
          </p:cNvPr>
          <p:cNvSpPr>
            <a:spLocks noGrp="1"/>
          </p:cNvSpPr>
          <p:nvPr>
            <p:ph type="title"/>
          </p:nvPr>
        </p:nvSpPr>
        <p:spPr/>
        <p:txBody>
          <a:bodyPr/>
          <a:lstStyle/>
          <a:p>
            <a:r>
              <a:rPr lang="en-US" dirty="0"/>
              <a:t>Technology used</a:t>
            </a:r>
            <a:br>
              <a:rPr lang="en-US" dirty="0"/>
            </a:br>
            <a:endParaRPr lang="en-US" dirty="0"/>
          </a:p>
        </p:txBody>
      </p:sp>
      <p:sp>
        <p:nvSpPr>
          <p:cNvPr id="3" name="Content Placeholder 2">
            <a:extLst>
              <a:ext uri="{FF2B5EF4-FFF2-40B4-BE49-F238E27FC236}">
                <a16:creationId xmlns:a16="http://schemas.microsoft.com/office/drawing/2014/main" id="{B2E7623C-AB4D-46C2-880C-40C39F4A6445}"/>
              </a:ext>
            </a:extLst>
          </p:cNvPr>
          <p:cNvSpPr>
            <a:spLocks noGrp="1"/>
          </p:cNvSpPr>
          <p:nvPr>
            <p:ph idx="1"/>
          </p:nvPr>
        </p:nvSpPr>
        <p:spPr/>
        <p:txBody>
          <a:bodyPr>
            <a:normAutofit/>
          </a:bodyPr>
          <a:lstStyle/>
          <a:p>
            <a:r>
              <a:rPr lang="en-US" sz="2400" dirty="0"/>
              <a:t>Hardware used:</a:t>
            </a:r>
          </a:p>
          <a:p>
            <a:pPr lvl="1">
              <a:buFont typeface="Courier New" panose="02070309020205020404" pitchFamily="49" charset="0"/>
              <a:buChar char="o"/>
            </a:pPr>
            <a:r>
              <a:rPr lang="en-US" sz="2000" dirty="0" smtClean="0"/>
              <a:t>RAM 8GB , </a:t>
            </a:r>
            <a:r>
              <a:rPr lang="en-US" sz="2000" dirty="0"/>
              <a:t>Intel Core i5</a:t>
            </a:r>
          </a:p>
          <a:p>
            <a:r>
              <a:rPr lang="en-US" sz="2400" dirty="0"/>
              <a:t>Software used:</a:t>
            </a:r>
          </a:p>
          <a:p>
            <a:pPr lvl="1">
              <a:buFont typeface="Courier New" panose="02070309020205020404" pitchFamily="49" charset="0"/>
              <a:buChar char="o"/>
            </a:pPr>
            <a:r>
              <a:rPr lang="en-US" sz="2000" dirty="0" smtClean="0"/>
              <a:t>Visual Studio Code</a:t>
            </a:r>
          </a:p>
          <a:p>
            <a:pPr lvl="1">
              <a:buFont typeface="Courier New" panose="02070309020205020404" pitchFamily="49" charset="0"/>
              <a:buChar char="o"/>
            </a:pPr>
            <a:r>
              <a:rPr lang="en-US" sz="2000" dirty="0" smtClean="0"/>
              <a:t>Android Emulator (API &gt; 18)</a:t>
            </a:r>
          </a:p>
          <a:p>
            <a:pPr lvl="1">
              <a:buFont typeface="Courier New" panose="02070309020205020404" pitchFamily="49" charset="0"/>
              <a:buChar char="o"/>
            </a:pPr>
            <a:r>
              <a:rPr lang="en-US" sz="2000" dirty="0" smtClean="0"/>
              <a:t>Node JS (v- 12.16.1)</a:t>
            </a:r>
          </a:p>
          <a:p>
            <a:pPr lvl="1">
              <a:buFont typeface="Courier New" panose="02070309020205020404" pitchFamily="49" charset="0"/>
              <a:buChar char="o"/>
            </a:pPr>
            <a:r>
              <a:rPr lang="en-US" sz="2000" dirty="0" smtClean="0"/>
              <a:t>Any Browser</a:t>
            </a:r>
          </a:p>
        </p:txBody>
      </p:sp>
    </p:spTree>
    <p:extLst>
      <p:ext uri="{BB962C8B-B14F-4D97-AF65-F5344CB8AC3E}">
        <p14:creationId xmlns:p14="http://schemas.microsoft.com/office/powerpoint/2010/main" val="388383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991A-0BF8-46AB-8711-81A04AEB7EB8}"/>
              </a:ext>
            </a:extLst>
          </p:cNvPr>
          <p:cNvSpPr>
            <a:spLocks noGrp="1"/>
          </p:cNvSpPr>
          <p:nvPr>
            <p:ph type="title"/>
          </p:nvPr>
        </p:nvSpPr>
        <p:spPr/>
        <p:txBody>
          <a:bodyPr/>
          <a:lstStyle/>
          <a:p>
            <a:r>
              <a:rPr lang="en-US" dirty="0" smtClean="0"/>
              <a:t>screenshots</a:t>
            </a:r>
            <a:endParaRPr lang="en-US" dirty="0"/>
          </a:p>
        </p:txBody>
      </p:sp>
      <p:sp>
        <p:nvSpPr>
          <p:cNvPr id="3" name="Content Placeholder 2">
            <a:extLst>
              <a:ext uri="{FF2B5EF4-FFF2-40B4-BE49-F238E27FC236}">
                <a16:creationId xmlns:a16="http://schemas.microsoft.com/office/drawing/2014/main" id="{0BD64760-405F-4D70-85AC-DA1A4B1A899A}"/>
              </a:ext>
            </a:extLst>
          </p:cNvPr>
          <p:cNvSpPr>
            <a:spLocks noGrp="1"/>
          </p:cNvSpPr>
          <p:nvPr>
            <p:ph idx="1"/>
          </p:nvPr>
        </p:nvSpPr>
        <p:spPr/>
        <p:txBody>
          <a:bodyPr>
            <a:normAutofit/>
          </a:bodyPr>
          <a:lstStyle/>
          <a:p>
            <a:pPr marL="0" indent="0">
              <a:buNone/>
            </a:pPr>
            <a:r>
              <a:rPr lang="en-US" dirty="0" smtClean="0"/>
              <a:t>.</a:t>
            </a:r>
            <a:endParaRPr lang="en-US" dirty="0"/>
          </a:p>
        </p:txBody>
      </p:sp>
      <p:pic>
        <p:nvPicPr>
          <p:cNvPr id="5" name="Picture 4"/>
          <p:cNvPicPr>
            <a:picLocks noChangeAspect="1"/>
          </p:cNvPicPr>
          <p:nvPr/>
        </p:nvPicPr>
        <p:blipFill>
          <a:blip r:embed="rId2"/>
          <a:stretch>
            <a:fillRect/>
          </a:stretch>
        </p:blipFill>
        <p:spPr>
          <a:xfrm>
            <a:off x="2054055" y="2015732"/>
            <a:ext cx="8055014" cy="4062338"/>
          </a:xfrm>
          <a:prstGeom prst="rect">
            <a:avLst/>
          </a:prstGeom>
        </p:spPr>
      </p:pic>
    </p:spTree>
    <p:extLst>
      <p:ext uri="{BB962C8B-B14F-4D97-AF65-F5344CB8AC3E}">
        <p14:creationId xmlns:p14="http://schemas.microsoft.com/office/powerpoint/2010/main" val="367146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4" name="Content Placeholder 3"/>
          <p:cNvPicPr>
            <a:picLocks noGrp="1" noChangeAspect="1"/>
          </p:cNvPicPr>
          <p:nvPr>
            <p:ph idx="1"/>
          </p:nvPr>
        </p:nvPicPr>
        <p:blipFill>
          <a:blip r:embed="rId2"/>
          <a:stretch>
            <a:fillRect/>
          </a:stretch>
        </p:blipFill>
        <p:spPr>
          <a:xfrm>
            <a:off x="2055223" y="2016125"/>
            <a:ext cx="8081554" cy="3449638"/>
          </a:xfrm>
          <a:prstGeom prst="rect">
            <a:avLst/>
          </a:prstGeom>
        </p:spPr>
      </p:pic>
    </p:spTree>
    <p:extLst>
      <p:ext uri="{BB962C8B-B14F-4D97-AF65-F5344CB8AC3E}">
        <p14:creationId xmlns:p14="http://schemas.microsoft.com/office/powerpoint/2010/main" val="133236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709F-E873-43EA-A936-04CDBA0387E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4A74304-7D3F-45B7-B1A0-D61D241141A5}"/>
              </a:ext>
            </a:extLst>
          </p:cNvPr>
          <p:cNvSpPr>
            <a:spLocks noGrp="1"/>
          </p:cNvSpPr>
          <p:nvPr>
            <p:ph idx="1"/>
          </p:nvPr>
        </p:nvSpPr>
        <p:spPr/>
        <p:txBody>
          <a:bodyPr/>
          <a:lstStyle/>
          <a:p>
            <a:r>
              <a:rPr lang="en-IN" u="sng" dirty="0" smtClean="0">
                <a:hlinkClick r:id="rId2"/>
              </a:rPr>
              <a:t>https</a:t>
            </a:r>
            <a:r>
              <a:rPr lang="en-IN" u="sng" dirty="0">
                <a:hlinkClick r:id="rId2"/>
              </a:rPr>
              <a:t>://</a:t>
            </a:r>
            <a:r>
              <a:rPr lang="en-IN" u="sng" dirty="0" smtClean="0">
                <a:hlinkClick r:id="rId2"/>
              </a:rPr>
              <a:t>github.com/Chintanpatel-student/Student-mentoring-app</a:t>
            </a:r>
            <a:endParaRPr lang="en-IN" dirty="0"/>
          </a:p>
          <a:p>
            <a:r>
              <a:rPr lang="en-IN" u="sng" dirty="0">
                <a:hlinkClick r:id="rId3"/>
              </a:rPr>
              <a:t>https://reactnative.dev/docs/getting-started</a:t>
            </a:r>
            <a:endParaRPr lang="en-IN" dirty="0"/>
          </a:p>
        </p:txBody>
      </p:sp>
    </p:spTree>
    <p:extLst>
      <p:ext uri="{BB962C8B-B14F-4D97-AF65-F5344CB8AC3E}">
        <p14:creationId xmlns:p14="http://schemas.microsoft.com/office/powerpoint/2010/main" val="81773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87625" y="804863"/>
            <a:ext cx="9604375" cy="1049337"/>
          </a:xfrm>
        </p:spPr>
        <p:txBody>
          <a:bodyPr/>
          <a:lstStyle/>
          <a:p>
            <a:r>
              <a:rPr lang="en-IN" dirty="0" smtClean="0"/>
              <a:t>Thank you</a:t>
            </a:r>
            <a:endParaRPr lang="en-IN" dirty="0"/>
          </a:p>
        </p:txBody>
      </p:sp>
    </p:spTree>
    <p:extLst>
      <p:ext uri="{BB962C8B-B14F-4D97-AF65-F5344CB8AC3E}">
        <p14:creationId xmlns:p14="http://schemas.microsoft.com/office/powerpoint/2010/main" val="30855677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252</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Gill Sans MT</vt:lpstr>
      <vt:lpstr>Times New Roman</vt:lpstr>
      <vt:lpstr>Gallery</vt:lpstr>
      <vt:lpstr>STUDENT MENTORING APPLICATION </vt:lpstr>
      <vt:lpstr>outline</vt:lpstr>
      <vt:lpstr>Project description</vt:lpstr>
      <vt:lpstr>Functionality</vt:lpstr>
      <vt:lpstr>Technology used </vt:lpstr>
      <vt:lpstr>screenshots</vt:lpstr>
      <vt:lpstr>screenshots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WEBPAGE CLASSIFICATION FOR SAFER BROWSING</dc:title>
  <dc:creator>admin</dc:creator>
  <cp:lastModifiedBy>Dhaval Tadhanee</cp:lastModifiedBy>
  <cp:revision>25</cp:revision>
  <dcterms:created xsi:type="dcterms:W3CDTF">2019-12-27T04:03:07Z</dcterms:created>
  <dcterms:modified xsi:type="dcterms:W3CDTF">2020-02-29T03:30:01Z</dcterms:modified>
</cp:coreProperties>
</file>