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614" y="2076994"/>
            <a:ext cx="3648615" cy="23722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EShipper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Anywhere, Anyway ,Anytime.. For You.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" y="2821576"/>
            <a:ext cx="1848669" cy="1848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65" y="2704011"/>
            <a:ext cx="2880635" cy="28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08591" y="2056094"/>
            <a:ext cx="7315200" cy="2790226"/>
          </a:xfrm>
        </p:spPr>
        <p:txBody>
          <a:bodyPr>
            <a:normAutofit fontScale="90000"/>
          </a:bodyPr>
          <a:lstStyle/>
          <a:p>
            <a:r>
              <a:rPr lang="en-US" dirty="0"/>
              <a:t>YOU’VE COME TO THE RIGHT PLACE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08591" y="4670246"/>
            <a:ext cx="7315200" cy="2187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CUSTOMERS, MEET TRANSPORTERS. TRANSPORTERS, MEET CUSTOMERS.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20" y="3217300"/>
            <a:ext cx="2836817" cy="28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Supplier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SHIP THE WAY YOU’VE ALWAYS WANTED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11" y="31462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Carrier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EShippers</a:t>
            </a:r>
            <a:r>
              <a:rPr lang="en-US" sz="2000" dirty="0">
                <a:solidFill>
                  <a:schemeClr val="tx1"/>
                </a:solidFill>
              </a:rPr>
              <a:t> is a shipping marketplace that helps you generate new and recurring business by placing competing bids or accepting offers on customers’ shipments.</a:t>
            </a:r>
          </a:p>
          <a:p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75" y="3051460"/>
            <a:ext cx="2533186" cy="2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015" y="-373598"/>
            <a:ext cx="7315200" cy="3255264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EShippers</a:t>
            </a:r>
            <a:r>
              <a:rPr lang="en-US" sz="2000" dirty="0">
                <a:solidFill>
                  <a:schemeClr val="tx1"/>
                </a:solidFill>
              </a:rPr>
              <a:t> believes in delivering efficient and secure solutions that create a transformative impact for people seeking transportation.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37" y="2612572"/>
            <a:ext cx="2710817" cy="27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015" y="161979"/>
            <a:ext cx="7315200" cy="3255264"/>
          </a:xfrm>
        </p:spPr>
        <p:txBody>
          <a:bodyPr/>
          <a:lstStyle/>
          <a:p>
            <a:r>
              <a:rPr lang="en-US" dirty="0" smtClean="0"/>
              <a:t>Thank 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08575" y="4108543"/>
            <a:ext cx="7315200" cy="9144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From: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Shraddha Kulkarni		Ketul Dave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Naren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Bakshi</a:t>
            </a:r>
            <a:r>
              <a:rPr lang="en-US" sz="2000" dirty="0" smtClean="0">
                <a:solidFill>
                  <a:schemeClr val="tx1"/>
                </a:solidFill>
              </a:rPr>
              <a:t>			</a:t>
            </a:r>
            <a:r>
              <a:rPr lang="en-US" sz="2000" dirty="0" err="1" smtClean="0">
                <a:solidFill>
                  <a:schemeClr val="tx1"/>
                </a:solidFill>
              </a:rPr>
              <a:t>Chintansignh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Vadher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Devraj</a:t>
            </a:r>
            <a:r>
              <a:rPr lang="en-US" sz="2000" dirty="0" smtClean="0">
                <a:solidFill>
                  <a:schemeClr val="tx1"/>
                </a:solidFill>
              </a:rPr>
              <a:t> Patel			</a:t>
            </a:r>
            <a:r>
              <a:rPr lang="en-US" sz="2000" dirty="0" err="1" smtClean="0">
                <a:solidFill>
                  <a:schemeClr val="tx1"/>
                </a:solidFill>
              </a:rPr>
              <a:t>Siddharth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Paliwal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40" y="334654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</TotalTime>
  <Words>85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EShipper </vt:lpstr>
      <vt:lpstr>YOU’VE COME TO THE RIGHT PLACE  </vt:lpstr>
      <vt:lpstr>Supplier  </vt:lpstr>
      <vt:lpstr>Carrier </vt:lpstr>
      <vt:lpstr>About Us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EShipper</dc:title>
  <dc:creator>ketul dave</dc:creator>
  <cp:lastModifiedBy>ketul dave</cp:lastModifiedBy>
  <cp:revision>4</cp:revision>
  <dcterms:created xsi:type="dcterms:W3CDTF">2017-02-19T05:09:12Z</dcterms:created>
  <dcterms:modified xsi:type="dcterms:W3CDTF">2017-02-19T05:41:57Z</dcterms:modified>
</cp:coreProperties>
</file>