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3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6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2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8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5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57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9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11A9E-A5E8-4F55-970A-EC18E394FC5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746494-C798-417B-8063-5F20A1777A4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7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4916-E15F-337B-4CA1-187BA5DAE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72720"/>
            <a:ext cx="10058400" cy="16560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+mn-lt"/>
              </a:rPr>
              <a:t>MEDICAL CHATBOT FOR EFFICIENT PATIENT DATA MANAGEMENT</a:t>
            </a:r>
            <a:endParaRPr lang="en-IN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5077A-9CAC-40B4-6ACC-5EA53316C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621280"/>
            <a:ext cx="10058400" cy="347776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TEAM MEMBERS:</a:t>
            </a:r>
          </a:p>
          <a:p>
            <a:r>
              <a:rPr lang="en-US" sz="1800" dirty="0">
                <a:latin typeface="+mn-lt"/>
              </a:rPr>
              <a:t>GARAPATI MANJU BHASHITA – 21BRS1517</a:t>
            </a:r>
          </a:p>
          <a:p>
            <a:r>
              <a:rPr lang="en-US" sz="1800" dirty="0">
                <a:latin typeface="+mn-lt"/>
              </a:rPr>
              <a:t>CHINTAREDDY VARSHITHA – 21BRS1545</a:t>
            </a:r>
          </a:p>
          <a:p>
            <a:r>
              <a:rPr lang="en-US" sz="1800" dirty="0">
                <a:latin typeface="+mn-lt"/>
              </a:rPr>
              <a:t>SADINENI VARUN KUMAR – 21BRS1540</a:t>
            </a:r>
          </a:p>
          <a:p>
            <a:endParaRPr lang="en-US" sz="1800" b="1" dirty="0">
              <a:latin typeface="+mn-lt"/>
            </a:endParaRPr>
          </a:p>
          <a:p>
            <a:pPr algn="r"/>
            <a:r>
              <a:rPr lang="en-US" sz="1800" b="1" dirty="0">
                <a:latin typeface="+mn-lt"/>
              </a:rPr>
              <a:t>GUIDE NAME:</a:t>
            </a:r>
          </a:p>
          <a:p>
            <a:pPr algn="r"/>
            <a:r>
              <a:rPr lang="en-US" sz="1800" dirty="0">
                <a:latin typeface="+mn-lt"/>
              </a:rPr>
              <a:t>DR. BENIL T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41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0A70-29D5-5CD9-5EDE-6514EE7F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6EAFE-F20B-3F79-9E43-A8502E0B0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06" y="998948"/>
            <a:ext cx="8820188" cy="4860103"/>
          </a:xfrm>
        </p:spPr>
      </p:pic>
    </p:spTree>
    <p:extLst>
      <p:ext uri="{BB962C8B-B14F-4D97-AF65-F5344CB8AC3E}">
        <p14:creationId xmlns:p14="http://schemas.microsoft.com/office/powerpoint/2010/main" val="49898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20F3-F1A1-048F-50D9-FE0C019F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CONCLUSION: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6351-A385-DDD6-6E11-472B6228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 conclusion, the medical chatbot represents a significant innovation in the healthcare sector, combining technology and accessibility to deliver timely, reliable, and user-friendly health information. </a:t>
            </a:r>
          </a:p>
          <a:p>
            <a:pPr algn="just"/>
            <a:r>
              <a:rPr lang="en-US" sz="2400" dirty="0"/>
              <a:t>By offering guidance on symptoms, diseases, medication, and medical policy drafting, the chatbot addresses critical gaps in healthcare accessibility and literacy. While it serves as a valuable supplementary tool for users, it emphasizes the importance of professional medical consultation for comprehensive care.</a:t>
            </a:r>
          </a:p>
          <a:p>
            <a:pPr algn="just"/>
            <a:r>
              <a:rPr lang="en-US" sz="2400" dirty="0"/>
              <a:t> This project highlights the transformative potential of digital solutions in enhancing health services and empowering individuals, marking a pivotal step in the ongoing digital transformation of healthcare.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787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1F9E-3441-D48E-4E07-6A643F52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n-lt"/>
              </a:rPr>
              <a:t>THANK YOU</a:t>
            </a:r>
            <a:endParaRPr lang="en-IN" sz="6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25598-2936-B59D-E2EF-7E9D0D8E9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6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0682-D9B5-732B-237E-632F8E99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PROJECT STATEMENT: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67AD-B3B8-A074-1675-73E4FC8E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0720"/>
            <a:ext cx="10281920" cy="4277360"/>
          </a:xfrm>
        </p:spPr>
        <p:txBody>
          <a:bodyPr/>
          <a:lstStyle/>
          <a:p>
            <a:pPr algn="just"/>
            <a:r>
              <a:rPr lang="en-US" dirty="0"/>
              <a:t>Project Objective: Develop a Python-based medical chatbot with a </a:t>
            </a:r>
            <a:r>
              <a:rPr lang="en-US" dirty="0" err="1"/>
              <a:t>Tkinter</a:t>
            </a:r>
            <a:r>
              <a:rPr lang="en-US" dirty="0"/>
              <a:t> GUI to provide accurate and timely health-related information, first aid assistance, and symptom-based guidance, ensuring a seamless and intuitive user experience.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Key Features: Incorporates a comprehensive medical database, supports user-friendly interactions through text inputs, simplifies medical policy drafting and understanding, and provides personalized responses tailored to individual queries for better engagement.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Purpose: Bridge gaps in healthcare accessibility, enhance health literacy, empower users with reliable, interactive health information, and contribute to the digital transformation of healthcare by complementing traditional medical services.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83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D41C-D95B-4858-9576-DF125546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931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ABSTRACT: 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A13F-F194-CF55-40BC-15C818F0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845734"/>
            <a:ext cx="10993120" cy="43213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medical chatbot provides seamless and user-friendly access to medical information and first aid assistance, leveraging Python and a </a:t>
            </a:r>
            <a:r>
              <a:rPr lang="en-US" dirty="0" err="1"/>
              <a:t>Tkinter</a:t>
            </a:r>
            <a:r>
              <a:rPr lang="en-US" dirty="0"/>
              <a:t> GUI for enhanced functionality.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Enables users to inquire about symptoms, gain insights into related diseases, and access detailed medication information through a comprehensive medical database.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Supports both text and voice inputs, offering a dynamic interface that caters to diverse user preferences and technological comfort levels.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Assists users in drafting medical policies by providing step-by-step instructions and integrating external resources, adding practicality to its scope.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Serves as a supplementary tool for health-related queries while emphasizing the need for professional medical advice for critical health decisions.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Demonstrates the potential of chatbots to enhance health literacy, improve access to health information, and contribute to the ongoing digital transformation of the healthcare industry.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27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8997-1652-54B3-F11C-32CCAA48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PROPOSED WORK: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A17F-5521-B5FC-FE3A-08F3640EA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0880"/>
            <a:ext cx="4632960" cy="41656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Create a Python-based chatbot with a </a:t>
            </a:r>
            <a:r>
              <a:rPr lang="en-US" dirty="0" err="1"/>
              <a:t>Tkinter</a:t>
            </a:r>
            <a:r>
              <a:rPr lang="en-US" dirty="0"/>
              <a:t> GUI to provide users with reliable medical information, symptom analysis, and first aid guidance in a user-friendly format.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Integrate a robust database to offer detailed insights into symptoms, potential diseases, and medication recommendations, ensuring accurate and prompt responses.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Implement a feature to guide users through drafting and understanding medical policies, simplifying complex processes with step-by-step assistance.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45C21-86E2-8130-D5A4-01D2688E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6603"/>
            <a:ext cx="5792399" cy="58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0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728E-A43B-5D33-C261-DC5FAC95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86603"/>
            <a:ext cx="10596880" cy="91227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ARCHITECTURE: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67A9A-D760-0697-59CC-B2CBEDD6A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560" y="1056640"/>
            <a:ext cx="7835067" cy="5203177"/>
          </a:xfrm>
        </p:spPr>
      </p:pic>
    </p:spTree>
    <p:extLst>
      <p:ext uri="{BB962C8B-B14F-4D97-AF65-F5344CB8AC3E}">
        <p14:creationId xmlns:p14="http://schemas.microsoft.com/office/powerpoint/2010/main" val="60806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2C61-AF65-C730-E0C0-E5B04F79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CONCEPTS USED: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3E09-DAC9-ECAD-BBA9-F57EECAD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000"/>
            <a:ext cx="5455920" cy="3837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Tkinter</a:t>
            </a:r>
            <a:r>
              <a:rPr lang="en-US" dirty="0"/>
              <a:t> Library for GUI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Dictionaries for Data Storage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Exception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Libraries - -</a:t>
            </a:r>
            <a:r>
              <a:rPr lang="en-IN" dirty="0" err="1"/>
              <a:t>Tkinter</a:t>
            </a:r>
            <a:r>
              <a:rPr lang="en-IN" dirty="0"/>
              <a:t>, Web browser, Random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String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Conditional statements and loops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D142A-3C0C-40BC-BC4B-A0AC5858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99" y="2582758"/>
            <a:ext cx="5850004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03DB-B128-E946-8F49-8DC07956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CODE EXPLANATION: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70C7-3403-5738-C461-FAC342B6A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2720"/>
            <a:ext cx="10058400" cy="480568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Functionality: This is a medical chatbot application built using </a:t>
            </a:r>
            <a:r>
              <a:rPr lang="en-US" dirty="0" err="1"/>
              <a:t>Tkinter</a:t>
            </a:r>
            <a:r>
              <a:rPr lang="en-US" dirty="0"/>
              <a:t> for GUI, which allows text and voice-based interactions to provide medical advice based on symptoms or disease queries.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Predefined Responses: A responses dictionary contains default replies for specific keywords like "hi," "bye," and "how are you." It also supports queries like "symptom checker," "book appointment," and "disease information.“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Symptom and Disease Databases: The code maintains </a:t>
            </a:r>
            <a:r>
              <a:rPr lang="en-US" dirty="0" err="1"/>
              <a:t>symptom_db</a:t>
            </a:r>
            <a:r>
              <a:rPr lang="en-US" dirty="0"/>
              <a:t> and </a:t>
            </a:r>
            <a:r>
              <a:rPr lang="en-US" dirty="0" err="1"/>
              <a:t>disease_db</a:t>
            </a:r>
            <a:r>
              <a:rPr lang="en-US" dirty="0"/>
              <a:t> dictionaries, which store information about symptoms, related diseases, and recommended medications. These are used to provide meaningful responses to user queries.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Symptom Checker: The function </a:t>
            </a:r>
            <a:r>
              <a:rPr lang="en-US" dirty="0" err="1"/>
              <a:t>check_symptoms</a:t>
            </a:r>
            <a:r>
              <a:rPr lang="en-US" dirty="0"/>
              <a:t> analyzes a user's input symptoms, matches them with the database, and returns related diseases, descriptions, and medications.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Voice Input Support: Using the </a:t>
            </a:r>
            <a:r>
              <a:rPr lang="en-US" dirty="0" err="1"/>
              <a:t>speech_recognition</a:t>
            </a:r>
            <a:r>
              <a:rPr lang="en-US" dirty="0"/>
              <a:t> library, the function </a:t>
            </a:r>
            <a:r>
              <a:rPr lang="en-US" dirty="0" err="1"/>
              <a:t>send_voice_message</a:t>
            </a:r>
            <a:r>
              <a:rPr lang="en-US" dirty="0"/>
              <a:t> captures and processes spoken input, converting it to text for interaction with the chatbot.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3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50F5-3A36-D48F-8649-238E8714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11AB-EEEC-F855-08AD-23AE4D0B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994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Appointment Booking: Clicking the "Book Appointment" button opens a predefined URL (</a:t>
            </a:r>
            <a:r>
              <a:rPr lang="en-US" dirty="0" err="1"/>
              <a:t>open_appointment_website</a:t>
            </a:r>
            <a:r>
              <a:rPr lang="en-US" dirty="0"/>
              <a:t> function) in the browser, demonstrating integration with external resources.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GUI Design with </a:t>
            </a:r>
            <a:r>
              <a:rPr lang="en-US" dirty="0" err="1"/>
              <a:t>Tkinter</a:t>
            </a:r>
            <a:r>
              <a:rPr lang="en-US" dirty="0"/>
              <a:t>: The chatbot's interface is created using </a:t>
            </a:r>
            <a:r>
              <a:rPr lang="en-US" dirty="0" err="1"/>
              <a:t>Tkinter</a:t>
            </a:r>
            <a:r>
              <a:rPr lang="en-US" dirty="0"/>
              <a:t> components such as Canvas for the gradient background, Text for chat logs, and `Entry` for user input and  Buttons are included for sending messages, voice input, and booking appointments.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Real-Time Chat Display: The </a:t>
            </a:r>
            <a:r>
              <a:rPr lang="en-US" dirty="0" err="1"/>
              <a:t>send_text_message</a:t>
            </a:r>
            <a:r>
              <a:rPr lang="en-US" dirty="0"/>
              <a:t> function handles user input, processes it against predefined responses or database queries, and dynamically updates the </a:t>
            </a:r>
            <a:r>
              <a:rPr lang="en-US" dirty="0" err="1"/>
              <a:t>chat_log</a:t>
            </a:r>
            <a:r>
              <a:rPr lang="en-US" dirty="0"/>
              <a:t> widget with messages from both the user and the chatbot.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Responsive Components: The app binds the Return key to the </a:t>
            </a:r>
            <a:r>
              <a:rPr lang="en-US" dirty="0" err="1"/>
              <a:t>send_message</a:t>
            </a:r>
            <a:r>
              <a:rPr lang="en-US" dirty="0"/>
              <a:t> function, enabling users to press Enter to send messages. It also uses a scroll bar for the chat log to manage large conversations.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Gradient Background &amp; Styling: A visual enhancement is added with a gradient background on the </a:t>
            </a:r>
            <a:r>
              <a:rPr lang="en-US" dirty="0" err="1"/>
              <a:t>Tkinter</a:t>
            </a:r>
            <a:r>
              <a:rPr lang="en-US" dirty="0"/>
              <a:t> canvas and custom button colors for a more appealing user interface.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73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A5DE-25D8-ACE6-27AA-0F0412B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OUTPUT SCREENSHOT:</a:t>
            </a:r>
            <a:endParaRPr lang="en-IN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7C657-D654-52C9-0AC7-64B9198F0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880" y="1818640"/>
            <a:ext cx="8152642" cy="4429760"/>
          </a:xfrm>
        </p:spPr>
      </p:pic>
    </p:spTree>
    <p:extLst>
      <p:ext uri="{BB962C8B-B14F-4D97-AF65-F5344CB8AC3E}">
        <p14:creationId xmlns:p14="http://schemas.microsoft.com/office/powerpoint/2010/main" val="2774596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882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MEDICAL CHATBOT FOR EFFICIENT PATIENT DATA MANAGEMENT</vt:lpstr>
      <vt:lpstr>PROJECT STATEMENT:</vt:lpstr>
      <vt:lpstr>ABSTRACT: </vt:lpstr>
      <vt:lpstr>PROPOSED WORK:</vt:lpstr>
      <vt:lpstr>ARCHITECTURE:</vt:lpstr>
      <vt:lpstr>CONCEPTS USED:</vt:lpstr>
      <vt:lpstr>CODE EXPLANATION:</vt:lpstr>
      <vt:lpstr> </vt:lpstr>
      <vt:lpstr>OUTPUT SCREENSHOT:</vt:lpstr>
      <vt:lpstr> 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Garapati Manju Bhashita</dc:creator>
  <cp:lastModifiedBy>Garapati Manju Bhashita</cp:lastModifiedBy>
  <cp:revision>2</cp:revision>
  <dcterms:created xsi:type="dcterms:W3CDTF">2024-11-22T02:24:36Z</dcterms:created>
  <dcterms:modified xsi:type="dcterms:W3CDTF">2024-11-22T03:09:49Z</dcterms:modified>
</cp:coreProperties>
</file>