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sldIdLst>
    <p:sldId id="257" r:id="rId5"/>
    <p:sldId id="259" r:id="rId6"/>
    <p:sldId id="260" r:id="rId7"/>
    <p:sldId id="266" r:id="rId8"/>
    <p:sldId id="287" r:id="rId9"/>
    <p:sldId id="261" r:id="rId10"/>
    <p:sldId id="295" r:id="rId11"/>
    <p:sldId id="274" r:id="rId12"/>
    <p:sldId id="277" r:id="rId13"/>
    <p:sldId id="278" r:id="rId14"/>
    <p:sldId id="280" r:id="rId15"/>
    <p:sldId id="281" r:id="rId16"/>
    <p:sldId id="283" r:id="rId17"/>
    <p:sldId id="285" r:id="rId18"/>
    <p:sldId id="284" r:id="rId19"/>
    <p:sldId id="286" r:id="rId20"/>
    <p:sldId id="289" r:id="rId21"/>
    <p:sldId id="291" r:id="rId22"/>
    <p:sldId id="293" r:id="rId23"/>
    <p:sldId id="276" r:id="rId24"/>
    <p:sldId id="279" r:id="rId25"/>
    <p:sldId id="29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D097E-3E18-414D-892F-85CFCCDFF464}" v="1467" dt="2024-04-22T22:18:25.851"/>
    <p1510:client id="{27CDD3A4-560B-40B5-8481-6CB630CB5D63}" v="276" dt="2024-04-22T20:29:55.578"/>
    <p1510:client id="{8D547719-7383-85AD-52FB-FA2142C2E16C}" v="789" dt="2024-04-22T22:17:49.748"/>
    <p1510:client id="{BC4ED470-7355-1905-E390-A4F11B8207BB}" v="281" dt="2024-04-22T19:22:53.435"/>
    <p1510:client id="{E49FD0A0-0C29-DBE0-54A4-841ACB42611A}" v="276" dt="2024-04-22T18:36:18.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75"/>
    <p:restoredTop sz="94602"/>
  </p:normalViewPr>
  <p:slideViewPr>
    <p:cSldViewPr snapToGrid="0" snapToObjects="1" showGuides="1">
      <p:cViewPr>
        <p:scale>
          <a:sx n="50" d="100"/>
          <a:sy n="50" d="100"/>
        </p:scale>
        <p:origin x="288" y="3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987E4D-D297-4CA2-A398-5D8340271FFB}" type="doc">
      <dgm:prSet loTypeId="urn:microsoft.com/office/officeart/2005/8/layout/radial2" loCatId="relationship" qsTypeId="urn:microsoft.com/office/officeart/2005/8/quickstyle/simple1" qsCatId="simple" csTypeId="urn:microsoft.com/office/officeart/2005/8/colors/accent1_3" csCatId="accent1" phldr="1"/>
      <dgm:spPr/>
      <dgm:t>
        <a:bodyPr/>
        <a:lstStyle/>
        <a:p>
          <a:endParaRPr lang="en-US"/>
        </a:p>
      </dgm:t>
    </dgm:pt>
    <dgm:pt modelId="{68959C49-E33C-4E37-83FB-67BA73733DDA}">
      <dgm:prSet phldrT="[Text]" phldr="0"/>
      <dgm:spPr/>
      <dgm:t>
        <a:bodyPr/>
        <a:lstStyle/>
        <a:p>
          <a:pPr rtl="0"/>
          <a:r>
            <a:rPr lang="en-US" b="1">
              <a:solidFill>
                <a:schemeClr val="tx1">
                  <a:lumMod val="50000"/>
                </a:schemeClr>
              </a:solidFill>
              <a:latin typeface="Arial" panose="020B0604020202020204"/>
            </a:rPr>
            <a:t>Mental Health</a:t>
          </a:r>
          <a:endParaRPr lang="en-US" b="1">
            <a:solidFill>
              <a:schemeClr val="tx1">
                <a:lumMod val="50000"/>
              </a:schemeClr>
            </a:solidFill>
          </a:endParaRPr>
        </a:p>
      </dgm:t>
    </dgm:pt>
    <dgm:pt modelId="{1CEEA641-EB13-4653-8E73-8B9840625174}" type="parTrans" cxnId="{3BC98194-9AE8-451E-B45A-D4C535E64CBD}">
      <dgm:prSet/>
      <dgm:spPr/>
      <dgm:t>
        <a:bodyPr/>
        <a:lstStyle/>
        <a:p>
          <a:endParaRPr lang="en-US"/>
        </a:p>
      </dgm:t>
    </dgm:pt>
    <dgm:pt modelId="{428D7AE5-5CDC-468D-8F1B-17D3453864F3}" type="sibTrans" cxnId="{3BC98194-9AE8-451E-B45A-D4C535E64CBD}">
      <dgm:prSet/>
      <dgm:spPr/>
      <dgm:t>
        <a:bodyPr/>
        <a:lstStyle/>
        <a:p>
          <a:endParaRPr lang="en-US"/>
        </a:p>
      </dgm:t>
    </dgm:pt>
    <dgm:pt modelId="{611F19EB-DD69-44A4-A6D7-8278651AC2BB}">
      <dgm:prSet phldrT="[Text]" phldr="0"/>
      <dgm:spPr/>
      <dgm:t>
        <a:bodyPr/>
        <a:lstStyle/>
        <a:p>
          <a:pPr rtl="0"/>
          <a:r>
            <a:rPr lang="en-US" b="1">
              <a:solidFill>
                <a:schemeClr val="tx1">
                  <a:lumMod val="50000"/>
                </a:schemeClr>
              </a:solidFill>
              <a:latin typeface="Arial" panose="020B0604020202020204"/>
            </a:rPr>
            <a:t>Customer feedback</a:t>
          </a:r>
          <a:endParaRPr lang="en-US" b="1">
            <a:solidFill>
              <a:schemeClr val="tx1">
                <a:lumMod val="50000"/>
              </a:schemeClr>
            </a:solidFill>
          </a:endParaRPr>
        </a:p>
      </dgm:t>
    </dgm:pt>
    <dgm:pt modelId="{929976F8-3AEB-4071-8EE5-602D0440F298}" type="parTrans" cxnId="{32A703AF-41AF-4662-9466-2313A013FAD8}">
      <dgm:prSet/>
      <dgm:spPr/>
      <dgm:t>
        <a:bodyPr/>
        <a:lstStyle/>
        <a:p>
          <a:endParaRPr lang="en-US"/>
        </a:p>
      </dgm:t>
    </dgm:pt>
    <dgm:pt modelId="{0C93A8A8-B857-4762-A3DB-5DDB6A8E729F}" type="sibTrans" cxnId="{32A703AF-41AF-4662-9466-2313A013FAD8}">
      <dgm:prSet/>
      <dgm:spPr/>
      <dgm:t>
        <a:bodyPr/>
        <a:lstStyle/>
        <a:p>
          <a:endParaRPr lang="en-US"/>
        </a:p>
      </dgm:t>
    </dgm:pt>
    <dgm:pt modelId="{26B78DF4-79E7-49D3-8C7F-6F55C722E9CF}">
      <dgm:prSet phldrT="[Text]" phldr="0"/>
      <dgm:spPr/>
      <dgm:t>
        <a:bodyPr/>
        <a:lstStyle/>
        <a:p>
          <a:r>
            <a:rPr lang="en-US" b="1">
              <a:solidFill>
                <a:schemeClr val="tx1">
                  <a:lumMod val="50000"/>
                </a:schemeClr>
              </a:solidFill>
              <a:latin typeface="Arial" panose="020B0604020202020204"/>
            </a:rPr>
            <a:t>Marketing and advertisements</a:t>
          </a:r>
          <a:endParaRPr lang="en-US" b="1">
            <a:solidFill>
              <a:schemeClr val="tx1">
                <a:lumMod val="50000"/>
              </a:schemeClr>
            </a:solidFill>
          </a:endParaRPr>
        </a:p>
      </dgm:t>
    </dgm:pt>
    <dgm:pt modelId="{92A03599-0E32-4EB5-8949-1C986B45BF26}" type="parTrans" cxnId="{C9B16DCC-BDCF-49EB-A418-29ED2E11D7FC}">
      <dgm:prSet/>
      <dgm:spPr/>
      <dgm:t>
        <a:bodyPr/>
        <a:lstStyle/>
        <a:p>
          <a:endParaRPr lang="en-US"/>
        </a:p>
      </dgm:t>
    </dgm:pt>
    <dgm:pt modelId="{91084989-5964-4F21-895F-4112C0C0A367}" type="sibTrans" cxnId="{C9B16DCC-BDCF-49EB-A418-29ED2E11D7FC}">
      <dgm:prSet/>
      <dgm:spPr/>
      <dgm:t>
        <a:bodyPr/>
        <a:lstStyle/>
        <a:p>
          <a:endParaRPr lang="en-US"/>
        </a:p>
      </dgm:t>
    </dgm:pt>
    <dgm:pt modelId="{A0C84BA2-138E-4C35-A77B-FDB2473F8CD9}">
      <dgm:prSet phldrT="[Text]" phldr="0"/>
      <dgm:spPr/>
      <dgm:t>
        <a:bodyPr/>
        <a:lstStyle/>
        <a:p>
          <a:pPr algn="l" rtl="0"/>
          <a:r>
            <a:rPr lang="en-US" b="1">
              <a:solidFill>
                <a:schemeClr val="tx1">
                  <a:lumMod val="50000"/>
                </a:schemeClr>
              </a:solidFill>
              <a:latin typeface="Arial" panose="020B0604020202020204"/>
            </a:rPr>
            <a:t>Gaming</a:t>
          </a:r>
          <a:endParaRPr lang="en-US" b="1">
            <a:solidFill>
              <a:schemeClr val="tx1">
                <a:lumMod val="50000"/>
              </a:schemeClr>
            </a:solidFill>
          </a:endParaRPr>
        </a:p>
      </dgm:t>
    </dgm:pt>
    <dgm:pt modelId="{97D9209F-97F6-48A7-95A8-822E6E12ABCB}" type="parTrans" cxnId="{87978A22-E19E-421A-8B30-A5C8294BC66A}">
      <dgm:prSet/>
      <dgm:spPr/>
      <dgm:t>
        <a:bodyPr/>
        <a:lstStyle/>
        <a:p>
          <a:endParaRPr lang="en-US"/>
        </a:p>
      </dgm:t>
    </dgm:pt>
    <dgm:pt modelId="{35F33615-A2CF-4D83-93AE-E030BB1DF273}" type="sibTrans" cxnId="{87978A22-E19E-421A-8B30-A5C8294BC66A}">
      <dgm:prSet/>
      <dgm:spPr/>
      <dgm:t>
        <a:bodyPr/>
        <a:lstStyle/>
        <a:p>
          <a:endParaRPr lang="en-US"/>
        </a:p>
      </dgm:t>
    </dgm:pt>
    <dgm:pt modelId="{294E4321-F6DB-4995-9DEB-AB6155B53472}">
      <dgm:prSet phldr="0"/>
      <dgm:spPr/>
      <dgm:t>
        <a:bodyPr/>
        <a:lstStyle/>
        <a:p>
          <a:pPr rtl="0"/>
          <a:endParaRPr lang="en-US" b="1">
            <a:solidFill>
              <a:schemeClr val="tx1">
                <a:lumMod val="50000"/>
              </a:schemeClr>
            </a:solidFill>
            <a:latin typeface="Arial" panose="020B0604020202020204"/>
          </a:endParaRPr>
        </a:p>
      </dgm:t>
    </dgm:pt>
    <dgm:pt modelId="{22336607-2AD9-4FAE-984B-C157307EFEF4}" type="parTrans" cxnId="{CC3C03FE-F52A-480A-895A-7AE09692E34E}">
      <dgm:prSet/>
      <dgm:spPr/>
    </dgm:pt>
    <dgm:pt modelId="{CB4CEC00-0D45-44BB-813E-4DC331761804}" type="sibTrans" cxnId="{CC3C03FE-F52A-480A-895A-7AE09692E34E}">
      <dgm:prSet/>
      <dgm:spPr/>
    </dgm:pt>
    <dgm:pt modelId="{95824FDC-0840-4150-B981-8FE44FF165B9}">
      <dgm:prSet phldr="0"/>
      <dgm:spPr/>
      <dgm:t>
        <a:bodyPr/>
        <a:lstStyle/>
        <a:p>
          <a:pPr rtl="0"/>
          <a:endParaRPr lang="en-US" b="1">
            <a:solidFill>
              <a:schemeClr val="tx1">
                <a:lumMod val="50000"/>
              </a:schemeClr>
            </a:solidFill>
            <a:latin typeface="Arial" panose="020B0604020202020204"/>
          </a:endParaRPr>
        </a:p>
      </dgm:t>
    </dgm:pt>
    <dgm:pt modelId="{D6E90FD9-24AF-46FA-A579-D086E8CF42FA}" type="parTrans" cxnId="{E291E928-8DC2-481C-9F24-244E0560A3E9}">
      <dgm:prSet/>
      <dgm:spPr/>
    </dgm:pt>
    <dgm:pt modelId="{DB7FB23B-7520-420B-9CB7-26ED7E0EAFFF}" type="sibTrans" cxnId="{E291E928-8DC2-481C-9F24-244E0560A3E9}">
      <dgm:prSet/>
      <dgm:spPr/>
    </dgm:pt>
    <dgm:pt modelId="{594C8EEA-5CE0-47F3-BE29-2169766C92B8}">
      <dgm:prSet phldr="0"/>
      <dgm:spPr/>
      <dgm:t>
        <a:bodyPr/>
        <a:lstStyle/>
        <a:p>
          <a:endParaRPr lang="en-US" b="1">
            <a:solidFill>
              <a:schemeClr val="tx1">
                <a:lumMod val="50000"/>
              </a:schemeClr>
            </a:solidFill>
            <a:latin typeface="Arial" panose="020B0604020202020204"/>
          </a:endParaRPr>
        </a:p>
      </dgm:t>
    </dgm:pt>
    <dgm:pt modelId="{C63C70D9-1A3B-4EEF-A3AE-AE38785EDC7D}" type="parTrans" cxnId="{76CEDF95-0AE6-4334-9A05-DA64008AB484}">
      <dgm:prSet/>
      <dgm:spPr/>
    </dgm:pt>
    <dgm:pt modelId="{8489AAAE-5B97-45CE-A794-8876E8E3F33E}" type="sibTrans" cxnId="{76CEDF95-0AE6-4334-9A05-DA64008AB484}">
      <dgm:prSet/>
      <dgm:spPr/>
    </dgm:pt>
    <dgm:pt modelId="{9D1DC89F-9799-45A0-A71A-A0CE93C3F1A7}">
      <dgm:prSet phldr="0"/>
      <dgm:spPr/>
      <dgm:t>
        <a:bodyPr/>
        <a:lstStyle/>
        <a:p>
          <a:pPr rtl="0"/>
          <a:endParaRPr lang="en-US" b="1">
            <a:solidFill>
              <a:schemeClr val="tx1">
                <a:lumMod val="50000"/>
              </a:schemeClr>
            </a:solidFill>
            <a:latin typeface="Arial" panose="020B0604020202020204"/>
          </a:endParaRPr>
        </a:p>
      </dgm:t>
    </dgm:pt>
    <dgm:pt modelId="{453424F3-D6AE-4326-BEC9-A9CE6F86D25A}" type="parTrans" cxnId="{3379CD97-E019-4C92-B65C-7C989ED8213F}">
      <dgm:prSet/>
      <dgm:spPr/>
    </dgm:pt>
    <dgm:pt modelId="{45B936A5-8A2C-42C1-BB58-2237CE01CD5B}" type="sibTrans" cxnId="{3379CD97-E019-4C92-B65C-7C989ED8213F}">
      <dgm:prSet/>
      <dgm:spPr/>
    </dgm:pt>
    <dgm:pt modelId="{850478F9-7739-4EC6-8AEC-4EDF583D2BF7}" type="pres">
      <dgm:prSet presAssocID="{C5987E4D-D297-4CA2-A398-5D8340271FFB}" presName="composite" presStyleCnt="0">
        <dgm:presLayoutVars>
          <dgm:chMax val="5"/>
          <dgm:dir/>
          <dgm:animLvl val="ctr"/>
          <dgm:resizeHandles val="exact"/>
        </dgm:presLayoutVars>
      </dgm:prSet>
      <dgm:spPr/>
    </dgm:pt>
    <dgm:pt modelId="{92D9D994-C4BA-43A2-BF3C-4BD50330D5A2}" type="pres">
      <dgm:prSet presAssocID="{C5987E4D-D297-4CA2-A398-5D8340271FFB}" presName="cycle" presStyleCnt="0"/>
      <dgm:spPr/>
    </dgm:pt>
    <dgm:pt modelId="{7FF3FEA6-E90B-4DDD-9212-A2B2B390E94F}" type="pres">
      <dgm:prSet presAssocID="{C5987E4D-D297-4CA2-A398-5D8340271FFB}" presName="centerShape" presStyleCnt="0"/>
      <dgm:spPr/>
    </dgm:pt>
    <dgm:pt modelId="{B09A32C0-3942-4964-B86E-7B0802FFCD39}" type="pres">
      <dgm:prSet presAssocID="{C5987E4D-D297-4CA2-A398-5D8340271FFB}" presName="connSite" presStyleLbl="node1" presStyleIdx="0" presStyleCnt="4"/>
      <dgm:spPr/>
    </dgm:pt>
    <dgm:pt modelId="{15BC37DB-6407-4681-9009-6C41BC58038D}" type="pres">
      <dgm:prSet presAssocID="{C5987E4D-D297-4CA2-A398-5D8340271FFB}" presName="visible" presStyleLbl="node1" presStyleIdx="0" presStyleCnt="4"/>
      <dgm:spPr/>
    </dgm:pt>
    <dgm:pt modelId="{C4972E92-823D-4A73-90C6-C4972614008F}" type="pres">
      <dgm:prSet presAssocID="{453424F3-D6AE-4326-BEC9-A9CE6F86D25A}" presName="Name25" presStyleLbl="parChTrans1D1" presStyleIdx="0" presStyleCnt="3"/>
      <dgm:spPr/>
    </dgm:pt>
    <dgm:pt modelId="{9C703085-5096-4DE6-A8BD-ABF51DE098D2}" type="pres">
      <dgm:prSet presAssocID="{9D1DC89F-9799-45A0-A71A-A0CE93C3F1A7}" presName="node" presStyleCnt="0"/>
      <dgm:spPr/>
    </dgm:pt>
    <dgm:pt modelId="{66454A92-0E2D-4E26-9F9D-8112359244B9}" type="pres">
      <dgm:prSet presAssocID="{9D1DC89F-9799-45A0-A71A-A0CE93C3F1A7}" presName="parentNode" presStyleLbl="node1" presStyleIdx="1" presStyleCnt="4">
        <dgm:presLayoutVars>
          <dgm:chMax val="1"/>
          <dgm:bulletEnabled val="1"/>
        </dgm:presLayoutVars>
      </dgm:prSet>
      <dgm:spPr/>
    </dgm:pt>
    <dgm:pt modelId="{6243C800-009F-4B89-BB24-58C8887C789C}" type="pres">
      <dgm:prSet presAssocID="{9D1DC89F-9799-45A0-A71A-A0CE93C3F1A7}" presName="childNode" presStyleLbl="revTx" presStyleIdx="0" presStyleCnt="3">
        <dgm:presLayoutVars>
          <dgm:bulletEnabled val="1"/>
        </dgm:presLayoutVars>
      </dgm:prSet>
      <dgm:spPr/>
    </dgm:pt>
    <dgm:pt modelId="{51734D09-48EA-4CF4-B8DA-DB2C2007DF8A}" type="pres">
      <dgm:prSet presAssocID="{C63C70D9-1A3B-4EEF-A3AE-AE38785EDC7D}" presName="Name25" presStyleLbl="parChTrans1D1" presStyleIdx="1" presStyleCnt="3"/>
      <dgm:spPr/>
    </dgm:pt>
    <dgm:pt modelId="{3E4CCD93-E0CE-4322-9BC9-C8680947D294}" type="pres">
      <dgm:prSet presAssocID="{594C8EEA-5CE0-47F3-BE29-2169766C92B8}" presName="node" presStyleCnt="0"/>
      <dgm:spPr/>
    </dgm:pt>
    <dgm:pt modelId="{8F661751-042A-4852-9E98-37B681360E0A}" type="pres">
      <dgm:prSet presAssocID="{594C8EEA-5CE0-47F3-BE29-2169766C92B8}" presName="parentNode" presStyleLbl="node1" presStyleIdx="2" presStyleCnt="4">
        <dgm:presLayoutVars>
          <dgm:chMax val="1"/>
          <dgm:bulletEnabled val="1"/>
        </dgm:presLayoutVars>
      </dgm:prSet>
      <dgm:spPr/>
    </dgm:pt>
    <dgm:pt modelId="{EB2BEB24-91E9-471D-8FD6-EB2329F680E8}" type="pres">
      <dgm:prSet presAssocID="{594C8EEA-5CE0-47F3-BE29-2169766C92B8}" presName="childNode" presStyleLbl="revTx" presStyleIdx="1" presStyleCnt="3">
        <dgm:presLayoutVars>
          <dgm:bulletEnabled val="1"/>
        </dgm:presLayoutVars>
      </dgm:prSet>
      <dgm:spPr/>
    </dgm:pt>
    <dgm:pt modelId="{83EADBB6-0CAE-4939-B293-144563D40113}" type="pres">
      <dgm:prSet presAssocID="{D6E90FD9-24AF-46FA-A579-D086E8CF42FA}" presName="Name25" presStyleLbl="parChTrans1D1" presStyleIdx="2" presStyleCnt="3"/>
      <dgm:spPr/>
    </dgm:pt>
    <dgm:pt modelId="{90B598C5-3FA6-4CD3-839C-20279199414C}" type="pres">
      <dgm:prSet presAssocID="{95824FDC-0840-4150-B981-8FE44FF165B9}" presName="node" presStyleCnt="0"/>
      <dgm:spPr/>
    </dgm:pt>
    <dgm:pt modelId="{E8E9B961-FED4-4ED0-9005-1433649A97E0}" type="pres">
      <dgm:prSet presAssocID="{95824FDC-0840-4150-B981-8FE44FF165B9}" presName="parentNode" presStyleLbl="node1" presStyleIdx="3" presStyleCnt="4">
        <dgm:presLayoutVars>
          <dgm:chMax val="1"/>
          <dgm:bulletEnabled val="1"/>
        </dgm:presLayoutVars>
      </dgm:prSet>
      <dgm:spPr/>
    </dgm:pt>
    <dgm:pt modelId="{2DEB621F-C9BA-4FD3-BD2C-F9E0079CFC09}" type="pres">
      <dgm:prSet presAssocID="{95824FDC-0840-4150-B981-8FE44FF165B9}" presName="childNode" presStyleLbl="revTx" presStyleIdx="2" presStyleCnt="3">
        <dgm:presLayoutVars>
          <dgm:bulletEnabled val="1"/>
        </dgm:presLayoutVars>
      </dgm:prSet>
      <dgm:spPr/>
    </dgm:pt>
  </dgm:ptLst>
  <dgm:cxnLst>
    <dgm:cxn modelId="{80B25101-F38F-4F43-9030-127BC89527B6}" type="presOf" srcId="{D6E90FD9-24AF-46FA-A579-D086E8CF42FA}" destId="{83EADBB6-0CAE-4939-B293-144563D40113}" srcOrd="0" destOrd="0" presId="urn:microsoft.com/office/officeart/2005/8/layout/radial2"/>
    <dgm:cxn modelId="{CC874005-4549-4DDC-8440-60C61C0345FD}" type="presOf" srcId="{611F19EB-DD69-44A4-A6D7-8278651AC2BB}" destId="{EB2BEB24-91E9-471D-8FD6-EB2329F680E8}" srcOrd="0" destOrd="0" presId="urn:microsoft.com/office/officeart/2005/8/layout/radial2"/>
    <dgm:cxn modelId="{87978A22-E19E-421A-8B30-A5C8294BC66A}" srcId="{95824FDC-0840-4150-B981-8FE44FF165B9}" destId="{A0C84BA2-138E-4C35-A77B-FDB2473F8CD9}" srcOrd="0" destOrd="0" parTransId="{97D9209F-97F6-48A7-95A8-822E6E12ABCB}" sibTransId="{35F33615-A2CF-4D83-93AE-E030BB1DF273}"/>
    <dgm:cxn modelId="{E291E928-8DC2-481C-9F24-244E0560A3E9}" srcId="{C5987E4D-D297-4CA2-A398-5D8340271FFB}" destId="{95824FDC-0840-4150-B981-8FE44FF165B9}" srcOrd="2" destOrd="0" parTransId="{D6E90FD9-24AF-46FA-A579-D086E8CF42FA}" sibTransId="{DB7FB23B-7520-420B-9CB7-26ED7E0EAFFF}"/>
    <dgm:cxn modelId="{B0FA2E2D-6323-4500-AEC1-7CC900740657}" type="presOf" srcId="{C5987E4D-D297-4CA2-A398-5D8340271FFB}" destId="{850478F9-7739-4EC6-8AEC-4EDF583D2BF7}" srcOrd="0" destOrd="0" presId="urn:microsoft.com/office/officeart/2005/8/layout/radial2"/>
    <dgm:cxn modelId="{20970832-99C2-44AB-BBE0-B0582DF9EC51}" type="presOf" srcId="{C63C70D9-1A3B-4EEF-A3AE-AE38785EDC7D}" destId="{51734D09-48EA-4CF4-B8DA-DB2C2007DF8A}" srcOrd="0" destOrd="0" presId="urn:microsoft.com/office/officeart/2005/8/layout/radial2"/>
    <dgm:cxn modelId="{3BC98194-9AE8-451E-B45A-D4C535E64CBD}" srcId="{9D1DC89F-9799-45A0-A71A-A0CE93C3F1A7}" destId="{68959C49-E33C-4E37-83FB-67BA73733DDA}" srcOrd="0" destOrd="0" parTransId="{1CEEA641-EB13-4653-8E73-8B9840625174}" sibTransId="{428D7AE5-5CDC-468D-8F1B-17D3453864F3}"/>
    <dgm:cxn modelId="{76CEDF95-0AE6-4334-9A05-DA64008AB484}" srcId="{C5987E4D-D297-4CA2-A398-5D8340271FFB}" destId="{594C8EEA-5CE0-47F3-BE29-2169766C92B8}" srcOrd="1" destOrd="0" parTransId="{C63C70D9-1A3B-4EEF-A3AE-AE38785EDC7D}" sibTransId="{8489AAAE-5B97-45CE-A794-8876E8E3F33E}"/>
    <dgm:cxn modelId="{3379CD97-E019-4C92-B65C-7C989ED8213F}" srcId="{C5987E4D-D297-4CA2-A398-5D8340271FFB}" destId="{9D1DC89F-9799-45A0-A71A-A0CE93C3F1A7}" srcOrd="0" destOrd="0" parTransId="{453424F3-D6AE-4326-BEC9-A9CE6F86D25A}" sibTransId="{45B936A5-8A2C-42C1-BB58-2237CE01CD5B}"/>
    <dgm:cxn modelId="{861A3FAB-D3BC-47CA-8A69-54059B9A2995}" type="presOf" srcId="{95824FDC-0840-4150-B981-8FE44FF165B9}" destId="{E8E9B961-FED4-4ED0-9005-1433649A97E0}" srcOrd="0" destOrd="0" presId="urn:microsoft.com/office/officeart/2005/8/layout/radial2"/>
    <dgm:cxn modelId="{32A703AF-41AF-4662-9466-2313A013FAD8}" srcId="{594C8EEA-5CE0-47F3-BE29-2169766C92B8}" destId="{611F19EB-DD69-44A4-A6D7-8278651AC2BB}" srcOrd="0" destOrd="0" parTransId="{929976F8-3AEB-4071-8EE5-602D0440F298}" sibTransId="{0C93A8A8-B857-4762-A3DB-5DDB6A8E729F}"/>
    <dgm:cxn modelId="{B47678B1-9DC2-47FE-8B46-DE39B5200A9C}" type="presOf" srcId="{594C8EEA-5CE0-47F3-BE29-2169766C92B8}" destId="{8F661751-042A-4852-9E98-37B681360E0A}" srcOrd="0" destOrd="0" presId="urn:microsoft.com/office/officeart/2005/8/layout/radial2"/>
    <dgm:cxn modelId="{DDA6D7C2-CA22-43B4-8B2B-1AEDBB5B2123}" type="presOf" srcId="{294E4321-F6DB-4995-9DEB-AB6155B53472}" destId="{EB2BEB24-91E9-471D-8FD6-EB2329F680E8}" srcOrd="0" destOrd="1" presId="urn:microsoft.com/office/officeart/2005/8/layout/radial2"/>
    <dgm:cxn modelId="{E36745C4-2C36-4C33-983B-EC5472D3B5A9}" type="presOf" srcId="{26B78DF4-79E7-49D3-8C7F-6F55C722E9CF}" destId="{EB2BEB24-91E9-471D-8FD6-EB2329F680E8}" srcOrd="0" destOrd="2" presId="urn:microsoft.com/office/officeart/2005/8/layout/radial2"/>
    <dgm:cxn modelId="{9A1B83C6-AA00-49B8-836B-914AEF5E1C57}" type="presOf" srcId="{453424F3-D6AE-4326-BEC9-A9CE6F86D25A}" destId="{C4972E92-823D-4A73-90C6-C4972614008F}" srcOrd="0" destOrd="0" presId="urn:microsoft.com/office/officeart/2005/8/layout/radial2"/>
    <dgm:cxn modelId="{C9B16DCC-BDCF-49EB-A418-29ED2E11D7FC}" srcId="{594C8EEA-5CE0-47F3-BE29-2169766C92B8}" destId="{26B78DF4-79E7-49D3-8C7F-6F55C722E9CF}" srcOrd="2" destOrd="0" parTransId="{92A03599-0E32-4EB5-8949-1C986B45BF26}" sibTransId="{91084989-5964-4F21-895F-4112C0C0A367}"/>
    <dgm:cxn modelId="{FFAEBAE9-9532-4ADA-8A71-C39C7CACCAD0}" type="presOf" srcId="{A0C84BA2-138E-4C35-A77B-FDB2473F8CD9}" destId="{2DEB621F-C9BA-4FD3-BD2C-F9E0079CFC09}" srcOrd="0" destOrd="0" presId="urn:microsoft.com/office/officeart/2005/8/layout/radial2"/>
    <dgm:cxn modelId="{66DB04ED-9FEF-45C3-8012-91016B935520}" type="presOf" srcId="{68959C49-E33C-4E37-83FB-67BA73733DDA}" destId="{6243C800-009F-4B89-BB24-58C8887C789C}" srcOrd="0" destOrd="0" presId="urn:microsoft.com/office/officeart/2005/8/layout/radial2"/>
    <dgm:cxn modelId="{4A4F2DED-18BF-426C-AB2A-7792EFE1EE48}" type="presOf" srcId="{9D1DC89F-9799-45A0-A71A-A0CE93C3F1A7}" destId="{66454A92-0E2D-4E26-9F9D-8112359244B9}" srcOrd="0" destOrd="0" presId="urn:microsoft.com/office/officeart/2005/8/layout/radial2"/>
    <dgm:cxn modelId="{CC3C03FE-F52A-480A-895A-7AE09692E34E}" srcId="{594C8EEA-5CE0-47F3-BE29-2169766C92B8}" destId="{294E4321-F6DB-4995-9DEB-AB6155B53472}" srcOrd="1" destOrd="0" parTransId="{22336607-2AD9-4FAE-984B-C157307EFEF4}" sibTransId="{CB4CEC00-0D45-44BB-813E-4DC331761804}"/>
    <dgm:cxn modelId="{24A51228-E3B8-49D4-8487-EB4279190C1F}" type="presParOf" srcId="{850478F9-7739-4EC6-8AEC-4EDF583D2BF7}" destId="{92D9D994-C4BA-43A2-BF3C-4BD50330D5A2}" srcOrd="0" destOrd="0" presId="urn:microsoft.com/office/officeart/2005/8/layout/radial2"/>
    <dgm:cxn modelId="{AF19CD19-0169-4877-9C9B-08D9C604C293}" type="presParOf" srcId="{92D9D994-C4BA-43A2-BF3C-4BD50330D5A2}" destId="{7FF3FEA6-E90B-4DDD-9212-A2B2B390E94F}" srcOrd="0" destOrd="0" presId="urn:microsoft.com/office/officeart/2005/8/layout/radial2"/>
    <dgm:cxn modelId="{BDF31A25-FDE6-4444-8524-D3FAF2CAC60E}" type="presParOf" srcId="{7FF3FEA6-E90B-4DDD-9212-A2B2B390E94F}" destId="{B09A32C0-3942-4964-B86E-7B0802FFCD39}" srcOrd="0" destOrd="0" presId="urn:microsoft.com/office/officeart/2005/8/layout/radial2"/>
    <dgm:cxn modelId="{67387171-CD5F-4CC9-80EE-A53B5B1B3B47}" type="presParOf" srcId="{7FF3FEA6-E90B-4DDD-9212-A2B2B390E94F}" destId="{15BC37DB-6407-4681-9009-6C41BC58038D}" srcOrd="1" destOrd="0" presId="urn:microsoft.com/office/officeart/2005/8/layout/radial2"/>
    <dgm:cxn modelId="{3463AF2F-F179-45DD-B6B3-3CF2AC2F1091}" type="presParOf" srcId="{92D9D994-C4BA-43A2-BF3C-4BD50330D5A2}" destId="{C4972E92-823D-4A73-90C6-C4972614008F}" srcOrd="1" destOrd="0" presId="urn:microsoft.com/office/officeart/2005/8/layout/radial2"/>
    <dgm:cxn modelId="{884D4E7C-56A8-425E-AF79-9342610B4A07}" type="presParOf" srcId="{92D9D994-C4BA-43A2-BF3C-4BD50330D5A2}" destId="{9C703085-5096-4DE6-A8BD-ABF51DE098D2}" srcOrd="2" destOrd="0" presId="urn:microsoft.com/office/officeart/2005/8/layout/radial2"/>
    <dgm:cxn modelId="{C9158AC3-34E5-486C-A602-9B2E67BED3B6}" type="presParOf" srcId="{9C703085-5096-4DE6-A8BD-ABF51DE098D2}" destId="{66454A92-0E2D-4E26-9F9D-8112359244B9}" srcOrd="0" destOrd="0" presId="urn:microsoft.com/office/officeart/2005/8/layout/radial2"/>
    <dgm:cxn modelId="{6166E96E-65FF-4834-9075-44983A2474BB}" type="presParOf" srcId="{9C703085-5096-4DE6-A8BD-ABF51DE098D2}" destId="{6243C800-009F-4B89-BB24-58C8887C789C}" srcOrd="1" destOrd="0" presId="urn:microsoft.com/office/officeart/2005/8/layout/radial2"/>
    <dgm:cxn modelId="{8A36E9BD-6005-49DA-A9B6-822CF89A6E9F}" type="presParOf" srcId="{92D9D994-C4BA-43A2-BF3C-4BD50330D5A2}" destId="{51734D09-48EA-4CF4-B8DA-DB2C2007DF8A}" srcOrd="3" destOrd="0" presId="urn:microsoft.com/office/officeart/2005/8/layout/radial2"/>
    <dgm:cxn modelId="{1BF3FA89-A904-43BD-8DD7-D87B081FBB83}" type="presParOf" srcId="{92D9D994-C4BA-43A2-BF3C-4BD50330D5A2}" destId="{3E4CCD93-E0CE-4322-9BC9-C8680947D294}" srcOrd="4" destOrd="0" presId="urn:microsoft.com/office/officeart/2005/8/layout/radial2"/>
    <dgm:cxn modelId="{7B90F4FA-D390-4D98-B1F3-22A35403224B}" type="presParOf" srcId="{3E4CCD93-E0CE-4322-9BC9-C8680947D294}" destId="{8F661751-042A-4852-9E98-37B681360E0A}" srcOrd="0" destOrd="0" presId="urn:microsoft.com/office/officeart/2005/8/layout/radial2"/>
    <dgm:cxn modelId="{3168CDBE-F08E-4BE5-9B4B-2A9ECE2017D4}" type="presParOf" srcId="{3E4CCD93-E0CE-4322-9BC9-C8680947D294}" destId="{EB2BEB24-91E9-471D-8FD6-EB2329F680E8}" srcOrd="1" destOrd="0" presId="urn:microsoft.com/office/officeart/2005/8/layout/radial2"/>
    <dgm:cxn modelId="{E0CBC1BB-9193-46FF-ACEA-44D3335BF70E}" type="presParOf" srcId="{92D9D994-C4BA-43A2-BF3C-4BD50330D5A2}" destId="{83EADBB6-0CAE-4939-B293-144563D40113}" srcOrd="5" destOrd="0" presId="urn:microsoft.com/office/officeart/2005/8/layout/radial2"/>
    <dgm:cxn modelId="{B0273A68-7E88-475D-BF42-0DA352899E80}" type="presParOf" srcId="{92D9D994-C4BA-43A2-BF3C-4BD50330D5A2}" destId="{90B598C5-3FA6-4CD3-839C-20279199414C}" srcOrd="6" destOrd="0" presId="urn:microsoft.com/office/officeart/2005/8/layout/radial2"/>
    <dgm:cxn modelId="{21E9AAF8-0884-4FA1-BC69-0CC7BCF87165}" type="presParOf" srcId="{90B598C5-3FA6-4CD3-839C-20279199414C}" destId="{E8E9B961-FED4-4ED0-9005-1433649A97E0}" srcOrd="0" destOrd="0" presId="urn:microsoft.com/office/officeart/2005/8/layout/radial2"/>
    <dgm:cxn modelId="{CDAF5400-41E2-4D8A-BA33-F44BD01F25C3}" type="presParOf" srcId="{90B598C5-3FA6-4CD3-839C-20279199414C}" destId="{2DEB621F-C9BA-4FD3-BD2C-F9E0079CFC09}"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915D30-695C-499B-9921-50AF3520B336}" type="doc">
      <dgm:prSet loTypeId="urn:microsoft.com/office/officeart/2005/8/layout/hList1" loCatId="list" qsTypeId="urn:microsoft.com/office/officeart/2005/8/quickstyle/simple1" qsCatId="simple" csTypeId="urn:microsoft.com/office/officeart/2005/8/colors/accent1_3" csCatId="accent1" phldr="1"/>
      <dgm:spPr/>
      <dgm:t>
        <a:bodyPr/>
        <a:lstStyle/>
        <a:p>
          <a:endParaRPr lang="en-US"/>
        </a:p>
      </dgm:t>
    </dgm:pt>
    <dgm:pt modelId="{9F7D210C-6704-43D0-A3B5-E91053B4865E}">
      <dgm:prSet phldrT="[Text]"/>
      <dgm:spPr/>
      <dgm:t>
        <a:bodyPr/>
        <a:lstStyle/>
        <a:p>
          <a:r>
            <a:rPr lang="en-US">
              <a:latin typeface="Arial" panose="020B0604020202020204"/>
            </a:rPr>
            <a:t> Logistic </a:t>
          </a:r>
          <a:endParaRPr lang="en-US"/>
        </a:p>
      </dgm:t>
    </dgm:pt>
    <dgm:pt modelId="{E6021A77-C82A-40DA-9BE5-73557CCFCC39}" type="parTrans" cxnId="{5F13E0F6-0BAF-4320-BEC2-02D2BC5C26B6}">
      <dgm:prSet/>
      <dgm:spPr/>
      <dgm:t>
        <a:bodyPr/>
        <a:lstStyle/>
        <a:p>
          <a:endParaRPr lang="en-US"/>
        </a:p>
      </dgm:t>
    </dgm:pt>
    <dgm:pt modelId="{5483D311-6C9A-49C0-8422-3B9057D05C32}" type="sibTrans" cxnId="{5F13E0F6-0BAF-4320-BEC2-02D2BC5C26B6}">
      <dgm:prSet/>
      <dgm:spPr/>
      <dgm:t>
        <a:bodyPr/>
        <a:lstStyle/>
        <a:p>
          <a:endParaRPr lang="en-US"/>
        </a:p>
      </dgm:t>
    </dgm:pt>
    <dgm:pt modelId="{957F1BDE-C278-40CA-8B56-7E390987C5B0}">
      <dgm:prSet phldrT="[Text]" phldr="0"/>
      <dgm:spPr/>
      <dgm:t>
        <a:bodyPr/>
        <a:lstStyle/>
        <a:p>
          <a:r>
            <a:rPr lang="en-US">
              <a:latin typeface="Arial" panose="020B0604020202020204"/>
            </a:rPr>
            <a:t>May</a:t>
          </a:r>
          <a:r>
            <a:rPr lang="en-US"/>
            <a:t> not capture the complex and nonlinear relationships present in facial expressions and emotions.</a:t>
          </a:r>
        </a:p>
      </dgm:t>
    </dgm:pt>
    <dgm:pt modelId="{A813FFCC-4135-49DC-8D5E-B3518C94B0B1}" type="parTrans" cxnId="{5CA6B2A6-C467-4D9D-A4BA-FBDA2F64794F}">
      <dgm:prSet/>
      <dgm:spPr/>
      <dgm:t>
        <a:bodyPr/>
        <a:lstStyle/>
        <a:p>
          <a:endParaRPr lang="en-US"/>
        </a:p>
      </dgm:t>
    </dgm:pt>
    <dgm:pt modelId="{55212BED-4899-40EE-A548-F4E142DCDA5F}" type="sibTrans" cxnId="{5CA6B2A6-C467-4D9D-A4BA-FBDA2F64794F}">
      <dgm:prSet/>
      <dgm:spPr/>
      <dgm:t>
        <a:bodyPr/>
        <a:lstStyle/>
        <a:p>
          <a:endParaRPr lang="en-US"/>
        </a:p>
      </dgm:t>
    </dgm:pt>
    <dgm:pt modelId="{975574DC-9CAE-4987-91A9-E0832E8294E6}">
      <dgm:prSet phldrT="[Text]" phldr="0"/>
      <dgm:spPr/>
      <dgm:t>
        <a:bodyPr/>
        <a:lstStyle/>
        <a:p>
          <a:r>
            <a:rPr lang="en-US">
              <a:latin typeface="Arial" panose="020B0604020202020204"/>
            </a:rPr>
            <a:t>Inherently</a:t>
          </a:r>
          <a:r>
            <a:rPr lang="en-US"/>
            <a:t> a binary classifier and may not perform as well when faced with multi-class emotion classification</a:t>
          </a:r>
        </a:p>
      </dgm:t>
    </dgm:pt>
    <dgm:pt modelId="{9059560C-FE5C-4AC8-AF95-1E40CF22A21A}" type="parTrans" cxnId="{27159E0A-9192-41DB-A1B5-5B2F9372A54E}">
      <dgm:prSet/>
      <dgm:spPr/>
      <dgm:t>
        <a:bodyPr/>
        <a:lstStyle/>
        <a:p>
          <a:endParaRPr lang="en-US"/>
        </a:p>
      </dgm:t>
    </dgm:pt>
    <dgm:pt modelId="{1DAE8E94-3A4F-4892-AB09-5214F6F0F008}" type="sibTrans" cxnId="{27159E0A-9192-41DB-A1B5-5B2F9372A54E}">
      <dgm:prSet/>
      <dgm:spPr/>
      <dgm:t>
        <a:bodyPr/>
        <a:lstStyle/>
        <a:p>
          <a:endParaRPr lang="en-US"/>
        </a:p>
      </dgm:t>
    </dgm:pt>
    <dgm:pt modelId="{ED2FD49C-BA82-4CBF-A4BA-71B4E5DDDCF9}">
      <dgm:prSet phldrT="[Text]"/>
      <dgm:spPr/>
      <dgm:t>
        <a:bodyPr/>
        <a:lstStyle/>
        <a:p>
          <a:pPr rtl="0"/>
          <a:r>
            <a:rPr lang="en-US">
              <a:latin typeface="Arial" panose="020B0604020202020204"/>
            </a:rPr>
            <a:t> Support Vector Machine </a:t>
          </a:r>
        </a:p>
      </dgm:t>
    </dgm:pt>
    <dgm:pt modelId="{51150DAE-9252-4AC4-B955-87429A9FDCC1}" type="parTrans" cxnId="{0E66ABA7-2E86-41B7-991F-11C014CEC376}">
      <dgm:prSet/>
      <dgm:spPr/>
      <dgm:t>
        <a:bodyPr/>
        <a:lstStyle/>
        <a:p>
          <a:endParaRPr lang="en-US"/>
        </a:p>
      </dgm:t>
    </dgm:pt>
    <dgm:pt modelId="{2A3DFEA6-FA36-4AD4-AE03-5186A42F3BE7}" type="sibTrans" cxnId="{0E66ABA7-2E86-41B7-991F-11C014CEC376}">
      <dgm:prSet/>
      <dgm:spPr/>
      <dgm:t>
        <a:bodyPr/>
        <a:lstStyle/>
        <a:p>
          <a:endParaRPr lang="en-US"/>
        </a:p>
      </dgm:t>
    </dgm:pt>
    <dgm:pt modelId="{078029D1-FA0E-4F59-AB02-974DB2B551E0}">
      <dgm:prSet phldrT="[Text]"/>
      <dgm:spPr/>
      <dgm:t>
        <a:bodyPr/>
        <a:lstStyle/>
        <a:p>
          <a:r>
            <a:rPr lang="en-US"/>
            <a:t>Random Forest classifiers</a:t>
          </a:r>
          <a:r>
            <a:rPr lang="en-US">
              <a:latin typeface="Arial" panose="020B0604020202020204"/>
            </a:rPr>
            <a:t> tend</a:t>
          </a:r>
          <a:r>
            <a:rPr lang="en-US"/>
            <a:t> </a:t>
          </a:r>
          <a:r>
            <a:rPr lang="en-US">
              <a:latin typeface="Arial" panose="020B0604020202020204"/>
            </a:rPr>
            <a:t>to </a:t>
          </a:r>
          <a:r>
            <a:rPr lang="en-US"/>
            <a:t>overfit noisy or high-dimensional data. This can lead to poor generalization performance on unseen data </a:t>
          </a:r>
          <a:r>
            <a:rPr lang="en-US">
              <a:latin typeface="Arial" panose="020B0604020202020204"/>
            </a:rPr>
            <a:t>here.</a:t>
          </a:r>
          <a:endParaRPr lang="en-US"/>
        </a:p>
      </dgm:t>
    </dgm:pt>
    <dgm:pt modelId="{41BD91CF-3441-4BAC-91A5-157077AE4E9A}" type="parTrans" cxnId="{C66D3123-163A-48DF-AF94-D6BF26E4D64F}">
      <dgm:prSet/>
      <dgm:spPr/>
      <dgm:t>
        <a:bodyPr/>
        <a:lstStyle/>
        <a:p>
          <a:endParaRPr lang="en-US"/>
        </a:p>
      </dgm:t>
    </dgm:pt>
    <dgm:pt modelId="{885CC944-9193-43F3-8533-91483A6DE258}" type="sibTrans" cxnId="{C66D3123-163A-48DF-AF94-D6BF26E4D64F}">
      <dgm:prSet/>
      <dgm:spPr/>
      <dgm:t>
        <a:bodyPr/>
        <a:lstStyle/>
        <a:p>
          <a:endParaRPr lang="en-US"/>
        </a:p>
      </dgm:t>
    </dgm:pt>
    <dgm:pt modelId="{71E7849E-CAC1-4E9F-9B47-F4F92F6D60A9}">
      <dgm:prSet phldr="0"/>
      <dgm:spPr/>
      <dgm:t>
        <a:bodyPr/>
        <a:lstStyle/>
        <a:p>
          <a:r>
            <a:rPr lang="en-US">
              <a:latin typeface="Arial" panose="020B0604020202020204"/>
            </a:rPr>
            <a:t>Random Forest</a:t>
          </a:r>
          <a:endParaRPr lang="en-US"/>
        </a:p>
      </dgm:t>
    </dgm:pt>
    <dgm:pt modelId="{58546867-CBB8-47B1-9E6E-EA6AA8418E91}" type="parTrans" cxnId="{1ACA978E-7C5E-4C4B-83EC-B8CF7C12B3DB}">
      <dgm:prSet/>
      <dgm:spPr/>
    </dgm:pt>
    <dgm:pt modelId="{F7E88E99-27B3-41E0-BF8F-4AC468E0C6F9}" type="sibTrans" cxnId="{1ACA978E-7C5E-4C4B-83EC-B8CF7C12B3DB}">
      <dgm:prSet/>
      <dgm:spPr/>
      <dgm:t>
        <a:bodyPr/>
        <a:lstStyle/>
        <a:p>
          <a:endParaRPr lang="en-US"/>
        </a:p>
      </dgm:t>
    </dgm:pt>
    <dgm:pt modelId="{18161861-B3C3-41D8-A997-E65073CE7474}">
      <dgm:prSet phldr="0"/>
      <dgm:spPr/>
      <dgm:t>
        <a:bodyPr/>
        <a:lstStyle/>
        <a:p>
          <a:r>
            <a:rPr lang="en-US"/>
            <a:t>In the context of facial emotion detection, the challenge lies in extracting </a:t>
          </a:r>
          <a:r>
            <a:rPr lang="en-US">
              <a:latin typeface="Arial" panose="020B0604020202020204"/>
            </a:rPr>
            <a:t>meaningful </a:t>
          </a:r>
          <a:r>
            <a:rPr lang="en-US"/>
            <a:t> features from raw images.</a:t>
          </a:r>
          <a:endParaRPr lang="en-US">
            <a:latin typeface="Arial" panose="020B0604020202020204"/>
          </a:endParaRPr>
        </a:p>
      </dgm:t>
    </dgm:pt>
    <dgm:pt modelId="{F64CB223-0CFC-40D9-8D07-AEB89035C720}" type="parTrans" cxnId="{A3FFFA19-6316-4CC9-B231-D6B0E2819C20}">
      <dgm:prSet/>
      <dgm:spPr/>
    </dgm:pt>
    <dgm:pt modelId="{198B4857-D1D8-4C82-B59C-5687C67C743A}" type="sibTrans" cxnId="{A3FFFA19-6316-4CC9-B231-D6B0E2819C20}">
      <dgm:prSet/>
      <dgm:spPr/>
      <dgm:t>
        <a:bodyPr/>
        <a:lstStyle/>
        <a:p>
          <a:endParaRPr lang="en-US"/>
        </a:p>
      </dgm:t>
    </dgm:pt>
    <dgm:pt modelId="{FEEE7821-9F84-4C0B-9732-BC63CD7F5A26}">
      <dgm:prSet phldr="0"/>
      <dgm:spPr/>
      <dgm:t>
        <a:bodyPr/>
        <a:lstStyle/>
        <a:p>
          <a:r>
            <a:rPr lang="en-US"/>
            <a:t>SVMs are powerful classifiers with strong theoretical foundations, their effectiveness</a:t>
          </a:r>
          <a:r>
            <a:rPr lang="en-US">
              <a:latin typeface="Arial" panose="020B0604020202020204"/>
            </a:rPr>
            <a:t> here</a:t>
          </a:r>
          <a:r>
            <a:rPr lang="en-US"/>
            <a:t> depends on the careful tuning of hyperparameters.</a:t>
          </a:r>
          <a:endParaRPr lang="en-US">
            <a:latin typeface="Arial" panose="020B0604020202020204"/>
          </a:endParaRPr>
        </a:p>
      </dgm:t>
    </dgm:pt>
    <dgm:pt modelId="{F46E93D2-47F2-4E10-8255-23D5D3FCAD27}" type="parTrans" cxnId="{1662FEE2-F54A-4A11-BB45-17CA2FE28FBC}">
      <dgm:prSet/>
      <dgm:spPr/>
    </dgm:pt>
    <dgm:pt modelId="{B4CE627A-8E50-4BFB-9B94-62CBEAE0CB7E}" type="sibTrans" cxnId="{1662FEE2-F54A-4A11-BB45-17CA2FE28FBC}">
      <dgm:prSet/>
      <dgm:spPr/>
      <dgm:t>
        <a:bodyPr/>
        <a:lstStyle/>
        <a:p>
          <a:endParaRPr lang="en-US"/>
        </a:p>
      </dgm:t>
    </dgm:pt>
    <dgm:pt modelId="{7AF13EA5-C0F1-488A-86B9-7532F6D5B8AA}">
      <dgm:prSet phldr="0"/>
      <dgm:spPr/>
      <dgm:t>
        <a:bodyPr/>
        <a:lstStyle/>
        <a:p>
          <a:r>
            <a:rPr lang="en-US"/>
            <a:t>Interpreting the decision-making process of a Random Forest model in facial emotion detection can be challenging due to its lower level of interpretability.</a:t>
          </a:r>
          <a:endParaRPr lang="en-US">
            <a:latin typeface="Arial" panose="020B0604020202020204"/>
          </a:endParaRPr>
        </a:p>
      </dgm:t>
    </dgm:pt>
    <dgm:pt modelId="{A12A8C2D-9A68-4974-94FD-C5A4216FBC46}" type="parTrans" cxnId="{8A8B381A-6D66-4F39-A0E8-0F25DED9CD92}">
      <dgm:prSet/>
      <dgm:spPr/>
    </dgm:pt>
    <dgm:pt modelId="{DDA9610E-5C07-44A2-A15D-F33C69F35EA9}" type="sibTrans" cxnId="{8A8B381A-6D66-4F39-A0E8-0F25DED9CD92}">
      <dgm:prSet/>
      <dgm:spPr/>
      <dgm:t>
        <a:bodyPr/>
        <a:lstStyle/>
        <a:p>
          <a:endParaRPr lang="en-US"/>
        </a:p>
      </dgm:t>
    </dgm:pt>
    <dgm:pt modelId="{3C775B3A-BA61-4670-8BC1-B27496A4D48F}">
      <dgm:prSet phldr="0"/>
      <dgm:spPr/>
      <dgm:t>
        <a:bodyPr/>
        <a:lstStyle/>
        <a:p>
          <a:endParaRPr lang="en-US">
            <a:latin typeface="Arial" panose="020B0604020202020204"/>
          </a:endParaRPr>
        </a:p>
      </dgm:t>
    </dgm:pt>
    <dgm:pt modelId="{BEF1E799-00B5-485B-89B5-2CB86B01B54D}" type="parTrans" cxnId="{64C0AA23-C023-4207-9720-7D6E0445D288}">
      <dgm:prSet/>
      <dgm:spPr/>
    </dgm:pt>
    <dgm:pt modelId="{2010DDBE-4D34-4A6C-96BE-799C4E216D33}" type="sibTrans" cxnId="{64C0AA23-C023-4207-9720-7D6E0445D288}">
      <dgm:prSet/>
      <dgm:spPr/>
    </dgm:pt>
    <dgm:pt modelId="{29EDDD04-317F-4AC3-80C9-173C23A2E884}">
      <dgm:prSet phldr="0"/>
      <dgm:spPr/>
      <dgm:t>
        <a:bodyPr/>
        <a:lstStyle/>
        <a:p>
          <a:endParaRPr lang="en-US">
            <a:latin typeface="Arial" panose="020B0604020202020204"/>
          </a:endParaRPr>
        </a:p>
      </dgm:t>
    </dgm:pt>
    <dgm:pt modelId="{CC29F41B-ECE3-470B-B253-607D8534D0F8}" type="parTrans" cxnId="{AA407110-D7FA-4806-926B-55D7206BEA61}">
      <dgm:prSet/>
      <dgm:spPr/>
    </dgm:pt>
    <dgm:pt modelId="{9A6D5F42-33BF-4E05-BE9A-0789A55B2FCD}" type="sibTrans" cxnId="{AA407110-D7FA-4806-926B-55D7206BEA61}">
      <dgm:prSet/>
      <dgm:spPr/>
    </dgm:pt>
    <dgm:pt modelId="{47788088-298F-4649-86D0-A982F6EE9458}">
      <dgm:prSet phldr="0"/>
      <dgm:spPr/>
      <dgm:t>
        <a:bodyPr/>
        <a:lstStyle/>
        <a:p>
          <a:endParaRPr lang="en-US">
            <a:latin typeface="Arial" panose="020B0604020202020204"/>
          </a:endParaRPr>
        </a:p>
      </dgm:t>
    </dgm:pt>
    <dgm:pt modelId="{B36B4F3F-FFA0-4E30-976B-60AF2D9349A7}" type="parTrans" cxnId="{8A6ECFCB-6278-4CCA-A7FC-504863EFE18A}">
      <dgm:prSet/>
      <dgm:spPr/>
    </dgm:pt>
    <dgm:pt modelId="{FF8A75C9-8061-4683-A4CD-B3A4250A8DD0}" type="sibTrans" cxnId="{8A6ECFCB-6278-4CCA-A7FC-504863EFE18A}">
      <dgm:prSet/>
      <dgm:spPr/>
    </dgm:pt>
    <dgm:pt modelId="{6BDE3BA0-1091-481B-9F55-70023BBBA0C3}" type="pres">
      <dgm:prSet presAssocID="{FF915D30-695C-499B-9921-50AF3520B336}" presName="Name0" presStyleCnt="0">
        <dgm:presLayoutVars>
          <dgm:dir/>
          <dgm:animLvl val="lvl"/>
          <dgm:resizeHandles val="exact"/>
        </dgm:presLayoutVars>
      </dgm:prSet>
      <dgm:spPr/>
    </dgm:pt>
    <dgm:pt modelId="{92B48FCF-AF04-4FD6-87D8-1289234CC2BA}" type="pres">
      <dgm:prSet presAssocID="{9F7D210C-6704-43D0-A3B5-E91053B4865E}" presName="composite" presStyleCnt="0"/>
      <dgm:spPr/>
    </dgm:pt>
    <dgm:pt modelId="{56E2CF11-37C8-4444-BA06-CA2E73029C3F}" type="pres">
      <dgm:prSet presAssocID="{9F7D210C-6704-43D0-A3B5-E91053B4865E}" presName="parTx" presStyleLbl="alignNode1" presStyleIdx="0" presStyleCnt="3">
        <dgm:presLayoutVars>
          <dgm:chMax val="0"/>
          <dgm:chPref val="0"/>
          <dgm:bulletEnabled val="1"/>
        </dgm:presLayoutVars>
      </dgm:prSet>
      <dgm:spPr/>
    </dgm:pt>
    <dgm:pt modelId="{4E595D53-7F9C-4EFD-A891-557123FDD61A}" type="pres">
      <dgm:prSet presAssocID="{9F7D210C-6704-43D0-A3B5-E91053B4865E}" presName="desTx" presStyleLbl="alignAccFollowNode1" presStyleIdx="0" presStyleCnt="3">
        <dgm:presLayoutVars>
          <dgm:bulletEnabled val="1"/>
        </dgm:presLayoutVars>
      </dgm:prSet>
      <dgm:spPr/>
    </dgm:pt>
    <dgm:pt modelId="{FAAB0B29-C23F-4CB2-8C3C-DE1CCEB968EE}" type="pres">
      <dgm:prSet presAssocID="{5483D311-6C9A-49C0-8422-3B9057D05C32}" presName="space" presStyleCnt="0"/>
      <dgm:spPr/>
    </dgm:pt>
    <dgm:pt modelId="{E49FD60D-2E36-4158-82B1-FE090625360C}" type="pres">
      <dgm:prSet presAssocID="{ED2FD49C-BA82-4CBF-A4BA-71B4E5DDDCF9}" presName="composite" presStyleCnt="0"/>
      <dgm:spPr/>
    </dgm:pt>
    <dgm:pt modelId="{3E9D0F3D-C933-4A9C-8154-17ABEDFD29EC}" type="pres">
      <dgm:prSet presAssocID="{ED2FD49C-BA82-4CBF-A4BA-71B4E5DDDCF9}" presName="parTx" presStyleLbl="alignNode1" presStyleIdx="1" presStyleCnt="3">
        <dgm:presLayoutVars>
          <dgm:chMax val="0"/>
          <dgm:chPref val="0"/>
          <dgm:bulletEnabled val="1"/>
        </dgm:presLayoutVars>
      </dgm:prSet>
      <dgm:spPr/>
    </dgm:pt>
    <dgm:pt modelId="{DFB05C09-024C-41BA-A860-A444CB79B18D}" type="pres">
      <dgm:prSet presAssocID="{ED2FD49C-BA82-4CBF-A4BA-71B4E5DDDCF9}" presName="desTx" presStyleLbl="alignAccFollowNode1" presStyleIdx="1" presStyleCnt="3">
        <dgm:presLayoutVars>
          <dgm:bulletEnabled val="1"/>
        </dgm:presLayoutVars>
      </dgm:prSet>
      <dgm:spPr/>
    </dgm:pt>
    <dgm:pt modelId="{C3F8A8AC-93C2-4106-B678-518483660B5C}" type="pres">
      <dgm:prSet presAssocID="{2A3DFEA6-FA36-4AD4-AE03-5186A42F3BE7}" presName="space" presStyleCnt="0"/>
      <dgm:spPr/>
    </dgm:pt>
    <dgm:pt modelId="{5F45A1E8-B791-4B22-BAAD-E3EE9F293B8B}" type="pres">
      <dgm:prSet presAssocID="{71E7849E-CAC1-4E9F-9B47-F4F92F6D60A9}" presName="composite" presStyleCnt="0"/>
      <dgm:spPr/>
    </dgm:pt>
    <dgm:pt modelId="{AC5D6B31-1422-4FD8-A1B0-10575F3F8C35}" type="pres">
      <dgm:prSet presAssocID="{71E7849E-CAC1-4E9F-9B47-F4F92F6D60A9}" presName="parTx" presStyleLbl="alignNode1" presStyleIdx="2" presStyleCnt="3">
        <dgm:presLayoutVars>
          <dgm:chMax val="0"/>
          <dgm:chPref val="0"/>
          <dgm:bulletEnabled val="1"/>
        </dgm:presLayoutVars>
      </dgm:prSet>
      <dgm:spPr/>
    </dgm:pt>
    <dgm:pt modelId="{EADF10AB-5F59-4158-99B3-F2D50CB34826}" type="pres">
      <dgm:prSet presAssocID="{71E7849E-CAC1-4E9F-9B47-F4F92F6D60A9}" presName="desTx" presStyleLbl="alignAccFollowNode1" presStyleIdx="2" presStyleCnt="3">
        <dgm:presLayoutVars>
          <dgm:bulletEnabled val="1"/>
        </dgm:presLayoutVars>
      </dgm:prSet>
      <dgm:spPr/>
    </dgm:pt>
  </dgm:ptLst>
  <dgm:cxnLst>
    <dgm:cxn modelId="{30510204-6A56-4BDD-993A-D51B23C1740F}" type="presOf" srcId="{975574DC-9CAE-4987-91A9-E0832E8294E6}" destId="{4E595D53-7F9C-4EFD-A891-557123FDD61A}" srcOrd="0" destOrd="2" presId="urn:microsoft.com/office/officeart/2005/8/layout/hList1"/>
    <dgm:cxn modelId="{27159E0A-9192-41DB-A1B5-5B2F9372A54E}" srcId="{9F7D210C-6704-43D0-A3B5-E91053B4865E}" destId="{975574DC-9CAE-4987-91A9-E0832E8294E6}" srcOrd="2" destOrd="0" parTransId="{9059560C-FE5C-4AC8-AF95-1E40CF22A21A}" sibTransId="{1DAE8E94-3A4F-4892-AB09-5214F6F0F008}"/>
    <dgm:cxn modelId="{5305B70C-7C22-4992-BEB1-C5F94BBAED04}" type="presOf" srcId="{957F1BDE-C278-40CA-8B56-7E390987C5B0}" destId="{4E595D53-7F9C-4EFD-A891-557123FDD61A}" srcOrd="0" destOrd="0" presId="urn:microsoft.com/office/officeart/2005/8/layout/hList1"/>
    <dgm:cxn modelId="{AA407110-D7FA-4806-926B-55D7206BEA61}" srcId="{ED2FD49C-BA82-4CBF-A4BA-71B4E5DDDCF9}" destId="{29EDDD04-317F-4AC3-80C9-173C23A2E884}" srcOrd="1" destOrd="0" parTransId="{CC29F41B-ECE3-470B-B253-607D8534D0F8}" sibTransId="{9A6D5F42-33BF-4E05-BE9A-0789A55B2FCD}"/>
    <dgm:cxn modelId="{C6FC3815-495F-4364-B90F-6A04435EA213}" type="presOf" srcId="{71E7849E-CAC1-4E9F-9B47-F4F92F6D60A9}" destId="{AC5D6B31-1422-4FD8-A1B0-10575F3F8C35}" srcOrd="0" destOrd="0" presId="urn:microsoft.com/office/officeart/2005/8/layout/hList1"/>
    <dgm:cxn modelId="{F3D68B17-0983-4C15-B052-2E86D1BF13DE}" type="presOf" srcId="{ED2FD49C-BA82-4CBF-A4BA-71B4E5DDDCF9}" destId="{3E9D0F3D-C933-4A9C-8154-17ABEDFD29EC}" srcOrd="0" destOrd="0" presId="urn:microsoft.com/office/officeart/2005/8/layout/hList1"/>
    <dgm:cxn modelId="{8FECB818-7126-4A4F-80A6-73995C213CFE}" type="presOf" srcId="{078029D1-FA0E-4F59-AB02-974DB2B551E0}" destId="{EADF10AB-5F59-4158-99B3-F2D50CB34826}" srcOrd="0" destOrd="0" presId="urn:microsoft.com/office/officeart/2005/8/layout/hList1"/>
    <dgm:cxn modelId="{A3FFFA19-6316-4CC9-B231-D6B0E2819C20}" srcId="{ED2FD49C-BA82-4CBF-A4BA-71B4E5DDDCF9}" destId="{18161861-B3C3-41D8-A997-E65073CE7474}" srcOrd="0" destOrd="0" parTransId="{F64CB223-0CFC-40D9-8D07-AEB89035C720}" sibTransId="{198B4857-D1D8-4C82-B59C-5687C67C743A}"/>
    <dgm:cxn modelId="{8A8B381A-6D66-4F39-A0E8-0F25DED9CD92}" srcId="{71E7849E-CAC1-4E9F-9B47-F4F92F6D60A9}" destId="{7AF13EA5-C0F1-488A-86B9-7532F6D5B8AA}" srcOrd="2" destOrd="0" parTransId="{A12A8C2D-9A68-4974-94FD-C5A4216FBC46}" sibTransId="{DDA9610E-5C07-44A2-A15D-F33C69F35EA9}"/>
    <dgm:cxn modelId="{C66D3123-163A-48DF-AF94-D6BF26E4D64F}" srcId="{71E7849E-CAC1-4E9F-9B47-F4F92F6D60A9}" destId="{078029D1-FA0E-4F59-AB02-974DB2B551E0}" srcOrd="0" destOrd="0" parTransId="{41BD91CF-3441-4BAC-91A5-157077AE4E9A}" sibTransId="{885CC944-9193-43F3-8533-91483A6DE258}"/>
    <dgm:cxn modelId="{64C0AA23-C023-4207-9720-7D6E0445D288}" srcId="{9F7D210C-6704-43D0-A3B5-E91053B4865E}" destId="{3C775B3A-BA61-4670-8BC1-B27496A4D48F}" srcOrd="1" destOrd="0" parTransId="{BEF1E799-00B5-485B-89B5-2CB86B01B54D}" sibTransId="{2010DDBE-4D34-4A6C-96BE-799C4E216D33}"/>
    <dgm:cxn modelId="{FE9EAF2A-2400-4EDE-A388-72C581074D5E}" type="presOf" srcId="{7AF13EA5-C0F1-488A-86B9-7532F6D5B8AA}" destId="{EADF10AB-5F59-4158-99B3-F2D50CB34826}" srcOrd="0" destOrd="2" presId="urn:microsoft.com/office/officeart/2005/8/layout/hList1"/>
    <dgm:cxn modelId="{C13FA657-0B40-49CA-BF78-84A7BC6169AD}" type="presOf" srcId="{47788088-298F-4649-86D0-A982F6EE9458}" destId="{EADF10AB-5F59-4158-99B3-F2D50CB34826}" srcOrd="0" destOrd="1" presId="urn:microsoft.com/office/officeart/2005/8/layout/hList1"/>
    <dgm:cxn modelId="{1ACA978E-7C5E-4C4B-83EC-B8CF7C12B3DB}" srcId="{FF915D30-695C-499B-9921-50AF3520B336}" destId="{71E7849E-CAC1-4E9F-9B47-F4F92F6D60A9}" srcOrd="2" destOrd="0" parTransId="{58546867-CBB8-47B1-9E6E-EA6AA8418E91}" sibTransId="{F7E88E99-27B3-41E0-BF8F-4AC468E0C6F9}"/>
    <dgm:cxn modelId="{3579A0A1-5AE1-4081-8173-483D9F0F23C0}" type="presOf" srcId="{29EDDD04-317F-4AC3-80C9-173C23A2E884}" destId="{DFB05C09-024C-41BA-A860-A444CB79B18D}" srcOrd="0" destOrd="1" presId="urn:microsoft.com/office/officeart/2005/8/layout/hList1"/>
    <dgm:cxn modelId="{20EDA7A2-F8A2-48E3-A246-F3C1A02C305C}" type="presOf" srcId="{3C775B3A-BA61-4670-8BC1-B27496A4D48F}" destId="{4E595D53-7F9C-4EFD-A891-557123FDD61A}" srcOrd="0" destOrd="1" presId="urn:microsoft.com/office/officeart/2005/8/layout/hList1"/>
    <dgm:cxn modelId="{FF1999A3-2138-4108-82F3-433B7B850428}" type="presOf" srcId="{FEEE7821-9F84-4C0B-9732-BC63CD7F5A26}" destId="{DFB05C09-024C-41BA-A860-A444CB79B18D}" srcOrd="0" destOrd="2" presId="urn:microsoft.com/office/officeart/2005/8/layout/hList1"/>
    <dgm:cxn modelId="{5CA6B2A6-C467-4D9D-A4BA-FBDA2F64794F}" srcId="{9F7D210C-6704-43D0-A3B5-E91053B4865E}" destId="{957F1BDE-C278-40CA-8B56-7E390987C5B0}" srcOrd="0" destOrd="0" parTransId="{A813FFCC-4135-49DC-8D5E-B3518C94B0B1}" sibTransId="{55212BED-4899-40EE-A548-F4E142DCDA5F}"/>
    <dgm:cxn modelId="{0E66ABA7-2E86-41B7-991F-11C014CEC376}" srcId="{FF915D30-695C-499B-9921-50AF3520B336}" destId="{ED2FD49C-BA82-4CBF-A4BA-71B4E5DDDCF9}" srcOrd="1" destOrd="0" parTransId="{51150DAE-9252-4AC4-B955-87429A9FDCC1}" sibTransId="{2A3DFEA6-FA36-4AD4-AE03-5186A42F3BE7}"/>
    <dgm:cxn modelId="{8D717BB7-7909-43FC-AABA-4153C6D8BBF7}" type="presOf" srcId="{FF915D30-695C-499B-9921-50AF3520B336}" destId="{6BDE3BA0-1091-481B-9F55-70023BBBA0C3}" srcOrd="0" destOrd="0" presId="urn:microsoft.com/office/officeart/2005/8/layout/hList1"/>
    <dgm:cxn modelId="{8A6ECFCB-6278-4CCA-A7FC-504863EFE18A}" srcId="{71E7849E-CAC1-4E9F-9B47-F4F92F6D60A9}" destId="{47788088-298F-4649-86D0-A982F6EE9458}" srcOrd="1" destOrd="0" parTransId="{B36B4F3F-FFA0-4E30-976B-60AF2D9349A7}" sibTransId="{FF8A75C9-8061-4683-A4CD-B3A4250A8DD0}"/>
    <dgm:cxn modelId="{1662FEE2-F54A-4A11-BB45-17CA2FE28FBC}" srcId="{ED2FD49C-BA82-4CBF-A4BA-71B4E5DDDCF9}" destId="{FEEE7821-9F84-4C0B-9732-BC63CD7F5A26}" srcOrd="2" destOrd="0" parTransId="{F46E93D2-47F2-4E10-8255-23D5D3FCAD27}" sibTransId="{B4CE627A-8E50-4BFB-9B94-62CBEAE0CB7E}"/>
    <dgm:cxn modelId="{C384AFEF-02FF-49B6-8BA7-6738DE1BD02B}" type="presOf" srcId="{9F7D210C-6704-43D0-A3B5-E91053B4865E}" destId="{56E2CF11-37C8-4444-BA06-CA2E73029C3F}" srcOrd="0" destOrd="0" presId="urn:microsoft.com/office/officeart/2005/8/layout/hList1"/>
    <dgm:cxn modelId="{5F13E0F6-0BAF-4320-BEC2-02D2BC5C26B6}" srcId="{FF915D30-695C-499B-9921-50AF3520B336}" destId="{9F7D210C-6704-43D0-A3B5-E91053B4865E}" srcOrd="0" destOrd="0" parTransId="{E6021A77-C82A-40DA-9BE5-73557CCFCC39}" sibTransId="{5483D311-6C9A-49C0-8422-3B9057D05C32}"/>
    <dgm:cxn modelId="{CFFAB6FC-AE3E-4AD7-B01E-FDA11A746F03}" type="presOf" srcId="{18161861-B3C3-41D8-A997-E65073CE7474}" destId="{DFB05C09-024C-41BA-A860-A444CB79B18D}" srcOrd="0" destOrd="0" presId="urn:microsoft.com/office/officeart/2005/8/layout/hList1"/>
    <dgm:cxn modelId="{91482A4C-E83D-4A30-AF74-15902ACCA8A7}" type="presParOf" srcId="{6BDE3BA0-1091-481B-9F55-70023BBBA0C3}" destId="{92B48FCF-AF04-4FD6-87D8-1289234CC2BA}" srcOrd="0" destOrd="0" presId="urn:microsoft.com/office/officeart/2005/8/layout/hList1"/>
    <dgm:cxn modelId="{948ADC76-428E-441E-8B77-1E127E360E1A}" type="presParOf" srcId="{92B48FCF-AF04-4FD6-87D8-1289234CC2BA}" destId="{56E2CF11-37C8-4444-BA06-CA2E73029C3F}" srcOrd="0" destOrd="0" presId="urn:microsoft.com/office/officeart/2005/8/layout/hList1"/>
    <dgm:cxn modelId="{5D3AD949-DA95-43DB-8E8D-60AD9A107D19}" type="presParOf" srcId="{92B48FCF-AF04-4FD6-87D8-1289234CC2BA}" destId="{4E595D53-7F9C-4EFD-A891-557123FDD61A}" srcOrd="1" destOrd="0" presId="urn:microsoft.com/office/officeart/2005/8/layout/hList1"/>
    <dgm:cxn modelId="{AF9F0B37-FAF0-4824-9FF9-590D904F853A}" type="presParOf" srcId="{6BDE3BA0-1091-481B-9F55-70023BBBA0C3}" destId="{FAAB0B29-C23F-4CB2-8C3C-DE1CCEB968EE}" srcOrd="1" destOrd="0" presId="urn:microsoft.com/office/officeart/2005/8/layout/hList1"/>
    <dgm:cxn modelId="{75127CA9-FBE5-407A-B1BB-9B88BBA34D10}" type="presParOf" srcId="{6BDE3BA0-1091-481B-9F55-70023BBBA0C3}" destId="{E49FD60D-2E36-4158-82B1-FE090625360C}" srcOrd="2" destOrd="0" presId="urn:microsoft.com/office/officeart/2005/8/layout/hList1"/>
    <dgm:cxn modelId="{6146B9D9-CD3D-47C4-AB32-36DD2E7B7621}" type="presParOf" srcId="{E49FD60D-2E36-4158-82B1-FE090625360C}" destId="{3E9D0F3D-C933-4A9C-8154-17ABEDFD29EC}" srcOrd="0" destOrd="0" presId="urn:microsoft.com/office/officeart/2005/8/layout/hList1"/>
    <dgm:cxn modelId="{3B3E288F-DDA6-4ACD-A4DB-33A497C33687}" type="presParOf" srcId="{E49FD60D-2E36-4158-82B1-FE090625360C}" destId="{DFB05C09-024C-41BA-A860-A444CB79B18D}" srcOrd="1" destOrd="0" presId="urn:microsoft.com/office/officeart/2005/8/layout/hList1"/>
    <dgm:cxn modelId="{41A3CFC0-554B-4778-B796-50F6DF444FC3}" type="presParOf" srcId="{6BDE3BA0-1091-481B-9F55-70023BBBA0C3}" destId="{C3F8A8AC-93C2-4106-B678-518483660B5C}" srcOrd="3" destOrd="0" presId="urn:microsoft.com/office/officeart/2005/8/layout/hList1"/>
    <dgm:cxn modelId="{535C07E6-00AC-43FF-8829-8F7B9343A12F}" type="presParOf" srcId="{6BDE3BA0-1091-481B-9F55-70023BBBA0C3}" destId="{5F45A1E8-B791-4B22-BAAD-E3EE9F293B8B}" srcOrd="4" destOrd="0" presId="urn:microsoft.com/office/officeart/2005/8/layout/hList1"/>
    <dgm:cxn modelId="{0C3AD038-C0F0-4FF8-8CD9-92533E6149C7}" type="presParOf" srcId="{5F45A1E8-B791-4B22-BAAD-E3EE9F293B8B}" destId="{AC5D6B31-1422-4FD8-A1B0-10575F3F8C35}" srcOrd="0" destOrd="0" presId="urn:microsoft.com/office/officeart/2005/8/layout/hList1"/>
    <dgm:cxn modelId="{1B496202-CADF-4A23-9ABD-EB88B6586D4D}" type="presParOf" srcId="{5F45A1E8-B791-4B22-BAAD-E3EE9F293B8B}" destId="{EADF10AB-5F59-4158-99B3-F2D50CB3482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B1068E-2DDE-45EC-A0CE-0D22152CCB05}"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B00418D8-ED05-4FB5-8104-01D037CD0668}">
      <dgm:prSet/>
      <dgm:spPr/>
      <dgm:t>
        <a:bodyPr/>
        <a:lstStyle/>
        <a:p>
          <a:pPr>
            <a:lnSpc>
              <a:spcPct val="100000"/>
            </a:lnSpc>
          </a:pPr>
          <a:r>
            <a:rPr lang="en-US">
              <a:solidFill>
                <a:srgbClr val="0D0D0D"/>
              </a:solidFill>
            </a:rPr>
            <a:t>Traditional classifiers </a:t>
          </a:r>
          <a:r>
            <a:rPr lang="en-US">
              <a:solidFill>
                <a:srgbClr val="0D0D0D"/>
              </a:solidFill>
              <a:latin typeface="Arial" panose="020B0604020202020204"/>
            </a:rPr>
            <a:t>like Logistic Regression, SVM, and Random Forest struggled to capture </a:t>
          </a:r>
          <a:r>
            <a:rPr lang="en-US">
              <a:solidFill>
                <a:srgbClr val="0D0D0D"/>
              </a:solidFill>
            </a:rPr>
            <a:t>the </a:t>
          </a:r>
          <a:r>
            <a:rPr lang="en-US">
              <a:solidFill>
                <a:srgbClr val="0D0D0D"/>
              </a:solidFill>
              <a:latin typeface="Arial" panose="020B0604020202020204"/>
            </a:rPr>
            <a:t>intricate nuances present in facial expressions, leading </a:t>
          </a:r>
          <a:r>
            <a:rPr lang="en-US">
              <a:solidFill>
                <a:srgbClr val="0D0D0D"/>
              </a:solidFill>
            </a:rPr>
            <a:t>to </a:t>
          </a:r>
          <a:r>
            <a:rPr lang="en-US">
              <a:solidFill>
                <a:srgbClr val="0D0D0D"/>
              </a:solidFill>
              <a:latin typeface="Arial" panose="020B0604020202020204"/>
            </a:rPr>
            <a:t>suboptimal performance in emotion detection.</a:t>
          </a:r>
          <a:endParaRPr lang="en-US">
            <a:latin typeface="Arial" panose="020B0604020202020204"/>
          </a:endParaRPr>
        </a:p>
      </dgm:t>
    </dgm:pt>
    <dgm:pt modelId="{EF49944A-7551-4117-9018-C42D5F04E6A4}" type="parTrans" cxnId="{A6D12BE7-6889-41F1-BBC5-61C1878210EF}">
      <dgm:prSet/>
      <dgm:spPr/>
      <dgm:t>
        <a:bodyPr/>
        <a:lstStyle/>
        <a:p>
          <a:endParaRPr lang="en-US"/>
        </a:p>
      </dgm:t>
    </dgm:pt>
    <dgm:pt modelId="{87A87B56-09AF-4425-9C52-6F3780B1CF1E}" type="sibTrans" cxnId="{A6D12BE7-6889-41F1-BBC5-61C1878210EF}">
      <dgm:prSet/>
      <dgm:spPr/>
      <dgm:t>
        <a:bodyPr/>
        <a:lstStyle/>
        <a:p>
          <a:pPr>
            <a:lnSpc>
              <a:spcPct val="100000"/>
            </a:lnSpc>
          </a:pPr>
          <a:endParaRPr lang="en-US"/>
        </a:p>
      </dgm:t>
    </dgm:pt>
    <dgm:pt modelId="{F0C9621E-6BD0-4E05-B629-2CBCDCCF523C}">
      <dgm:prSet/>
      <dgm:spPr/>
      <dgm:t>
        <a:bodyPr/>
        <a:lstStyle/>
        <a:p>
          <a:pPr>
            <a:lnSpc>
              <a:spcPct val="100000"/>
            </a:lnSpc>
          </a:pPr>
          <a:r>
            <a:rPr lang="en-US">
              <a:solidFill>
                <a:srgbClr val="0D0D0D"/>
              </a:solidFill>
              <a:latin typeface="Arial" panose="020B0604020202020204"/>
            </a:rPr>
            <a:t>The</a:t>
          </a:r>
          <a:r>
            <a:rPr lang="en-US">
              <a:solidFill>
                <a:srgbClr val="0D0D0D"/>
              </a:solidFill>
            </a:rPr>
            <a:t> FER2013 dataset, comprising facial images, necessitates a model that can effectively analyze and interpret these visual patterns to accurately classify emotions, making CNNs the ideal choice for this task.</a:t>
          </a:r>
        </a:p>
      </dgm:t>
    </dgm:pt>
    <dgm:pt modelId="{09B5D874-A64F-468E-9AC6-63A4502812DA}" type="parTrans" cxnId="{D32454CD-670A-4E22-AB18-9ADF31B63383}">
      <dgm:prSet/>
      <dgm:spPr/>
      <dgm:t>
        <a:bodyPr/>
        <a:lstStyle/>
        <a:p>
          <a:endParaRPr lang="en-US"/>
        </a:p>
      </dgm:t>
    </dgm:pt>
    <dgm:pt modelId="{A1CBF298-0E76-4C07-9BA1-59BBBA0D3862}" type="sibTrans" cxnId="{D32454CD-670A-4E22-AB18-9ADF31B63383}">
      <dgm:prSet/>
      <dgm:spPr/>
      <dgm:t>
        <a:bodyPr/>
        <a:lstStyle/>
        <a:p>
          <a:endParaRPr lang="en-US"/>
        </a:p>
      </dgm:t>
    </dgm:pt>
    <dgm:pt modelId="{CD85265B-392E-4500-9185-DF312129CF23}">
      <dgm:prSet phldr="0"/>
      <dgm:spPr/>
      <dgm:t>
        <a:bodyPr/>
        <a:lstStyle/>
        <a:p>
          <a:pPr>
            <a:lnSpc>
              <a:spcPct val="100000"/>
            </a:lnSpc>
          </a:pPr>
          <a:r>
            <a:rPr lang="en-US">
              <a:latin typeface="Arial" panose="020B0604020202020204"/>
            </a:rPr>
            <a:t> </a:t>
          </a:r>
          <a:r>
            <a:rPr lang="en-US">
              <a:solidFill>
                <a:srgbClr val="0D0D0D"/>
              </a:solidFill>
            </a:rPr>
            <a:t>CNNs, on the other hand, excel in processing image data due to their ability to capture spatial hierarchies, enabling them to understand and extract intricate visual patterns inherent in facial expressions.</a:t>
          </a:r>
        </a:p>
      </dgm:t>
    </dgm:pt>
    <dgm:pt modelId="{1051CF89-DC87-4C09-A767-AC0624308669}" type="parTrans" cxnId="{FA0A7D1E-3AA6-48AB-903A-8546B4ABE4B2}">
      <dgm:prSet/>
      <dgm:spPr/>
      <dgm:t>
        <a:bodyPr/>
        <a:lstStyle/>
        <a:p>
          <a:endParaRPr lang="en-US"/>
        </a:p>
      </dgm:t>
    </dgm:pt>
    <dgm:pt modelId="{6D1B1237-B3C2-48BB-AC57-53787FA7F46D}" type="sibTrans" cxnId="{FA0A7D1E-3AA6-48AB-903A-8546B4ABE4B2}">
      <dgm:prSet/>
      <dgm:spPr/>
      <dgm:t>
        <a:bodyPr/>
        <a:lstStyle/>
        <a:p>
          <a:pPr>
            <a:lnSpc>
              <a:spcPct val="100000"/>
            </a:lnSpc>
          </a:pPr>
          <a:endParaRPr lang="en-US"/>
        </a:p>
      </dgm:t>
    </dgm:pt>
    <dgm:pt modelId="{B9E8BDEB-36AA-474F-B23A-CF59FE5925EF}" type="pres">
      <dgm:prSet presAssocID="{38B1068E-2DDE-45EC-A0CE-0D22152CCB05}" presName="root" presStyleCnt="0">
        <dgm:presLayoutVars>
          <dgm:dir/>
          <dgm:resizeHandles val="exact"/>
        </dgm:presLayoutVars>
      </dgm:prSet>
      <dgm:spPr/>
    </dgm:pt>
    <dgm:pt modelId="{79288333-0849-4D6C-9A8E-C5449E659FD4}" type="pres">
      <dgm:prSet presAssocID="{B00418D8-ED05-4FB5-8104-01D037CD0668}" presName="compNode" presStyleCnt="0"/>
      <dgm:spPr/>
    </dgm:pt>
    <dgm:pt modelId="{25F5119F-1FB0-4F41-80ED-BB38999B2506}" type="pres">
      <dgm:prSet presAssocID="{B00418D8-ED05-4FB5-8104-01D037CD0668}" presName="bgRect" presStyleLbl="bgShp" presStyleIdx="0" presStyleCnt="3"/>
      <dgm:spPr/>
    </dgm:pt>
    <dgm:pt modelId="{DC645BC5-7E7E-4F83-A7D9-36C30BE69DC9}" type="pres">
      <dgm:prSet presAssocID="{B00418D8-ED05-4FB5-8104-01D037CD06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B8F3C2B2-E7C2-48F0-BB0A-623708C0B836}" type="pres">
      <dgm:prSet presAssocID="{B00418D8-ED05-4FB5-8104-01D037CD0668}" presName="spaceRect" presStyleCnt="0"/>
      <dgm:spPr/>
    </dgm:pt>
    <dgm:pt modelId="{D431452B-169D-400A-9CA9-3040C1079BD9}" type="pres">
      <dgm:prSet presAssocID="{B00418D8-ED05-4FB5-8104-01D037CD0668}" presName="parTx" presStyleLbl="revTx" presStyleIdx="0" presStyleCnt="3">
        <dgm:presLayoutVars>
          <dgm:chMax val="0"/>
          <dgm:chPref val="0"/>
        </dgm:presLayoutVars>
      </dgm:prSet>
      <dgm:spPr/>
    </dgm:pt>
    <dgm:pt modelId="{177DCB7E-C019-4185-96CA-09405C70CED7}" type="pres">
      <dgm:prSet presAssocID="{87A87B56-09AF-4425-9C52-6F3780B1CF1E}" presName="sibTrans" presStyleCnt="0"/>
      <dgm:spPr/>
    </dgm:pt>
    <dgm:pt modelId="{84CDF062-9FE6-4E24-98A8-AC1AB6FE080C}" type="pres">
      <dgm:prSet presAssocID="{CD85265B-392E-4500-9185-DF312129CF23}" presName="compNode" presStyleCnt="0"/>
      <dgm:spPr/>
    </dgm:pt>
    <dgm:pt modelId="{7CEFBF05-0427-4419-B43B-FB212410ABBB}" type="pres">
      <dgm:prSet presAssocID="{CD85265B-392E-4500-9185-DF312129CF23}" presName="bgRect" presStyleLbl="bgShp" presStyleIdx="1" presStyleCnt="3"/>
      <dgm:spPr/>
    </dgm:pt>
    <dgm:pt modelId="{978F73C0-5CDD-4EEA-8807-727DA0B272B9}" type="pres">
      <dgm:prSet presAssocID="{CD85265B-392E-4500-9185-DF312129CF2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3577B2AD-5C5C-4E7B-A113-5319E54E1966}" type="pres">
      <dgm:prSet presAssocID="{CD85265B-392E-4500-9185-DF312129CF23}" presName="spaceRect" presStyleCnt="0"/>
      <dgm:spPr/>
    </dgm:pt>
    <dgm:pt modelId="{A9191148-BBE2-407D-8487-2C2FAC42926C}" type="pres">
      <dgm:prSet presAssocID="{CD85265B-392E-4500-9185-DF312129CF23}" presName="parTx" presStyleLbl="revTx" presStyleIdx="1" presStyleCnt="3">
        <dgm:presLayoutVars>
          <dgm:chMax val="0"/>
          <dgm:chPref val="0"/>
        </dgm:presLayoutVars>
      </dgm:prSet>
      <dgm:spPr/>
    </dgm:pt>
    <dgm:pt modelId="{EE0F59C6-6986-447D-A90D-E5DEF89EBDE3}" type="pres">
      <dgm:prSet presAssocID="{6D1B1237-B3C2-48BB-AC57-53787FA7F46D}" presName="sibTrans" presStyleCnt="0"/>
      <dgm:spPr/>
    </dgm:pt>
    <dgm:pt modelId="{3C8B42C1-E4C7-41E3-9396-D7758CDE137B}" type="pres">
      <dgm:prSet presAssocID="{F0C9621E-6BD0-4E05-B629-2CBCDCCF523C}" presName="compNode" presStyleCnt="0"/>
      <dgm:spPr/>
    </dgm:pt>
    <dgm:pt modelId="{AD13F45B-6243-4DEE-B8F9-8674D335CB5B}" type="pres">
      <dgm:prSet presAssocID="{F0C9621E-6BD0-4E05-B629-2CBCDCCF523C}" presName="bgRect" presStyleLbl="bgShp" presStyleIdx="2" presStyleCnt="3"/>
      <dgm:spPr/>
    </dgm:pt>
    <dgm:pt modelId="{60C4979C-10B0-4177-B918-FA6295B6913B}" type="pres">
      <dgm:prSet presAssocID="{F0C9621E-6BD0-4E05-B629-2CBCDCCF52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6C0C7663-4979-4EEE-944D-CB8D85EF5267}" type="pres">
      <dgm:prSet presAssocID="{F0C9621E-6BD0-4E05-B629-2CBCDCCF523C}" presName="spaceRect" presStyleCnt="0"/>
      <dgm:spPr/>
    </dgm:pt>
    <dgm:pt modelId="{465B3B97-374B-43D9-8101-E14CDD7C9FCC}" type="pres">
      <dgm:prSet presAssocID="{F0C9621E-6BD0-4E05-B629-2CBCDCCF523C}" presName="parTx" presStyleLbl="revTx" presStyleIdx="2" presStyleCnt="3">
        <dgm:presLayoutVars>
          <dgm:chMax val="0"/>
          <dgm:chPref val="0"/>
        </dgm:presLayoutVars>
      </dgm:prSet>
      <dgm:spPr/>
    </dgm:pt>
  </dgm:ptLst>
  <dgm:cxnLst>
    <dgm:cxn modelId="{0D143617-979F-4783-BFB6-BA22BF4A6B80}" type="presOf" srcId="{38B1068E-2DDE-45EC-A0CE-0D22152CCB05}" destId="{B9E8BDEB-36AA-474F-B23A-CF59FE5925EF}" srcOrd="0" destOrd="0" presId="urn:microsoft.com/office/officeart/2018/2/layout/IconVerticalSolidList"/>
    <dgm:cxn modelId="{FA0A7D1E-3AA6-48AB-903A-8546B4ABE4B2}" srcId="{38B1068E-2DDE-45EC-A0CE-0D22152CCB05}" destId="{CD85265B-392E-4500-9185-DF312129CF23}" srcOrd="1" destOrd="0" parTransId="{1051CF89-DC87-4C09-A767-AC0624308669}" sibTransId="{6D1B1237-B3C2-48BB-AC57-53787FA7F46D}"/>
    <dgm:cxn modelId="{C2E8FC1E-5A57-4683-AFC6-278FB908C968}" type="presOf" srcId="{B00418D8-ED05-4FB5-8104-01D037CD0668}" destId="{D431452B-169D-400A-9CA9-3040C1079BD9}" srcOrd="0" destOrd="0" presId="urn:microsoft.com/office/officeart/2018/2/layout/IconVerticalSolidList"/>
    <dgm:cxn modelId="{20965A77-3E8A-484A-9701-FFB3F695B826}" type="presOf" srcId="{F0C9621E-6BD0-4E05-B629-2CBCDCCF523C}" destId="{465B3B97-374B-43D9-8101-E14CDD7C9FCC}" srcOrd="0" destOrd="0" presId="urn:microsoft.com/office/officeart/2018/2/layout/IconVerticalSolidList"/>
    <dgm:cxn modelId="{D32454CD-670A-4E22-AB18-9ADF31B63383}" srcId="{38B1068E-2DDE-45EC-A0CE-0D22152CCB05}" destId="{F0C9621E-6BD0-4E05-B629-2CBCDCCF523C}" srcOrd="2" destOrd="0" parTransId="{09B5D874-A64F-468E-9AC6-63A4502812DA}" sibTransId="{A1CBF298-0E76-4C07-9BA1-59BBBA0D3862}"/>
    <dgm:cxn modelId="{A6D12BE7-6889-41F1-BBC5-61C1878210EF}" srcId="{38B1068E-2DDE-45EC-A0CE-0D22152CCB05}" destId="{B00418D8-ED05-4FB5-8104-01D037CD0668}" srcOrd="0" destOrd="0" parTransId="{EF49944A-7551-4117-9018-C42D5F04E6A4}" sibTransId="{87A87B56-09AF-4425-9C52-6F3780B1CF1E}"/>
    <dgm:cxn modelId="{110DADF9-95EA-473E-85F8-00C33F801BED}" type="presOf" srcId="{CD85265B-392E-4500-9185-DF312129CF23}" destId="{A9191148-BBE2-407D-8487-2C2FAC42926C}" srcOrd="0" destOrd="0" presId="urn:microsoft.com/office/officeart/2018/2/layout/IconVerticalSolidList"/>
    <dgm:cxn modelId="{C7EB27B5-582D-4649-9F67-66EABC9CC47D}" type="presParOf" srcId="{B9E8BDEB-36AA-474F-B23A-CF59FE5925EF}" destId="{79288333-0849-4D6C-9A8E-C5449E659FD4}" srcOrd="0" destOrd="0" presId="urn:microsoft.com/office/officeart/2018/2/layout/IconVerticalSolidList"/>
    <dgm:cxn modelId="{8CBC1D55-9AFA-42D3-951D-BFD4FB71682D}" type="presParOf" srcId="{79288333-0849-4D6C-9A8E-C5449E659FD4}" destId="{25F5119F-1FB0-4F41-80ED-BB38999B2506}" srcOrd="0" destOrd="0" presId="urn:microsoft.com/office/officeart/2018/2/layout/IconVerticalSolidList"/>
    <dgm:cxn modelId="{64314539-9E75-4035-B6DB-4CCCFECE94D0}" type="presParOf" srcId="{79288333-0849-4D6C-9A8E-C5449E659FD4}" destId="{DC645BC5-7E7E-4F83-A7D9-36C30BE69DC9}" srcOrd="1" destOrd="0" presId="urn:microsoft.com/office/officeart/2018/2/layout/IconVerticalSolidList"/>
    <dgm:cxn modelId="{3B8E2B1D-1897-496B-975D-4BD604876479}" type="presParOf" srcId="{79288333-0849-4D6C-9A8E-C5449E659FD4}" destId="{B8F3C2B2-E7C2-48F0-BB0A-623708C0B836}" srcOrd="2" destOrd="0" presId="urn:microsoft.com/office/officeart/2018/2/layout/IconVerticalSolidList"/>
    <dgm:cxn modelId="{FD40918A-F478-46B4-AB2B-CAED7A45822D}" type="presParOf" srcId="{79288333-0849-4D6C-9A8E-C5449E659FD4}" destId="{D431452B-169D-400A-9CA9-3040C1079BD9}" srcOrd="3" destOrd="0" presId="urn:microsoft.com/office/officeart/2018/2/layout/IconVerticalSolidList"/>
    <dgm:cxn modelId="{34AC4F9F-B342-4032-A456-0E221E007ADF}" type="presParOf" srcId="{B9E8BDEB-36AA-474F-B23A-CF59FE5925EF}" destId="{177DCB7E-C019-4185-96CA-09405C70CED7}" srcOrd="1" destOrd="0" presId="urn:microsoft.com/office/officeart/2018/2/layout/IconVerticalSolidList"/>
    <dgm:cxn modelId="{030C3EF1-2D8D-4954-9E10-FF78E352A201}" type="presParOf" srcId="{B9E8BDEB-36AA-474F-B23A-CF59FE5925EF}" destId="{84CDF062-9FE6-4E24-98A8-AC1AB6FE080C}" srcOrd="2" destOrd="0" presId="urn:microsoft.com/office/officeart/2018/2/layout/IconVerticalSolidList"/>
    <dgm:cxn modelId="{0CD7232D-AA1F-452A-85AE-F50BAAC8983B}" type="presParOf" srcId="{84CDF062-9FE6-4E24-98A8-AC1AB6FE080C}" destId="{7CEFBF05-0427-4419-B43B-FB212410ABBB}" srcOrd="0" destOrd="0" presId="urn:microsoft.com/office/officeart/2018/2/layout/IconVerticalSolidList"/>
    <dgm:cxn modelId="{90E365BE-AC67-4DB2-B366-6D139744D41A}" type="presParOf" srcId="{84CDF062-9FE6-4E24-98A8-AC1AB6FE080C}" destId="{978F73C0-5CDD-4EEA-8807-727DA0B272B9}" srcOrd="1" destOrd="0" presId="urn:microsoft.com/office/officeart/2018/2/layout/IconVerticalSolidList"/>
    <dgm:cxn modelId="{C977FD85-904E-46DC-BF55-7EB256D84EF5}" type="presParOf" srcId="{84CDF062-9FE6-4E24-98A8-AC1AB6FE080C}" destId="{3577B2AD-5C5C-4E7B-A113-5319E54E1966}" srcOrd="2" destOrd="0" presId="urn:microsoft.com/office/officeart/2018/2/layout/IconVerticalSolidList"/>
    <dgm:cxn modelId="{DDC307D5-20C5-48CC-8DA1-3A0EF6062188}" type="presParOf" srcId="{84CDF062-9FE6-4E24-98A8-AC1AB6FE080C}" destId="{A9191148-BBE2-407D-8487-2C2FAC42926C}" srcOrd="3" destOrd="0" presId="urn:microsoft.com/office/officeart/2018/2/layout/IconVerticalSolidList"/>
    <dgm:cxn modelId="{D91E772F-10F7-42DC-9A89-D994428C757D}" type="presParOf" srcId="{B9E8BDEB-36AA-474F-B23A-CF59FE5925EF}" destId="{EE0F59C6-6986-447D-A90D-E5DEF89EBDE3}" srcOrd="3" destOrd="0" presId="urn:microsoft.com/office/officeart/2018/2/layout/IconVerticalSolidList"/>
    <dgm:cxn modelId="{FCB9430E-972E-439A-895B-51C6DA45238A}" type="presParOf" srcId="{B9E8BDEB-36AA-474F-B23A-CF59FE5925EF}" destId="{3C8B42C1-E4C7-41E3-9396-D7758CDE137B}" srcOrd="4" destOrd="0" presId="urn:microsoft.com/office/officeart/2018/2/layout/IconVerticalSolidList"/>
    <dgm:cxn modelId="{04CC3735-847F-4C06-8FFA-F53DAED5DA0B}" type="presParOf" srcId="{3C8B42C1-E4C7-41E3-9396-D7758CDE137B}" destId="{AD13F45B-6243-4DEE-B8F9-8674D335CB5B}" srcOrd="0" destOrd="0" presId="urn:microsoft.com/office/officeart/2018/2/layout/IconVerticalSolidList"/>
    <dgm:cxn modelId="{577A0A2D-D673-4555-A696-B6B3184CFB57}" type="presParOf" srcId="{3C8B42C1-E4C7-41E3-9396-D7758CDE137B}" destId="{60C4979C-10B0-4177-B918-FA6295B6913B}" srcOrd="1" destOrd="0" presId="urn:microsoft.com/office/officeart/2018/2/layout/IconVerticalSolidList"/>
    <dgm:cxn modelId="{65452AF8-F287-449E-B872-246D9DAF2A58}" type="presParOf" srcId="{3C8B42C1-E4C7-41E3-9396-D7758CDE137B}" destId="{6C0C7663-4979-4EEE-944D-CB8D85EF5267}" srcOrd="2" destOrd="0" presId="urn:microsoft.com/office/officeart/2018/2/layout/IconVerticalSolidList"/>
    <dgm:cxn modelId="{1DB288AB-4160-4A00-931C-5E6DA2DE003A}" type="presParOf" srcId="{3C8B42C1-E4C7-41E3-9396-D7758CDE137B}" destId="{465B3B97-374B-43D9-8101-E14CDD7C9F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9D0305-3213-4553-B32C-530541C931A5}"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DDDCD23C-C86D-4DB7-A675-FCBCD478A2BA}">
      <dgm:prSet/>
      <dgm:spPr/>
      <dgm:t>
        <a:bodyPr/>
        <a:lstStyle/>
        <a:p>
          <a:r>
            <a:rPr lang="en-US"/>
            <a:t>Performing Softmax internally within CrossEntropyLoss eliminates the need for an additional Softmax layer in the neural network architecture.</a:t>
          </a:r>
        </a:p>
      </dgm:t>
    </dgm:pt>
    <dgm:pt modelId="{112C61A4-54AC-4453-8B9A-E98ABEA5C702}" type="parTrans" cxnId="{10DF3CC2-18A2-4E61-BF12-4633D8ED7389}">
      <dgm:prSet/>
      <dgm:spPr/>
      <dgm:t>
        <a:bodyPr/>
        <a:lstStyle/>
        <a:p>
          <a:endParaRPr lang="en-US"/>
        </a:p>
      </dgm:t>
    </dgm:pt>
    <dgm:pt modelId="{5ED94A32-B08B-49BB-A7AA-513C90EF2C1C}" type="sibTrans" cxnId="{10DF3CC2-18A2-4E61-BF12-4633D8ED7389}">
      <dgm:prSet/>
      <dgm:spPr/>
      <dgm:t>
        <a:bodyPr/>
        <a:lstStyle/>
        <a:p>
          <a:endParaRPr lang="en-US"/>
        </a:p>
      </dgm:t>
    </dgm:pt>
    <dgm:pt modelId="{49D923D8-3EED-4ACE-B9FD-1C7F217C1146}">
      <dgm:prSet/>
      <dgm:spPr/>
      <dgm:t>
        <a:bodyPr/>
        <a:lstStyle/>
        <a:p>
          <a:r>
            <a:rPr lang="en-US"/>
            <a:t>This reduces computational overhead and memory usage, resulting in faster training times and improved resource efficiency during model training.</a:t>
          </a:r>
        </a:p>
      </dgm:t>
    </dgm:pt>
    <dgm:pt modelId="{0E7C2E67-AC43-4865-8178-8814138DCCD4}" type="parTrans" cxnId="{96C97B35-FE61-45F9-9250-7C6E077A9D5F}">
      <dgm:prSet/>
      <dgm:spPr/>
      <dgm:t>
        <a:bodyPr/>
        <a:lstStyle/>
        <a:p>
          <a:endParaRPr lang="en-US"/>
        </a:p>
      </dgm:t>
    </dgm:pt>
    <dgm:pt modelId="{C06BEC15-108A-40F4-8E23-33324184C85B}" type="sibTrans" cxnId="{96C97B35-FE61-45F9-9250-7C6E077A9D5F}">
      <dgm:prSet/>
      <dgm:spPr/>
      <dgm:t>
        <a:bodyPr/>
        <a:lstStyle/>
        <a:p>
          <a:endParaRPr lang="en-US"/>
        </a:p>
      </dgm:t>
    </dgm:pt>
    <dgm:pt modelId="{B8B31539-6744-4428-A88C-1FC5044F2D56}">
      <dgm:prSet/>
      <dgm:spPr/>
      <dgm:t>
        <a:bodyPr/>
        <a:lstStyle/>
        <a:p>
          <a:r>
            <a:rPr lang="en-US"/>
            <a:t>By operating directly on logits, the loss computation maintains numerical precision and stability, leading to more reliable and robust training outcomes.</a:t>
          </a:r>
        </a:p>
      </dgm:t>
    </dgm:pt>
    <dgm:pt modelId="{A9DCA096-B6CC-4C80-B215-8746ABA28C8F}" type="parTrans" cxnId="{54BB41C9-C91B-40FF-84EA-AB3CD5C47749}">
      <dgm:prSet/>
      <dgm:spPr/>
      <dgm:t>
        <a:bodyPr/>
        <a:lstStyle/>
        <a:p>
          <a:endParaRPr lang="en-US"/>
        </a:p>
      </dgm:t>
    </dgm:pt>
    <dgm:pt modelId="{7F03D9EA-9EEE-47EF-80B1-B0E42868E83C}" type="sibTrans" cxnId="{54BB41C9-C91B-40FF-84EA-AB3CD5C47749}">
      <dgm:prSet/>
      <dgm:spPr/>
      <dgm:t>
        <a:bodyPr/>
        <a:lstStyle/>
        <a:p>
          <a:endParaRPr lang="en-US"/>
        </a:p>
      </dgm:t>
    </dgm:pt>
    <dgm:pt modelId="{D212F4EA-C923-4555-80CD-FEEA718CF58C}" type="pres">
      <dgm:prSet presAssocID="{489D0305-3213-4553-B32C-530541C931A5}" presName="hierChild1" presStyleCnt="0">
        <dgm:presLayoutVars>
          <dgm:chPref val="1"/>
          <dgm:dir/>
          <dgm:animOne val="branch"/>
          <dgm:animLvl val="lvl"/>
          <dgm:resizeHandles/>
        </dgm:presLayoutVars>
      </dgm:prSet>
      <dgm:spPr/>
    </dgm:pt>
    <dgm:pt modelId="{0A75702D-1DD9-4313-A111-5076481A939F}" type="pres">
      <dgm:prSet presAssocID="{DDDCD23C-C86D-4DB7-A675-FCBCD478A2BA}" presName="hierRoot1" presStyleCnt="0"/>
      <dgm:spPr/>
    </dgm:pt>
    <dgm:pt modelId="{14FBDFA0-73B2-4754-932B-E287FD52BC25}" type="pres">
      <dgm:prSet presAssocID="{DDDCD23C-C86D-4DB7-A675-FCBCD478A2BA}" presName="composite" presStyleCnt="0"/>
      <dgm:spPr/>
    </dgm:pt>
    <dgm:pt modelId="{22AA0CD1-1C1F-48BA-B0F9-E1EC57456052}" type="pres">
      <dgm:prSet presAssocID="{DDDCD23C-C86D-4DB7-A675-FCBCD478A2BA}" presName="background" presStyleLbl="node0" presStyleIdx="0" presStyleCnt="3"/>
      <dgm:spPr/>
    </dgm:pt>
    <dgm:pt modelId="{BF64FE02-54A4-4B7B-911D-BFA01F111150}" type="pres">
      <dgm:prSet presAssocID="{DDDCD23C-C86D-4DB7-A675-FCBCD478A2BA}" presName="text" presStyleLbl="fgAcc0" presStyleIdx="0" presStyleCnt="3">
        <dgm:presLayoutVars>
          <dgm:chPref val="3"/>
        </dgm:presLayoutVars>
      </dgm:prSet>
      <dgm:spPr/>
    </dgm:pt>
    <dgm:pt modelId="{F74EC3D2-6021-4FB5-8AAB-5BB17A3F8144}" type="pres">
      <dgm:prSet presAssocID="{DDDCD23C-C86D-4DB7-A675-FCBCD478A2BA}" presName="hierChild2" presStyleCnt="0"/>
      <dgm:spPr/>
    </dgm:pt>
    <dgm:pt modelId="{3A8EF0CA-B3F9-450C-A6F4-E30177A222F7}" type="pres">
      <dgm:prSet presAssocID="{49D923D8-3EED-4ACE-B9FD-1C7F217C1146}" presName="hierRoot1" presStyleCnt="0"/>
      <dgm:spPr/>
    </dgm:pt>
    <dgm:pt modelId="{4B733330-8117-479E-B11E-8DF940452E7F}" type="pres">
      <dgm:prSet presAssocID="{49D923D8-3EED-4ACE-B9FD-1C7F217C1146}" presName="composite" presStyleCnt="0"/>
      <dgm:spPr/>
    </dgm:pt>
    <dgm:pt modelId="{E3DE6D87-9A57-4E5F-B6B1-D9A1771FB5D6}" type="pres">
      <dgm:prSet presAssocID="{49D923D8-3EED-4ACE-B9FD-1C7F217C1146}" presName="background" presStyleLbl="node0" presStyleIdx="1" presStyleCnt="3"/>
      <dgm:spPr/>
    </dgm:pt>
    <dgm:pt modelId="{598134DB-B892-4909-80FF-AEAA12D2E25C}" type="pres">
      <dgm:prSet presAssocID="{49D923D8-3EED-4ACE-B9FD-1C7F217C1146}" presName="text" presStyleLbl="fgAcc0" presStyleIdx="1" presStyleCnt="3">
        <dgm:presLayoutVars>
          <dgm:chPref val="3"/>
        </dgm:presLayoutVars>
      </dgm:prSet>
      <dgm:spPr/>
    </dgm:pt>
    <dgm:pt modelId="{97C09CFC-A877-4C14-A16E-1AF01EA85D28}" type="pres">
      <dgm:prSet presAssocID="{49D923D8-3EED-4ACE-B9FD-1C7F217C1146}" presName="hierChild2" presStyleCnt="0"/>
      <dgm:spPr/>
    </dgm:pt>
    <dgm:pt modelId="{9377E869-3083-418F-995F-15C521E5FDA1}" type="pres">
      <dgm:prSet presAssocID="{B8B31539-6744-4428-A88C-1FC5044F2D56}" presName="hierRoot1" presStyleCnt="0"/>
      <dgm:spPr/>
    </dgm:pt>
    <dgm:pt modelId="{756882A1-FCE9-495F-9235-34E02012CF69}" type="pres">
      <dgm:prSet presAssocID="{B8B31539-6744-4428-A88C-1FC5044F2D56}" presName="composite" presStyleCnt="0"/>
      <dgm:spPr/>
    </dgm:pt>
    <dgm:pt modelId="{FDACAB53-4C91-4A18-BDF1-7D4E06B0013C}" type="pres">
      <dgm:prSet presAssocID="{B8B31539-6744-4428-A88C-1FC5044F2D56}" presName="background" presStyleLbl="node0" presStyleIdx="2" presStyleCnt="3"/>
      <dgm:spPr/>
    </dgm:pt>
    <dgm:pt modelId="{6A3831B7-F949-41D5-9017-F0B727121303}" type="pres">
      <dgm:prSet presAssocID="{B8B31539-6744-4428-A88C-1FC5044F2D56}" presName="text" presStyleLbl="fgAcc0" presStyleIdx="2" presStyleCnt="3">
        <dgm:presLayoutVars>
          <dgm:chPref val="3"/>
        </dgm:presLayoutVars>
      </dgm:prSet>
      <dgm:spPr/>
    </dgm:pt>
    <dgm:pt modelId="{F5E6971C-CD3E-4FEC-A78A-BFDE4BA08EA6}" type="pres">
      <dgm:prSet presAssocID="{B8B31539-6744-4428-A88C-1FC5044F2D56}" presName="hierChild2" presStyleCnt="0"/>
      <dgm:spPr/>
    </dgm:pt>
  </dgm:ptLst>
  <dgm:cxnLst>
    <dgm:cxn modelId="{D96B9F02-C52F-423E-897D-CBF2D026D5B8}" type="presOf" srcId="{489D0305-3213-4553-B32C-530541C931A5}" destId="{D212F4EA-C923-4555-80CD-FEEA718CF58C}" srcOrd="0" destOrd="0" presId="urn:microsoft.com/office/officeart/2005/8/layout/hierarchy1"/>
    <dgm:cxn modelId="{0ADF611B-7B7B-4DEF-A64A-62DDC7F48482}" type="presOf" srcId="{B8B31539-6744-4428-A88C-1FC5044F2D56}" destId="{6A3831B7-F949-41D5-9017-F0B727121303}" srcOrd="0" destOrd="0" presId="urn:microsoft.com/office/officeart/2005/8/layout/hierarchy1"/>
    <dgm:cxn modelId="{05B2552A-85B2-4793-BE35-CE1867C5CDE0}" type="presOf" srcId="{DDDCD23C-C86D-4DB7-A675-FCBCD478A2BA}" destId="{BF64FE02-54A4-4B7B-911D-BFA01F111150}" srcOrd="0" destOrd="0" presId="urn:microsoft.com/office/officeart/2005/8/layout/hierarchy1"/>
    <dgm:cxn modelId="{96C97B35-FE61-45F9-9250-7C6E077A9D5F}" srcId="{489D0305-3213-4553-B32C-530541C931A5}" destId="{49D923D8-3EED-4ACE-B9FD-1C7F217C1146}" srcOrd="1" destOrd="0" parTransId="{0E7C2E67-AC43-4865-8178-8814138DCCD4}" sibTransId="{C06BEC15-108A-40F4-8E23-33324184C85B}"/>
    <dgm:cxn modelId="{10DF3CC2-18A2-4E61-BF12-4633D8ED7389}" srcId="{489D0305-3213-4553-B32C-530541C931A5}" destId="{DDDCD23C-C86D-4DB7-A675-FCBCD478A2BA}" srcOrd="0" destOrd="0" parTransId="{112C61A4-54AC-4453-8B9A-E98ABEA5C702}" sibTransId="{5ED94A32-B08B-49BB-A7AA-513C90EF2C1C}"/>
    <dgm:cxn modelId="{54BB41C9-C91B-40FF-84EA-AB3CD5C47749}" srcId="{489D0305-3213-4553-B32C-530541C931A5}" destId="{B8B31539-6744-4428-A88C-1FC5044F2D56}" srcOrd="2" destOrd="0" parTransId="{A9DCA096-B6CC-4C80-B215-8746ABA28C8F}" sibTransId="{7F03D9EA-9EEE-47EF-80B1-B0E42868E83C}"/>
    <dgm:cxn modelId="{EACB88E4-0534-4DBF-B29D-7D41C6B3E014}" type="presOf" srcId="{49D923D8-3EED-4ACE-B9FD-1C7F217C1146}" destId="{598134DB-B892-4909-80FF-AEAA12D2E25C}" srcOrd="0" destOrd="0" presId="urn:microsoft.com/office/officeart/2005/8/layout/hierarchy1"/>
    <dgm:cxn modelId="{59805803-93DB-4C57-B00F-49BBC9207249}" type="presParOf" srcId="{D212F4EA-C923-4555-80CD-FEEA718CF58C}" destId="{0A75702D-1DD9-4313-A111-5076481A939F}" srcOrd="0" destOrd="0" presId="urn:microsoft.com/office/officeart/2005/8/layout/hierarchy1"/>
    <dgm:cxn modelId="{F3142C1C-E0FF-4AA4-9E0A-BCBEE0B35A4F}" type="presParOf" srcId="{0A75702D-1DD9-4313-A111-5076481A939F}" destId="{14FBDFA0-73B2-4754-932B-E287FD52BC25}" srcOrd="0" destOrd="0" presId="urn:microsoft.com/office/officeart/2005/8/layout/hierarchy1"/>
    <dgm:cxn modelId="{0F64FACD-853F-4F00-9859-934BA16250E0}" type="presParOf" srcId="{14FBDFA0-73B2-4754-932B-E287FD52BC25}" destId="{22AA0CD1-1C1F-48BA-B0F9-E1EC57456052}" srcOrd="0" destOrd="0" presId="urn:microsoft.com/office/officeart/2005/8/layout/hierarchy1"/>
    <dgm:cxn modelId="{FC29BC0D-9C9A-41F8-925C-6B6B72AA28D4}" type="presParOf" srcId="{14FBDFA0-73B2-4754-932B-E287FD52BC25}" destId="{BF64FE02-54A4-4B7B-911D-BFA01F111150}" srcOrd="1" destOrd="0" presId="urn:microsoft.com/office/officeart/2005/8/layout/hierarchy1"/>
    <dgm:cxn modelId="{F423A3AD-AA23-456F-8E69-484342EB13A5}" type="presParOf" srcId="{0A75702D-1DD9-4313-A111-5076481A939F}" destId="{F74EC3D2-6021-4FB5-8AAB-5BB17A3F8144}" srcOrd="1" destOrd="0" presId="urn:microsoft.com/office/officeart/2005/8/layout/hierarchy1"/>
    <dgm:cxn modelId="{75F5FDCE-D6D0-4993-81EF-32FA66094000}" type="presParOf" srcId="{D212F4EA-C923-4555-80CD-FEEA718CF58C}" destId="{3A8EF0CA-B3F9-450C-A6F4-E30177A222F7}" srcOrd="1" destOrd="0" presId="urn:microsoft.com/office/officeart/2005/8/layout/hierarchy1"/>
    <dgm:cxn modelId="{A1C55158-DB88-45E0-AAAF-AA87A7798A74}" type="presParOf" srcId="{3A8EF0CA-B3F9-450C-A6F4-E30177A222F7}" destId="{4B733330-8117-479E-B11E-8DF940452E7F}" srcOrd="0" destOrd="0" presId="urn:microsoft.com/office/officeart/2005/8/layout/hierarchy1"/>
    <dgm:cxn modelId="{B0BC2B7D-1B8E-4622-B005-2B029D495736}" type="presParOf" srcId="{4B733330-8117-479E-B11E-8DF940452E7F}" destId="{E3DE6D87-9A57-4E5F-B6B1-D9A1771FB5D6}" srcOrd="0" destOrd="0" presId="urn:microsoft.com/office/officeart/2005/8/layout/hierarchy1"/>
    <dgm:cxn modelId="{4035514E-0C27-417E-987E-CA0C185D9483}" type="presParOf" srcId="{4B733330-8117-479E-B11E-8DF940452E7F}" destId="{598134DB-B892-4909-80FF-AEAA12D2E25C}" srcOrd="1" destOrd="0" presId="urn:microsoft.com/office/officeart/2005/8/layout/hierarchy1"/>
    <dgm:cxn modelId="{23CDA549-CF11-48E2-A7FF-D93B4C58CD64}" type="presParOf" srcId="{3A8EF0CA-B3F9-450C-A6F4-E30177A222F7}" destId="{97C09CFC-A877-4C14-A16E-1AF01EA85D28}" srcOrd="1" destOrd="0" presId="urn:microsoft.com/office/officeart/2005/8/layout/hierarchy1"/>
    <dgm:cxn modelId="{41FE7C1D-1B7E-4084-88EA-4A2456C1E660}" type="presParOf" srcId="{D212F4EA-C923-4555-80CD-FEEA718CF58C}" destId="{9377E869-3083-418F-995F-15C521E5FDA1}" srcOrd="2" destOrd="0" presId="urn:microsoft.com/office/officeart/2005/8/layout/hierarchy1"/>
    <dgm:cxn modelId="{9AACA191-8B7B-463C-864C-C8660B127F91}" type="presParOf" srcId="{9377E869-3083-418F-995F-15C521E5FDA1}" destId="{756882A1-FCE9-495F-9235-34E02012CF69}" srcOrd="0" destOrd="0" presId="urn:microsoft.com/office/officeart/2005/8/layout/hierarchy1"/>
    <dgm:cxn modelId="{E124B72C-F132-4B66-BD76-6087D6FD8F40}" type="presParOf" srcId="{756882A1-FCE9-495F-9235-34E02012CF69}" destId="{FDACAB53-4C91-4A18-BDF1-7D4E06B0013C}" srcOrd="0" destOrd="0" presId="urn:microsoft.com/office/officeart/2005/8/layout/hierarchy1"/>
    <dgm:cxn modelId="{A4B87547-A69F-4EE2-BBFE-05F2C4451D64}" type="presParOf" srcId="{756882A1-FCE9-495F-9235-34E02012CF69}" destId="{6A3831B7-F949-41D5-9017-F0B727121303}" srcOrd="1" destOrd="0" presId="urn:microsoft.com/office/officeart/2005/8/layout/hierarchy1"/>
    <dgm:cxn modelId="{0AEF4B2C-0402-47D1-86EC-D19EAC64C38A}" type="presParOf" srcId="{9377E869-3083-418F-995F-15C521E5FDA1}" destId="{F5E6971C-CD3E-4FEC-A78A-BFDE4BA08EA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556292-0B91-4BA3-952E-C4A3FAE06FD9}" type="doc">
      <dgm:prSet loTypeId="urn:microsoft.com/office/officeart/2005/8/layout/vProcess5" loCatId="process" qsTypeId="urn:microsoft.com/office/officeart/2005/8/quickstyle/simple1" qsCatId="simple" csTypeId="urn:microsoft.com/office/officeart/2005/8/colors/accent0_3" csCatId="mainScheme" phldr="1"/>
      <dgm:spPr/>
      <dgm:t>
        <a:bodyPr/>
        <a:lstStyle/>
        <a:p>
          <a:endParaRPr lang="en-US"/>
        </a:p>
      </dgm:t>
    </dgm:pt>
    <dgm:pt modelId="{D593C3E1-CA61-4CB5-998D-F0F095F97B11}">
      <dgm:prSet/>
      <dgm:spPr/>
      <dgm:t>
        <a:bodyPr/>
        <a:lstStyle/>
        <a:p>
          <a:r>
            <a:rPr lang="en-GB"/>
            <a:t>Focal Loss is a specialized loss function designed to address class imbalance in classification tasks. </a:t>
          </a:r>
          <a:endParaRPr lang="en-US"/>
        </a:p>
      </dgm:t>
    </dgm:pt>
    <dgm:pt modelId="{F29AD454-2380-4308-A14D-1E97D449499A}" type="parTrans" cxnId="{C8A12A15-738F-4776-8022-62D35A072FBB}">
      <dgm:prSet/>
      <dgm:spPr/>
      <dgm:t>
        <a:bodyPr/>
        <a:lstStyle/>
        <a:p>
          <a:endParaRPr lang="en-US"/>
        </a:p>
      </dgm:t>
    </dgm:pt>
    <dgm:pt modelId="{720FA0F4-1A7B-4AC3-BC96-0B339881306F}" type="sibTrans" cxnId="{C8A12A15-738F-4776-8022-62D35A072FBB}">
      <dgm:prSet/>
      <dgm:spPr/>
      <dgm:t>
        <a:bodyPr/>
        <a:lstStyle/>
        <a:p>
          <a:endParaRPr lang="en-US"/>
        </a:p>
      </dgm:t>
    </dgm:pt>
    <dgm:pt modelId="{A91AE6EC-4C88-41B8-A626-134C6303C553}">
      <dgm:prSet/>
      <dgm:spPr/>
      <dgm:t>
        <a:bodyPr/>
        <a:lstStyle/>
        <a:p>
          <a:r>
            <a:rPr lang="en-GB" dirty="0"/>
            <a:t>Focal Loss helps mitigate the impact of class imbalance by downweighing the loss assigned to well-classified examples, thereby focusing more on hard-to-classify examples. </a:t>
          </a:r>
          <a:endParaRPr lang="en-US" dirty="0"/>
        </a:p>
      </dgm:t>
    </dgm:pt>
    <dgm:pt modelId="{0DA5FCCD-C5D1-40C4-BA90-71677F2C08EF}" type="parTrans" cxnId="{F6A34031-9FEC-4342-9217-6C485544B3C1}">
      <dgm:prSet/>
      <dgm:spPr/>
      <dgm:t>
        <a:bodyPr/>
        <a:lstStyle/>
        <a:p>
          <a:endParaRPr lang="en-US"/>
        </a:p>
      </dgm:t>
    </dgm:pt>
    <dgm:pt modelId="{9A35C6FA-0164-43C9-A226-901CE5284D5C}" type="sibTrans" cxnId="{F6A34031-9FEC-4342-9217-6C485544B3C1}">
      <dgm:prSet/>
      <dgm:spPr/>
      <dgm:t>
        <a:bodyPr/>
        <a:lstStyle/>
        <a:p>
          <a:endParaRPr lang="en-US"/>
        </a:p>
      </dgm:t>
    </dgm:pt>
    <dgm:pt modelId="{A4E67241-5DC0-4CE9-9503-D4973073D6CF}">
      <dgm:prSet/>
      <dgm:spPr/>
      <dgm:t>
        <a:bodyPr/>
        <a:lstStyle/>
        <a:p>
          <a:r>
            <a:rPr lang="en-GB"/>
            <a:t>Focal Loss introduces a modulating factor that reduces the loss contribution of well-classified examples.</a:t>
          </a:r>
          <a:endParaRPr lang="en-US"/>
        </a:p>
      </dgm:t>
    </dgm:pt>
    <dgm:pt modelId="{867C17D3-0BC6-423A-8DAB-42CAC83B1DB3}" type="parTrans" cxnId="{0B5F3C8F-F390-4937-B25C-9925DF5B250B}">
      <dgm:prSet/>
      <dgm:spPr/>
      <dgm:t>
        <a:bodyPr/>
        <a:lstStyle/>
        <a:p>
          <a:endParaRPr lang="en-US"/>
        </a:p>
      </dgm:t>
    </dgm:pt>
    <dgm:pt modelId="{5F87062B-8CBE-4C48-A0DC-DF49E6355E4A}" type="sibTrans" cxnId="{0B5F3C8F-F390-4937-B25C-9925DF5B250B}">
      <dgm:prSet/>
      <dgm:spPr/>
      <dgm:t>
        <a:bodyPr/>
        <a:lstStyle/>
        <a:p>
          <a:endParaRPr lang="en-US"/>
        </a:p>
      </dgm:t>
    </dgm:pt>
    <dgm:pt modelId="{97760C3F-42E6-4A71-A2C2-8FCB5BC1CDB0}" type="pres">
      <dgm:prSet presAssocID="{C1556292-0B91-4BA3-952E-C4A3FAE06FD9}" presName="outerComposite" presStyleCnt="0">
        <dgm:presLayoutVars>
          <dgm:chMax val="5"/>
          <dgm:dir/>
          <dgm:resizeHandles val="exact"/>
        </dgm:presLayoutVars>
      </dgm:prSet>
      <dgm:spPr/>
    </dgm:pt>
    <dgm:pt modelId="{EAA7CE58-A7EE-4991-A61C-4D1B546725E1}" type="pres">
      <dgm:prSet presAssocID="{C1556292-0B91-4BA3-952E-C4A3FAE06FD9}" presName="dummyMaxCanvas" presStyleCnt="0">
        <dgm:presLayoutVars/>
      </dgm:prSet>
      <dgm:spPr/>
    </dgm:pt>
    <dgm:pt modelId="{52E8E015-AF6E-4000-B1B7-A813C5A1F503}" type="pres">
      <dgm:prSet presAssocID="{C1556292-0B91-4BA3-952E-C4A3FAE06FD9}" presName="ThreeNodes_1" presStyleLbl="node1" presStyleIdx="0" presStyleCnt="3">
        <dgm:presLayoutVars>
          <dgm:bulletEnabled val="1"/>
        </dgm:presLayoutVars>
      </dgm:prSet>
      <dgm:spPr/>
    </dgm:pt>
    <dgm:pt modelId="{C201826A-5A99-40AF-B34D-4AA23A271719}" type="pres">
      <dgm:prSet presAssocID="{C1556292-0B91-4BA3-952E-C4A3FAE06FD9}" presName="ThreeNodes_2" presStyleLbl="node1" presStyleIdx="1" presStyleCnt="3">
        <dgm:presLayoutVars>
          <dgm:bulletEnabled val="1"/>
        </dgm:presLayoutVars>
      </dgm:prSet>
      <dgm:spPr/>
    </dgm:pt>
    <dgm:pt modelId="{BB68817B-C7FF-41C1-B52D-66C72CECC060}" type="pres">
      <dgm:prSet presAssocID="{C1556292-0B91-4BA3-952E-C4A3FAE06FD9}" presName="ThreeNodes_3" presStyleLbl="node1" presStyleIdx="2" presStyleCnt="3">
        <dgm:presLayoutVars>
          <dgm:bulletEnabled val="1"/>
        </dgm:presLayoutVars>
      </dgm:prSet>
      <dgm:spPr/>
    </dgm:pt>
    <dgm:pt modelId="{AF4683C8-0161-45BF-BCF7-27BE618F4854}" type="pres">
      <dgm:prSet presAssocID="{C1556292-0B91-4BA3-952E-C4A3FAE06FD9}" presName="ThreeConn_1-2" presStyleLbl="fgAccFollowNode1" presStyleIdx="0" presStyleCnt="2">
        <dgm:presLayoutVars>
          <dgm:bulletEnabled val="1"/>
        </dgm:presLayoutVars>
      </dgm:prSet>
      <dgm:spPr/>
    </dgm:pt>
    <dgm:pt modelId="{7C525A8E-01DD-43AF-B209-91E9FAB6F38A}" type="pres">
      <dgm:prSet presAssocID="{C1556292-0B91-4BA3-952E-C4A3FAE06FD9}" presName="ThreeConn_2-3" presStyleLbl="fgAccFollowNode1" presStyleIdx="1" presStyleCnt="2">
        <dgm:presLayoutVars>
          <dgm:bulletEnabled val="1"/>
        </dgm:presLayoutVars>
      </dgm:prSet>
      <dgm:spPr/>
    </dgm:pt>
    <dgm:pt modelId="{BE6FFF0C-15A2-4189-A141-7754BFCF6C2E}" type="pres">
      <dgm:prSet presAssocID="{C1556292-0B91-4BA3-952E-C4A3FAE06FD9}" presName="ThreeNodes_1_text" presStyleLbl="node1" presStyleIdx="2" presStyleCnt="3">
        <dgm:presLayoutVars>
          <dgm:bulletEnabled val="1"/>
        </dgm:presLayoutVars>
      </dgm:prSet>
      <dgm:spPr/>
    </dgm:pt>
    <dgm:pt modelId="{290C5AD7-465A-4196-8D81-8C87CDFB7B30}" type="pres">
      <dgm:prSet presAssocID="{C1556292-0B91-4BA3-952E-C4A3FAE06FD9}" presName="ThreeNodes_2_text" presStyleLbl="node1" presStyleIdx="2" presStyleCnt="3">
        <dgm:presLayoutVars>
          <dgm:bulletEnabled val="1"/>
        </dgm:presLayoutVars>
      </dgm:prSet>
      <dgm:spPr/>
    </dgm:pt>
    <dgm:pt modelId="{41B57808-59F6-497D-B58E-FB130B849875}" type="pres">
      <dgm:prSet presAssocID="{C1556292-0B91-4BA3-952E-C4A3FAE06FD9}" presName="ThreeNodes_3_text" presStyleLbl="node1" presStyleIdx="2" presStyleCnt="3">
        <dgm:presLayoutVars>
          <dgm:bulletEnabled val="1"/>
        </dgm:presLayoutVars>
      </dgm:prSet>
      <dgm:spPr/>
    </dgm:pt>
  </dgm:ptLst>
  <dgm:cxnLst>
    <dgm:cxn modelId="{B4D32901-19C3-44D1-B7FE-147544B25AC1}" type="presOf" srcId="{A91AE6EC-4C88-41B8-A626-134C6303C553}" destId="{C201826A-5A99-40AF-B34D-4AA23A271719}" srcOrd="0" destOrd="0" presId="urn:microsoft.com/office/officeart/2005/8/layout/vProcess5"/>
    <dgm:cxn modelId="{4A23AF07-FB65-4762-A736-5C5CE15B641D}" type="presOf" srcId="{A4E67241-5DC0-4CE9-9503-D4973073D6CF}" destId="{41B57808-59F6-497D-B58E-FB130B849875}" srcOrd="1" destOrd="0" presId="urn:microsoft.com/office/officeart/2005/8/layout/vProcess5"/>
    <dgm:cxn modelId="{C8A12A15-738F-4776-8022-62D35A072FBB}" srcId="{C1556292-0B91-4BA3-952E-C4A3FAE06FD9}" destId="{D593C3E1-CA61-4CB5-998D-F0F095F97B11}" srcOrd="0" destOrd="0" parTransId="{F29AD454-2380-4308-A14D-1E97D449499A}" sibTransId="{720FA0F4-1A7B-4AC3-BC96-0B339881306F}"/>
    <dgm:cxn modelId="{F6A34031-9FEC-4342-9217-6C485544B3C1}" srcId="{C1556292-0B91-4BA3-952E-C4A3FAE06FD9}" destId="{A91AE6EC-4C88-41B8-A626-134C6303C553}" srcOrd="1" destOrd="0" parTransId="{0DA5FCCD-C5D1-40C4-BA90-71677F2C08EF}" sibTransId="{9A35C6FA-0164-43C9-A226-901CE5284D5C}"/>
    <dgm:cxn modelId="{FEB68249-7844-4C23-86B1-D0252763F05B}" type="presOf" srcId="{720FA0F4-1A7B-4AC3-BC96-0B339881306F}" destId="{AF4683C8-0161-45BF-BCF7-27BE618F4854}" srcOrd="0" destOrd="0" presId="urn:microsoft.com/office/officeart/2005/8/layout/vProcess5"/>
    <dgm:cxn modelId="{BBE2294A-FFE0-4B9A-8293-B730A1643B91}" type="presOf" srcId="{A91AE6EC-4C88-41B8-A626-134C6303C553}" destId="{290C5AD7-465A-4196-8D81-8C87CDFB7B30}" srcOrd="1" destOrd="0" presId="urn:microsoft.com/office/officeart/2005/8/layout/vProcess5"/>
    <dgm:cxn modelId="{812D706E-3CEB-4766-B0ED-026E47EC684D}" type="presOf" srcId="{C1556292-0B91-4BA3-952E-C4A3FAE06FD9}" destId="{97760C3F-42E6-4A71-A2C2-8FCB5BC1CDB0}" srcOrd="0" destOrd="0" presId="urn:microsoft.com/office/officeart/2005/8/layout/vProcess5"/>
    <dgm:cxn modelId="{A163D87A-0DB5-4F55-ACE1-80EE27556B79}" type="presOf" srcId="{9A35C6FA-0164-43C9-A226-901CE5284D5C}" destId="{7C525A8E-01DD-43AF-B209-91E9FAB6F38A}" srcOrd="0" destOrd="0" presId="urn:microsoft.com/office/officeart/2005/8/layout/vProcess5"/>
    <dgm:cxn modelId="{85DA2D7B-FFBA-4EE4-A222-2699CF28B997}" type="presOf" srcId="{D593C3E1-CA61-4CB5-998D-F0F095F97B11}" destId="{BE6FFF0C-15A2-4189-A141-7754BFCF6C2E}" srcOrd="1" destOrd="0" presId="urn:microsoft.com/office/officeart/2005/8/layout/vProcess5"/>
    <dgm:cxn modelId="{0B5F3C8F-F390-4937-B25C-9925DF5B250B}" srcId="{C1556292-0B91-4BA3-952E-C4A3FAE06FD9}" destId="{A4E67241-5DC0-4CE9-9503-D4973073D6CF}" srcOrd="2" destOrd="0" parTransId="{867C17D3-0BC6-423A-8DAB-42CAC83B1DB3}" sibTransId="{5F87062B-8CBE-4C48-A0DC-DF49E6355E4A}"/>
    <dgm:cxn modelId="{E65FEFAE-A528-40E7-88B5-5FB69A8AE996}" type="presOf" srcId="{D593C3E1-CA61-4CB5-998D-F0F095F97B11}" destId="{52E8E015-AF6E-4000-B1B7-A813C5A1F503}" srcOrd="0" destOrd="0" presId="urn:microsoft.com/office/officeart/2005/8/layout/vProcess5"/>
    <dgm:cxn modelId="{B99E41CA-B17D-40A7-B1EE-274E1CF1A031}" type="presOf" srcId="{A4E67241-5DC0-4CE9-9503-D4973073D6CF}" destId="{BB68817B-C7FF-41C1-B52D-66C72CECC060}" srcOrd="0" destOrd="0" presId="urn:microsoft.com/office/officeart/2005/8/layout/vProcess5"/>
    <dgm:cxn modelId="{30EBC4CA-71BF-4F27-85CD-1283737DE192}" type="presParOf" srcId="{97760C3F-42E6-4A71-A2C2-8FCB5BC1CDB0}" destId="{EAA7CE58-A7EE-4991-A61C-4D1B546725E1}" srcOrd="0" destOrd="0" presId="urn:microsoft.com/office/officeart/2005/8/layout/vProcess5"/>
    <dgm:cxn modelId="{93DF81EA-C1EA-45E8-A82C-0874070786FA}" type="presParOf" srcId="{97760C3F-42E6-4A71-A2C2-8FCB5BC1CDB0}" destId="{52E8E015-AF6E-4000-B1B7-A813C5A1F503}" srcOrd="1" destOrd="0" presId="urn:microsoft.com/office/officeart/2005/8/layout/vProcess5"/>
    <dgm:cxn modelId="{B53FACCE-983F-4881-8183-551CDE309C15}" type="presParOf" srcId="{97760C3F-42E6-4A71-A2C2-8FCB5BC1CDB0}" destId="{C201826A-5A99-40AF-B34D-4AA23A271719}" srcOrd="2" destOrd="0" presId="urn:microsoft.com/office/officeart/2005/8/layout/vProcess5"/>
    <dgm:cxn modelId="{0BD9561E-2384-48DB-9CD6-514F3A067459}" type="presParOf" srcId="{97760C3F-42E6-4A71-A2C2-8FCB5BC1CDB0}" destId="{BB68817B-C7FF-41C1-B52D-66C72CECC060}" srcOrd="3" destOrd="0" presId="urn:microsoft.com/office/officeart/2005/8/layout/vProcess5"/>
    <dgm:cxn modelId="{79D21482-D132-4B01-9309-CDFD615587F7}" type="presParOf" srcId="{97760C3F-42E6-4A71-A2C2-8FCB5BC1CDB0}" destId="{AF4683C8-0161-45BF-BCF7-27BE618F4854}" srcOrd="4" destOrd="0" presId="urn:microsoft.com/office/officeart/2005/8/layout/vProcess5"/>
    <dgm:cxn modelId="{E1552336-C15C-4CE1-8044-936D1C70EB83}" type="presParOf" srcId="{97760C3F-42E6-4A71-A2C2-8FCB5BC1CDB0}" destId="{7C525A8E-01DD-43AF-B209-91E9FAB6F38A}" srcOrd="5" destOrd="0" presId="urn:microsoft.com/office/officeart/2005/8/layout/vProcess5"/>
    <dgm:cxn modelId="{99FBED0D-C28F-4E93-90E9-16C4A21C9C53}" type="presParOf" srcId="{97760C3F-42E6-4A71-A2C2-8FCB5BC1CDB0}" destId="{BE6FFF0C-15A2-4189-A141-7754BFCF6C2E}" srcOrd="6" destOrd="0" presId="urn:microsoft.com/office/officeart/2005/8/layout/vProcess5"/>
    <dgm:cxn modelId="{F512AD71-AAF1-4FA9-AF83-E7F866308329}" type="presParOf" srcId="{97760C3F-42E6-4A71-A2C2-8FCB5BC1CDB0}" destId="{290C5AD7-465A-4196-8D81-8C87CDFB7B30}" srcOrd="7" destOrd="0" presId="urn:microsoft.com/office/officeart/2005/8/layout/vProcess5"/>
    <dgm:cxn modelId="{E84B3A79-BDC9-4B70-BA7F-2FBCEB61E128}" type="presParOf" srcId="{97760C3F-42E6-4A71-A2C2-8FCB5BC1CDB0}" destId="{41B57808-59F6-497D-B58E-FB130B84987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485C98-35FF-4F5E-9530-96ACF600FE5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B6D7DA17-2C0F-4AFC-87CE-7FCA2790310E}">
      <dgm:prSet/>
      <dgm:spPr/>
      <dgm:t>
        <a:bodyPr/>
        <a:lstStyle/>
        <a:p>
          <a:r>
            <a:rPr lang="en-US" dirty="0"/>
            <a:t>1. Accelerates Training: Batch Normalization allows for the use of higher learning rates, speeding up network convergence by stabilizing the distribution of activations across layers.</a:t>
          </a:r>
        </a:p>
      </dgm:t>
    </dgm:pt>
    <dgm:pt modelId="{9A934947-E844-4AC8-AB46-CD0A0C69EBDF}" type="parTrans" cxnId="{EA9D35A7-93CB-4302-B167-7C607BBFD6CA}">
      <dgm:prSet/>
      <dgm:spPr/>
      <dgm:t>
        <a:bodyPr/>
        <a:lstStyle/>
        <a:p>
          <a:endParaRPr lang="en-US"/>
        </a:p>
      </dgm:t>
    </dgm:pt>
    <dgm:pt modelId="{14EBBDFD-4601-49D6-BCC9-DC5FF0458678}" type="sibTrans" cxnId="{EA9D35A7-93CB-4302-B167-7C607BBFD6CA}">
      <dgm:prSet/>
      <dgm:spPr/>
      <dgm:t>
        <a:bodyPr/>
        <a:lstStyle/>
        <a:p>
          <a:endParaRPr lang="en-US"/>
        </a:p>
      </dgm:t>
    </dgm:pt>
    <dgm:pt modelId="{C2294808-DADF-4646-B33F-1CEF75F05D19}">
      <dgm:prSet/>
      <dgm:spPr/>
      <dgm:t>
        <a:bodyPr/>
        <a:lstStyle/>
        <a:p>
          <a:r>
            <a:rPr lang="en-US" dirty="0"/>
            <a:t>2. Enables Deeper Networks: Helps in training deeper neural networks by addressing the vanishing and exploding gradients problem, thus supporting more complex architectures without performance degradation.</a:t>
          </a:r>
        </a:p>
      </dgm:t>
    </dgm:pt>
    <dgm:pt modelId="{55891556-B1A6-4FAD-B303-A0C14D92EC10}" type="parTrans" cxnId="{15CF139C-64D8-4AB4-BA96-77BD87CAAE9B}">
      <dgm:prSet/>
      <dgm:spPr/>
      <dgm:t>
        <a:bodyPr/>
        <a:lstStyle/>
        <a:p>
          <a:endParaRPr lang="en-US"/>
        </a:p>
      </dgm:t>
    </dgm:pt>
    <dgm:pt modelId="{17296DCF-4BB2-411C-9310-D78870BA567F}" type="sibTrans" cxnId="{15CF139C-64D8-4AB4-BA96-77BD87CAAE9B}">
      <dgm:prSet/>
      <dgm:spPr/>
      <dgm:t>
        <a:bodyPr/>
        <a:lstStyle/>
        <a:p>
          <a:endParaRPr lang="en-US"/>
        </a:p>
      </dgm:t>
    </dgm:pt>
    <dgm:pt modelId="{234B9FAB-3F38-409C-B133-77C08ACD6A79}" type="pres">
      <dgm:prSet presAssocID="{D0485C98-35FF-4F5E-9530-96ACF600FE58}" presName="outerComposite" presStyleCnt="0">
        <dgm:presLayoutVars>
          <dgm:chMax val="5"/>
          <dgm:dir/>
          <dgm:resizeHandles val="exact"/>
        </dgm:presLayoutVars>
      </dgm:prSet>
      <dgm:spPr/>
    </dgm:pt>
    <dgm:pt modelId="{6AC60EE8-9C96-48E1-A190-58AE092A5B2D}" type="pres">
      <dgm:prSet presAssocID="{D0485C98-35FF-4F5E-9530-96ACF600FE58}" presName="dummyMaxCanvas" presStyleCnt="0">
        <dgm:presLayoutVars/>
      </dgm:prSet>
      <dgm:spPr/>
    </dgm:pt>
    <dgm:pt modelId="{8CC728A7-E761-40ED-8C76-DCE2E0F63844}" type="pres">
      <dgm:prSet presAssocID="{D0485C98-35FF-4F5E-9530-96ACF600FE58}" presName="TwoNodes_1" presStyleLbl="node1" presStyleIdx="0" presStyleCnt="2">
        <dgm:presLayoutVars>
          <dgm:bulletEnabled val="1"/>
        </dgm:presLayoutVars>
      </dgm:prSet>
      <dgm:spPr/>
    </dgm:pt>
    <dgm:pt modelId="{4327F7F2-4D5C-4A7A-A454-91B891F46957}" type="pres">
      <dgm:prSet presAssocID="{D0485C98-35FF-4F5E-9530-96ACF600FE58}" presName="TwoNodes_2" presStyleLbl="node1" presStyleIdx="1" presStyleCnt="2">
        <dgm:presLayoutVars>
          <dgm:bulletEnabled val="1"/>
        </dgm:presLayoutVars>
      </dgm:prSet>
      <dgm:spPr/>
    </dgm:pt>
    <dgm:pt modelId="{57AB85EB-60F1-4FB2-94E7-92B720D126CF}" type="pres">
      <dgm:prSet presAssocID="{D0485C98-35FF-4F5E-9530-96ACF600FE58}" presName="TwoConn_1-2" presStyleLbl="fgAccFollowNode1" presStyleIdx="0" presStyleCnt="1">
        <dgm:presLayoutVars>
          <dgm:bulletEnabled val="1"/>
        </dgm:presLayoutVars>
      </dgm:prSet>
      <dgm:spPr/>
    </dgm:pt>
    <dgm:pt modelId="{2AADE1F7-D5AE-494A-9B4B-0B0E7062BD2A}" type="pres">
      <dgm:prSet presAssocID="{D0485C98-35FF-4F5E-9530-96ACF600FE58}" presName="TwoNodes_1_text" presStyleLbl="node1" presStyleIdx="1" presStyleCnt="2">
        <dgm:presLayoutVars>
          <dgm:bulletEnabled val="1"/>
        </dgm:presLayoutVars>
      </dgm:prSet>
      <dgm:spPr/>
    </dgm:pt>
    <dgm:pt modelId="{2FA02208-04B1-44CC-9ACE-80586A4A1900}" type="pres">
      <dgm:prSet presAssocID="{D0485C98-35FF-4F5E-9530-96ACF600FE58}" presName="TwoNodes_2_text" presStyleLbl="node1" presStyleIdx="1" presStyleCnt="2">
        <dgm:presLayoutVars>
          <dgm:bulletEnabled val="1"/>
        </dgm:presLayoutVars>
      </dgm:prSet>
      <dgm:spPr/>
    </dgm:pt>
  </dgm:ptLst>
  <dgm:cxnLst>
    <dgm:cxn modelId="{8C1B920C-50D9-4CF2-B725-F35A3B37BF95}" type="presOf" srcId="{B6D7DA17-2C0F-4AFC-87CE-7FCA2790310E}" destId="{8CC728A7-E761-40ED-8C76-DCE2E0F63844}" srcOrd="0" destOrd="0" presId="urn:microsoft.com/office/officeart/2005/8/layout/vProcess5"/>
    <dgm:cxn modelId="{A0298347-A5E5-499E-BC0F-6DA37219D163}" type="presOf" srcId="{D0485C98-35FF-4F5E-9530-96ACF600FE58}" destId="{234B9FAB-3F38-409C-B133-77C08ACD6A79}" srcOrd="0" destOrd="0" presId="urn:microsoft.com/office/officeart/2005/8/layout/vProcess5"/>
    <dgm:cxn modelId="{4271956A-444A-4C66-AFE9-5838C853C2A8}" type="presOf" srcId="{14EBBDFD-4601-49D6-BCC9-DC5FF0458678}" destId="{57AB85EB-60F1-4FB2-94E7-92B720D126CF}" srcOrd="0" destOrd="0" presId="urn:microsoft.com/office/officeart/2005/8/layout/vProcess5"/>
    <dgm:cxn modelId="{48794C76-EF79-49B7-9E79-F38FFF67D431}" type="presOf" srcId="{B6D7DA17-2C0F-4AFC-87CE-7FCA2790310E}" destId="{2AADE1F7-D5AE-494A-9B4B-0B0E7062BD2A}" srcOrd="1" destOrd="0" presId="urn:microsoft.com/office/officeart/2005/8/layout/vProcess5"/>
    <dgm:cxn modelId="{15CF139C-64D8-4AB4-BA96-77BD87CAAE9B}" srcId="{D0485C98-35FF-4F5E-9530-96ACF600FE58}" destId="{C2294808-DADF-4646-B33F-1CEF75F05D19}" srcOrd="1" destOrd="0" parTransId="{55891556-B1A6-4FAD-B303-A0C14D92EC10}" sibTransId="{17296DCF-4BB2-411C-9310-D78870BA567F}"/>
    <dgm:cxn modelId="{EA9D35A7-93CB-4302-B167-7C607BBFD6CA}" srcId="{D0485C98-35FF-4F5E-9530-96ACF600FE58}" destId="{B6D7DA17-2C0F-4AFC-87CE-7FCA2790310E}" srcOrd="0" destOrd="0" parTransId="{9A934947-E844-4AC8-AB46-CD0A0C69EBDF}" sibTransId="{14EBBDFD-4601-49D6-BCC9-DC5FF0458678}"/>
    <dgm:cxn modelId="{D00508DC-28A0-4D6A-8311-02B00BA7BA55}" type="presOf" srcId="{C2294808-DADF-4646-B33F-1CEF75F05D19}" destId="{4327F7F2-4D5C-4A7A-A454-91B891F46957}" srcOrd="0" destOrd="0" presId="urn:microsoft.com/office/officeart/2005/8/layout/vProcess5"/>
    <dgm:cxn modelId="{119997EA-AD21-4484-AC46-4D4B385396F0}" type="presOf" srcId="{C2294808-DADF-4646-B33F-1CEF75F05D19}" destId="{2FA02208-04B1-44CC-9ACE-80586A4A1900}" srcOrd="1" destOrd="0" presId="urn:microsoft.com/office/officeart/2005/8/layout/vProcess5"/>
    <dgm:cxn modelId="{1A0F0FE2-3C61-4715-AD5E-528E96C628F1}" type="presParOf" srcId="{234B9FAB-3F38-409C-B133-77C08ACD6A79}" destId="{6AC60EE8-9C96-48E1-A190-58AE092A5B2D}" srcOrd="0" destOrd="0" presId="urn:microsoft.com/office/officeart/2005/8/layout/vProcess5"/>
    <dgm:cxn modelId="{A06B49B4-B561-4A32-A37D-F151120191D9}" type="presParOf" srcId="{234B9FAB-3F38-409C-B133-77C08ACD6A79}" destId="{8CC728A7-E761-40ED-8C76-DCE2E0F63844}" srcOrd="1" destOrd="0" presId="urn:microsoft.com/office/officeart/2005/8/layout/vProcess5"/>
    <dgm:cxn modelId="{E5CF42F6-634E-4B38-A5B5-36391CEB979C}" type="presParOf" srcId="{234B9FAB-3F38-409C-B133-77C08ACD6A79}" destId="{4327F7F2-4D5C-4A7A-A454-91B891F46957}" srcOrd="2" destOrd="0" presId="urn:microsoft.com/office/officeart/2005/8/layout/vProcess5"/>
    <dgm:cxn modelId="{A36914C5-A9EC-451D-B15F-955B80794A09}" type="presParOf" srcId="{234B9FAB-3F38-409C-B133-77C08ACD6A79}" destId="{57AB85EB-60F1-4FB2-94E7-92B720D126CF}" srcOrd="3" destOrd="0" presId="urn:microsoft.com/office/officeart/2005/8/layout/vProcess5"/>
    <dgm:cxn modelId="{E59C54DA-75D5-4023-8B49-BF0EB802B3B1}" type="presParOf" srcId="{234B9FAB-3F38-409C-B133-77C08ACD6A79}" destId="{2AADE1F7-D5AE-494A-9B4B-0B0E7062BD2A}" srcOrd="4" destOrd="0" presId="urn:microsoft.com/office/officeart/2005/8/layout/vProcess5"/>
    <dgm:cxn modelId="{1F189DCB-9682-47B1-ABB3-70921F8693E7}" type="presParOf" srcId="{234B9FAB-3F38-409C-B133-77C08ACD6A79}" destId="{2FA02208-04B1-44CC-9ACE-80586A4A1900}"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ABEB18-9523-44C4-A12F-B4AA63C94948}"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CB8D6ED9-6CD4-4F8A-8AC0-BE09DB4D5644}">
      <dgm:prSet/>
      <dgm:spPr/>
      <dgm:t>
        <a:bodyPr/>
        <a:lstStyle/>
        <a:p>
          <a:r>
            <a:rPr lang="en-US" dirty="0"/>
            <a:t>convolution +</a:t>
          </a:r>
        </a:p>
      </dgm:t>
    </dgm:pt>
    <dgm:pt modelId="{2114DCBC-0597-4028-84D4-C028BD9190A2}" type="parTrans" cxnId="{ACE4FB56-3628-42B4-BB46-8D58B9A34C72}">
      <dgm:prSet/>
      <dgm:spPr/>
      <dgm:t>
        <a:bodyPr/>
        <a:lstStyle/>
        <a:p>
          <a:endParaRPr lang="en-US"/>
        </a:p>
      </dgm:t>
    </dgm:pt>
    <dgm:pt modelId="{AA0DD743-A4A0-4DA1-A1D2-45BFDBCB2403}" type="sibTrans" cxnId="{ACE4FB56-3628-42B4-BB46-8D58B9A34C72}">
      <dgm:prSet/>
      <dgm:spPr/>
      <dgm:t>
        <a:bodyPr/>
        <a:lstStyle/>
        <a:p>
          <a:endParaRPr lang="en-US"/>
        </a:p>
      </dgm:t>
    </dgm:pt>
    <dgm:pt modelId="{6780189F-5DC8-4E58-B9D4-92878FE11E31}">
      <dgm:prSet/>
      <dgm:spPr/>
      <dgm:t>
        <a:bodyPr/>
        <a:lstStyle/>
        <a:p>
          <a:r>
            <a:rPr lang="en-US" dirty="0"/>
            <a:t>max pooling layers +</a:t>
          </a:r>
        </a:p>
      </dgm:t>
    </dgm:pt>
    <dgm:pt modelId="{6883CFDE-B1D8-4EDE-B468-5F109EDF26F6}" type="parTrans" cxnId="{9339431F-8750-4ABF-A66D-A91248C8D550}">
      <dgm:prSet/>
      <dgm:spPr/>
      <dgm:t>
        <a:bodyPr/>
        <a:lstStyle/>
        <a:p>
          <a:endParaRPr lang="en-US"/>
        </a:p>
      </dgm:t>
    </dgm:pt>
    <dgm:pt modelId="{9D90AF3B-5787-49FD-BB7F-C568D2855254}" type="sibTrans" cxnId="{9339431F-8750-4ABF-A66D-A91248C8D550}">
      <dgm:prSet/>
      <dgm:spPr/>
      <dgm:t>
        <a:bodyPr/>
        <a:lstStyle/>
        <a:p>
          <a:endParaRPr lang="en-US"/>
        </a:p>
      </dgm:t>
    </dgm:pt>
    <dgm:pt modelId="{2FC240C5-EB93-44A1-9357-E0FC387C5F4B}">
      <dgm:prSet/>
      <dgm:spPr/>
      <dgm:t>
        <a:bodyPr/>
        <a:lstStyle/>
        <a:p>
          <a:r>
            <a:rPr lang="en-US"/>
            <a:t>fully connected layers </a:t>
          </a:r>
        </a:p>
      </dgm:t>
    </dgm:pt>
    <dgm:pt modelId="{2450D6E9-B6CD-4716-808F-1EBF4B686725}" type="parTrans" cxnId="{6A20F184-C7CD-4E83-9F69-2ED2ABEFD159}">
      <dgm:prSet/>
      <dgm:spPr/>
      <dgm:t>
        <a:bodyPr/>
        <a:lstStyle/>
        <a:p>
          <a:endParaRPr lang="en-US"/>
        </a:p>
      </dgm:t>
    </dgm:pt>
    <dgm:pt modelId="{6A3DCB4E-E32F-47F4-8B8F-24ABA527E2E6}" type="sibTrans" cxnId="{6A20F184-C7CD-4E83-9F69-2ED2ABEFD159}">
      <dgm:prSet/>
      <dgm:spPr/>
      <dgm:t>
        <a:bodyPr/>
        <a:lstStyle/>
        <a:p>
          <a:endParaRPr lang="en-US"/>
        </a:p>
      </dgm:t>
    </dgm:pt>
    <dgm:pt modelId="{0EC28FE6-AC02-4D93-A075-3C10157A00FF}" type="pres">
      <dgm:prSet presAssocID="{66ABEB18-9523-44C4-A12F-B4AA63C94948}" presName="hierChild1" presStyleCnt="0">
        <dgm:presLayoutVars>
          <dgm:chPref val="1"/>
          <dgm:dir/>
          <dgm:animOne val="branch"/>
          <dgm:animLvl val="lvl"/>
          <dgm:resizeHandles/>
        </dgm:presLayoutVars>
      </dgm:prSet>
      <dgm:spPr/>
    </dgm:pt>
    <dgm:pt modelId="{6A8D0BE8-A05F-4770-B5F7-6B900CD4314F}" type="pres">
      <dgm:prSet presAssocID="{CB8D6ED9-6CD4-4F8A-8AC0-BE09DB4D5644}" presName="hierRoot1" presStyleCnt="0"/>
      <dgm:spPr/>
    </dgm:pt>
    <dgm:pt modelId="{A68CC437-8D4E-4B33-A4B3-EEF85DB0372A}" type="pres">
      <dgm:prSet presAssocID="{CB8D6ED9-6CD4-4F8A-8AC0-BE09DB4D5644}" presName="composite" presStyleCnt="0"/>
      <dgm:spPr/>
    </dgm:pt>
    <dgm:pt modelId="{B2C5F8CE-D9F6-47F5-BB59-AA808D29B9C1}" type="pres">
      <dgm:prSet presAssocID="{CB8D6ED9-6CD4-4F8A-8AC0-BE09DB4D5644}" presName="background" presStyleLbl="node0" presStyleIdx="0" presStyleCnt="3"/>
      <dgm:spPr/>
    </dgm:pt>
    <dgm:pt modelId="{C8B04EED-5666-4C99-9DBE-B19C21F28932}" type="pres">
      <dgm:prSet presAssocID="{CB8D6ED9-6CD4-4F8A-8AC0-BE09DB4D5644}" presName="text" presStyleLbl="fgAcc0" presStyleIdx="0" presStyleCnt="3">
        <dgm:presLayoutVars>
          <dgm:chPref val="3"/>
        </dgm:presLayoutVars>
      </dgm:prSet>
      <dgm:spPr/>
    </dgm:pt>
    <dgm:pt modelId="{C9E94E2B-0966-4C6F-AD92-D86F853CC4DB}" type="pres">
      <dgm:prSet presAssocID="{CB8D6ED9-6CD4-4F8A-8AC0-BE09DB4D5644}" presName="hierChild2" presStyleCnt="0"/>
      <dgm:spPr/>
    </dgm:pt>
    <dgm:pt modelId="{FD9AACE4-82B9-4FEB-8BE3-D6972EA6CC82}" type="pres">
      <dgm:prSet presAssocID="{6780189F-5DC8-4E58-B9D4-92878FE11E31}" presName="hierRoot1" presStyleCnt="0"/>
      <dgm:spPr/>
    </dgm:pt>
    <dgm:pt modelId="{E22E929D-1EDB-48F5-9B2B-C35F3C8DC158}" type="pres">
      <dgm:prSet presAssocID="{6780189F-5DC8-4E58-B9D4-92878FE11E31}" presName="composite" presStyleCnt="0"/>
      <dgm:spPr/>
    </dgm:pt>
    <dgm:pt modelId="{17A3AEC0-5403-4BE9-8FC7-ECA73DC353F6}" type="pres">
      <dgm:prSet presAssocID="{6780189F-5DC8-4E58-B9D4-92878FE11E31}" presName="background" presStyleLbl="node0" presStyleIdx="1" presStyleCnt="3"/>
      <dgm:spPr/>
    </dgm:pt>
    <dgm:pt modelId="{1E47D99A-68AE-467F-A260-9E8F8B9D3636}" type="pres">
      <dgm:prSet presAssocID="{6780189F-5DC8-4E58-B9D4-92878FE11E31}" presName="text" presStyleLbl="fgAcc0" presStyleIdx="1" presStyleCnt="3">
        <dgm:presLayoutVars>
          <dgm:chPref val="3"/>
        </dgm:presLayoutVars>
      </dgm:prSet>
      <dgm:spPr/>
    </dgm:pt>
    <dgm:pt modelId="{39C66D82-F408-4EE2-8F7B-1F762060CE8D}" type="pres">
      <dgm:prSet presAssocID="{6780189F-5DC8-4E58-B9D4-92878FE11E31}" presName="hierChild2" presStyleCnt="0"/>
      <dgm:spPr/>
    </dgm:pt>
    <dgm:pt modelId="{228AE06E-FBA8-4C68-868D-690B28E73E47}" type="pres">
      <dgm:prSet presAssocID="{2FC240C5-EB93-44A1-9357-E0FC387C5F4B}" presName="hierRoot1" presStyleCnt="0"/>
      <dgm:spPr/>
    </dgm:pt>
    <dgm:pt modelId="{0FEBF14D-1D69-4E76-B731-5661FC5C67D5}" type="pres">
      <dgm:prSet presAssocID="{2FC240C5-EB93-44A1-9357-E0FC387C5F4B}" presName="composite" presStyleCnt="0"/>
      <dgm:spPr/>
    </dgm:pt>
    <dgm:pt modelId="{AA05F2B5-3C10-4716-98EA-9CFC2DD40AA6}" type="pres">
      <dgm:prSet presAssocID="{2FC240C5-EB93-44A1-9357-E0FC387C5F4B}" presName="background" presStyleLbl="node0" presStyleIdx="2" presStyleCnt="3"/>
      <dgm:spPr/>
    </dgm:pt>
    <dgm:pt modelId="{4AFAEB6B-57C0-49E0-B792-E331A7291E6A}" type="pres">
      <dgm:prSet presAssocID="{2FC240C5-EB93-44A1-9357-E0FC387C5F4B}" presName="text" presStyleLbl="fgAcc0" presStyleIdx="2" presStyleCnt="3">
        <dgm:presLayoutVars>
          <dgm:chPref val="3"/>
        </dgm:presLayoutVars>
      </dgm:prSet>
      <dgm:spPr/>
    </dgm:pt>
    <dgm:pt modelId="{F80BEDFE-29D1-406E-B4A7-75D6C652076B}" type="pres">
      <dgm:prSet presAssocID="{2FC240C5-EB93-44A1-9357-E0FC387C5F4B}" presName="hierChild2" presStyleCnt="0"/>
      <dgm:spPr/>
    </dgm:pt>
  </dgm:ptLst>
  <dgm:cxnLst>
    <dgm:cxn modelId="{57697E02-F14F-44C3-BA29-947968DB58AF}" type="presOf" srcId="{66ABEB18-9523-44C4-A12F-B4AA63C94948}" destId="{0EC28FE6-AC02-4D93-A075-3C10157A00FF}" srcOrd="0" destOrd="0" presId="urn:microsoft.com/office/officeart/2005/8/layout/hierarchy1"/>
    <dgm:cxn modelId="{CB6C3004-4967-4A1C-B742-46EC7803DDAD}" type="presOf" srcId="{2FC240C5-EB93-44A1-9357-E0FC387C5F4B}" destId="{4AFAEB6B-57C0-49E0-B792-E331A7291E6A}" srcOrd="0" destOrd="0" presId="urn:microsoft.com/office/officeart/2005/8/layout/hierarchy1"/>
    <dgm:cxn modelId="{9339431F-8750-4ABF-A66D-A91248C8D550}" srcId="{66ABEB18-9523-44C4-A12F-B4AA63C94948}" destId="{6780189F-5DC8-4E58-B9D4-92878FE11E31}" srcOrd="1" destOrd="0" parTransId="{6883CFDE-B1D8-4EDE-B468-5F109EDF26F6}" sibTransId="{9D90AF3B-5787-49FD-BB7F-C568D2855254}"/>
    <dgm:cxn modelId="{ACE4FB56-3628-42B4-BB46-8D58B9A34C72}" srcId="{66ABEB18-9523-44C4-A12F-B4AA63C94948}" destId="{CB8D6ED9-6CD4-4F8A-8AC0-BE09DB4D5644}" srcOrd="0" destOrd="0" parTransId="{2114DCBC-0597-4028-84D4-C028BD9190A2}" sibTransId="{AA0DD743-A4A0-4DA1-A1D2-45BFDBCB2403}"/>
    <dgm:cxn modelId="{46EE1C7A-3462-4D1A-A0C9-82A05B9885DF}" type="presOf" srcId="{6780189F-5DC8-4E58-B9D4-92878FE11E31}" destId="{1E47D99A-68AE-467F-A260-9E8F8B9D3636}" srcOrd="0" destOrd="0" presId="urn:microsoft.com/office/officeart/2005/8/layout/hierarchy1"/>
    <dgm:cxn modelId="{6A20F184-C7CD-4E83-9F69-2ED2ABEFD159}" srcId="{66ABEB18-9523-44C4-A12F-B4AA63C94948}" destId="{2FC240C5-EB93-44A1-9357-E0FC387C5F4B}" srcOrd="2" destOrd="0" parTransId="{2450D6E9-B6CD-4716-808F-1EBF4B686725}" sibTransId="{6A3DCB4E-E32F-47F4-8B8F-24ABA527E2E6}"/>
    <dgm:cxn modelId="{B9ACB1BF-18B9-4938-B5FE-5F6EAC1563B7}" type="presOf" srcId="{CB8D6ED9-6CD4-4F8A-8AC0-BE09DB4D5644}" destId="{C8B04EED-5666-4C99-9DBE-B19C21F28932}" srcOrd="0" destOrd="0" presId="urn:microsoft.com/office/officeart/2005/8/layout/hierarchy1"/>
    <dgm:cxn modelId="{31459D43-6595-499A-8AA0-01C4C9F643B1}" type="presParOf" srcId="{0EC28FE6-AC02-4D93-A075-3C10157A00FF}" destId="{6A8D0BE8-A05F-4770-B5F7-6B900CD4314F}" srcOrd="0" destOrd="0" presId="urn:microsoft.com/office/officeart/2005/8/layout/hierarchy1"/>
    <dgm:cxn modelId="{093EF468-15C8-4D63-9585-6BF75A634937}" type="presParOf" srcId="{6A8D0BE8-A05F-4770-B5F7-6B900CD4314F}" destId="{A68CC437-8D4E-4B33-A4B3-EEF85DB0372A}" srcOrd="0" destOrd="0" presId="urn:microsoft.com/office/officeart/2005/8/layout/hierarchy1"/>
    <dgm:cxn modelId="{C51A2003-FDF2-42AD-A19F-5EA8BBE4DAC4}" type="presParOf" srcId="{A68CC437-8D4E-4B33-A4B3-EEF85DB0372A}" destId="{B2C5F8CE-D9F6-47F5-BB59-AA808D29B9C1}" srcOrd="0" destOrd="0" presId="urn:microsoft.com/office/officeart/2005/8/layout/hierarchy1"/>
    <dgm:cxn modelId="{F9B00152-9097-480B-BC24-19664C4EA7C6}" type="presParOf" srcId="{A68CC437-8D4E-4B33-A4B3-EEF85DB0372A}" destId="{C8B04EED-5666-4C99-9DBE-B19C21F28932}" srcOrd="1" destOrd="0" presId="urn:microsoft.com/office/officeart/2005/8/layout/hierarchy1"/>
    <dgm:cxn modelId="{F6C876DE-B6C6-4F91-AF07-DE27521EB8AD}" type="presParOf" srcId="{6A8D0BE8-A05F-4770-B5F7-6B900CD4314F}" destId="{C9E94E2B-0966-4C6F-AD92-D86F853CC4DB}" srcOrd="1" destOrd="0" presId="urn:microsoft.com/office/officeart/2005/8/layout/hierarchy1"/>
    <dgm:cxn modelId="{8C0323F4-7E38-4655-A6D8-36AB85A22991}" type="presParOf" srcId="{0EC28FE6-AC02-4D93-A075-3C10157A00FF}" destId="{FD9AACE4-82B9-4FEB-8BE3-D6972EA6CC82}" srcOrd="1" destOrd="0" presId="urn:microsoft.com/office/officeart/2005/8/layout/hierarchy1"/>
    <dgm:cxn modelId="{D53BB4B8-7269-4E09-AE1C-96C95B16AC2B}" type="presParOf" srcId="{FD9AACE4-82B9-4FEB-8BE3-D6972EA6CC82}" destId="{E22E929D-1EDB-48F5-9B2B-C35F3C8DC158}" srcOrd="0" destOrd="0" presId="urn:microsoft.com/office/officeart/2005/8/layout/hierarchy1"/>
    <dgm:cxn modelId="{1C13BF4B-886B-44EE-ABC1-2F2E5BEDE791}" type="presParOf" srcId="{E22E929D-1EDB-48F5-9B2B-C35F3C8DC158}" destId="{17A3AEC0-5403-4BE9-8FC7-ECA73DC353F6}" srcOrd="0" destOrd="0" presId="urn:microsoft.com/office/officeart/2005/8/layout/hierarchy1"/>
    <dgm:cxn modelId="{DC21AA2E-1B73-4F14-B4D6-9EE9AC4A5025}" type="presParOf" srcId="{E22E929D-1EDB-48F5-9B2B-C35F3C8DC158}" destId="{1E47D99A-68AE-467F-A260-9E8F8B9D3636}" srcOrd="1" destOrd="0" presId="urn:microsoft.com/office/officeart/2005/8/layout/hierarchy1"/>
    <dgm:cxn modelId="{E45F249A-B862-4E16-9E6A-957629844DFA}" type="presParOf" srcId="{FD9AACE4-82B9-4FEB-8BE3-D6972EA6CC82}" destId="{39C66D82-F408-4EE2-8F7B-1F762060CE8D}" srcOrd="1" destOrd="0" presId="urn:microsoft.com/office/officeart/2005/8/layout/hierarchy1"/>
    <dgm:cxn modelId="{A5CEE335-D018-4E67-97BD-B27FE4D666C5}" type="presParOf" srcId="{0EC28FE6-AC02-4D93-A075-3C10157A00FF}" destId="{228AE06E-FBA8-4C68-868D-690B28E73E47}" srcOrd="2" destOrd="0" presId="urn:microsoft.com/office/officeart/2005/8/layout/hierarchy1"/>
    <dgm:cxn modelId="{829E2FF9-E2C9-4254-A726-2F2234A1F854}" type="presParOf" srcId="{228AE06E-FBA8-4C68-868D-690B28E73E47}" destId="{0FEBF14D-1D69-4E76-B731-5661FC5C67D5}" srcOrd="0" destOrd="0" presId="urn:microsoft.com/office/officeart/2005/8/layout/hierarchy1"/>
    <dgm:cxn modelId="{A3E600D1-05B4-485A-A91E-CC5F5E72C968}" type="presParOf" srcId="{0FEBF14D-1D69-4E76-B731-5661FC5C67D5}" destId="{AA05F2B5-3C10-4716-98EA-9CFC2DD40AA6}" srcOrd="0" destOrd="0" presId="urn:microsoft.com/office/officeart/2005/8/layout/hierarchy1"/>
    <dgm:cxn modelId="{B48DE146-B748-4943-BDD3-30B00A142B5E}" type="presParOf" srcId="{0FEBF14D-1D69-4E76-B731-5661FC5C67D5}" destId="{4AFAEB6B-57C0-49E0-B792-E331A7291E6A}" srcOrd="1" destOrd="0" presId="urn:microsoft.com/office/officeart/2005/8/layout/hierarchy1"/>
    <dgm:cxn modelId="{474945F8-6109-4783-810D-883DD9ED9696}" type="presParOf" srcId="{228AE06E-FBA8-4C68-868D-690B28E73E47}" destId="{F80BEDFE-29D1-406E-B4A7-75D6C652076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D910556-C940-4FFF-9937-D2EA5B951243}"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C5AF2816-0718-4D4C-BD81-3DB174ACBAB3}">
      <dgm:prSet/>
      <dgm:spPr>
        <a:solidFill>
          <a:srgbClr val="0070C0"/>
        </a:solidFill>
      </dgm:spPr>
      <dgm:t>
        <a:bodyPr/>
        <a:lstStyle/>
        <a:p>
          <a:r>
            <a:rPr lang="en-US"/>
            <a:t>Use</a:t>
          </a:r>
          <a:r>
            <a:rPr lang="en-US" i="0"/>
            <a:t> of batch normalization after each convolutional layer </a:t>
          </a:r>
          <a:endParaRPr lang="en-US"/>
        </a:p>
      </dgm:t>
    </dgm:pt>
    <dgm:pt modelId="{543EB934-F936-445B-B4E5-4F10FAC0A166}" type="parTrans" cxnId="{70925C4E-6CB6-4988-8DE4-48A3304557DE}">
      <dgm:prSet/>
      <dgm:spPr/>
      <dgm:t>
        <a:bodyPr/>
        <a:lstStyle/>
        <a:p>
          <a:endParaRPr lang="en-US"/>
        </a:p>
      </dgm:t>
    </dgm:pt>
    <dgm:pt modelId="{6D113DB0-5A1F-49C4-89E1-7086ACC43A60}" type="sibTrans" cxnId="{70925C4E-6CB6-4988-8DE4-48A3304557DE}">
      <dgm:prSet/>
      <dgm:spPr/>
      <dgm:t>
        <a:bodyPr/>
        <a:lstStyle/>
        <a:p>
          <a:endParaRPr lang="en-US"/>
        </a:p>
      </dgm:t>
    </dgm:pt>
    <dgm:pt modelId="{A8EC9792-E658-415E-9625-49E2E7CA9E6F}">
      <dgm:prSet/>
      <dgm:spPr>
        <a:solidFill>
          <a:srgbClr val="0070C0"/>
        </a:solidFill>
      </dgm:spPr>
      <dgm:t>
        <a:bodyPr/>
        <a:lstStyle/>
        <a:p>
          <a:r>
            <a:rPr lang="en-US"/>
            <a:t>A</a:t>
          </a:r>
          <a:r>
            <a:rPr lang="en-US" i="0"/>
            <a:t>daptive average pooling before fully connected layers.</a:t>
          </a:r>
          <a:endParaRPr lang="en-US"/>
        </a:p>
      </dgm:t>
    </dgm:pt>
    <dgm:pt modelId="{BC94EE0B-FF21-4BF7-B68F-A7B5BE8A1721}" type="parTrans" cxnId="{D2E535CE-A259-4DB0-B591-FC7D8210004A}">
      <dgm:prSet/>
      <dgm:spPr/>
      <dgm:t>
        <a:bodyPr/>
        <a:lstStyle/>
        <a:p>
          <a:endParaRPr lang="en-US"/>
        </a:p>
      </dgm:t>
    </dgm:pt>
    <dgm:pt modelId="{101508A1-55EC-43C0-B104-D33B19998145}" type="sibTrans" cxnId="{D2E535CE-A259-4DB0-B591-FC7D8210004A}">
      <dgm:prSet/>
      <dgm:spPr/>
      <dgm:t>
        <a:bodyPr/>
        <a:lstStyle/>
        <a:p>
          <a:endParaRPr lang="en-US"/>
        </a:p>
      </dgm:t>
    </dgm:pt>
    <dgm:pt modelId="{55DCF698-A4CF-44F8-85FC-118B2B7F46ED}" type="pres">
      <dgm:prSet presAssocID="{CD910556-C940-4FFF-9937-D2EA5B951243}" presName="outerComposite" presStyleCnt="0">
        <dgm:presLayoutVars>
          <dgm:chMax val="5"/>
          <dgm:dir/>
          <dgm:resizeHandles val="exact"/>
        </dgm:presLayoutVars>
      </dgm:prSet>
      <dgm:spPr/>
    </dgm:pt>
    <dgm:pt modelId="{59C805F6-52F7-46EA-BFF5-CD1991E8E38B}" type="pres">
      <dgm:prSet presAssocID="{CD910556-C940-4FFF-9937-D2EA5B951243}" presName="dummyMaxCanvas" presStyleCnt="0">
        <dgm:presLayoutVars/>
      </dgm:prSet>
      <dgm:spPr/>
    </dgm:pt>
    <dgm:pt modelId="{6B71B7A8-AFE4-4571-8169-8F1A6386AE04}" type="pres">
      <dgm:prSet presAssocID="{CD910556-C940-4FFF-9937-D2EA5B951243}" presName="TwoNodes_1" presStyleLbl="node1" presStyleIdx="0" presStyleCnt="2">
        <dgm:presLayoutVars>
          <dgm:bulletEnabled val="1"/>
        </dgm:presLayoutVars>
      </dgm:prSet>
      <dgm:spPr/>
    </dgm:pt>
    <dgm:pt modelId="{7CB3EB4A-3666-4685-8B8E-0ADB1752FD23}" type="pres">
      <dgm:prSet presAssocID="{CD910556-C940-4FFF-9937-D2EA5B951243}" presName="TwoNodes_2" presStyleLbl="node1" presStyleIdx="1" presStyleCnt="2">
        <dgm:presLayoutVars>
          <dgm:bulletEnabled val="1"/>
        </dgm:presLayoutVars>
      </dgm:prSet>
      <dgm:spPr/>
    </dgm:pt>
    <dgm:pt modelId="{DEAC4A42-55CD-4A93-A0AA-AB0AEC7D6046}" type="pres">
      <dgm:prSet presAssocID="{CD910556-C940-4FFF-9937-D2EA5B951243}" presName="TwoConn_1-2" presStyleLbl="fgAccFollowNode1" presStyleIdx="0" presStyleCnt="1">
        <dgm:presLayoutVars>
          <dgm:bulletEnabled val="1"/>
        </dgm:presLayoutVars>
      </dgm:prSet>
      <dgm:spPr/>
    </dgm:pt>
    <dgm:pt modelId="{3D34168C-754F-4BA1-9271-9B9CBF71107A}" type="pres">
      <dgm:prSet presAssocID="{CD910556-C940-4FFF-9937-D2EA5B951243}" presName="TwoNodes_1_text" presStyleLbl="node1" presStyleIdx="1" presStyleCnt="2">
        <dgm:presLayoutVars>
          <dgm:bulletEnabled val="1"/>
        </dgm:presLayoutVars>
      </dgm:prSet>
      <dgm:spPr/>
    </dgm:pt>
    <dgm:pt modelId="{54BCCCDD-00E0-403E-8D01-39FD909510D5}" type="pres">
      <dgm:prSet presAssocID="{CD910556-C940-4FFF-9937-D2EA5B951243}" presName="TwoNodes_2_text" presStyleLbl="node1" presStyleIdx="1" presStyleCnt="2">
        <dgm:presLayoutVars>
          <dgm:bulletEnabled val="1"/>
        </dgm:presLayoutVars>
      </dgm:prSet>
      <dgm:spPr/>
    </dgm:pt>
  </dgm:ptLst>
  <dgm:cxnLst>
    <dgm:cxn modelId="{293F191F-FCD9-4B93-9086-A98A12F2F4FE}" type="presOf" srcId="{CD910556-C940-4FFF-9937-D2EA5B951243}" destId="{55DCF698-A4CF-44F8-85FC-118B2B7F46ED}" srcOrd="0" destOrd="0" presId="urn:microsoft.com/office/officeart/2005/8/layout/vProcess5"/>
    <dgm:cxn modelId="{6449633E-DE90-409A-8D09-357615FA48CA}" type="presOf" srcId="{C5AF2816-0718-4D4C-BD81-3DB174ACBAB3}" destId="{3D34168C-754F-4BA1-9271-9B9CBF71107A}" srcOrd="1" destOrd="0" presId="urn:microsoft.com/office/officeart/2005/8/layout/vProcess5"/>
    <dgm:cxn modelId="{70925C4E-6CB6-4988-8DE4-48A3304557DE}" srcId="{CD910556-C940-4FFF-9937-D2EA5B951243}" destId="{C5AF2816-0718-4D4C-BD81-3DB174ACBAB3}" srcOrd="0" destOrd="0" parTransId="{543EB934-F936-445B-B4E5-4F10FAC0A166}" sibTransId="{6D113DB0-5A1F-49C4-89E1-7086ACC43A60}"/>
    <dgm:cxn modelId="{4DD6BAA6-1051-4555-AA4B-4C5933E76DCF}" type="presOf" srcId="{A8EC9792-E658-415E-9625-49E2E7CA9E6F}" destId="{54BCCCDD-00E0-403E-8D01-39FD909510D5}" srcOrd="1" destOrd="0" presId="urn:microsoft.com/office/officeart/2005/8/layout/vProcess5"/>
    <dgm:cxn modelId="{03E6B1B1-F764-45DA-B1F3-5582D83A0DDD}" type="presOf" srcId="{A8EC9792-E658-415E-9625-49E2E7CA9E6F}" destId="{7CB3EB4A-3666-4685-8B8E-0ADB1752FD23}" srcOrd="0" destOrd="0" presId="urn:microsoft.com/office/officeart/2005/8/layout/vProcess5"/>
    <dgm:cxn modelId="{D2E535CE-A259-4DB0-B591-FC7D8210004A}" srcId="{CD910556-C940-4FFF-9937-D2EA5B951243}" destId="{A8EC9792-E658-415E-9625-49E2E7CA9E6F}" srcOrd="1" destOrd="0" parTransId="{BC94EE0B-FF21-4BF7-B68F-A7B5BE8A1721}" sibTransId="{101508A1-55EC-43C0-B104-D33B19998145}"/>
    <dgm:cxn modelId="{F22625D1-BD57-46EC-9CB5-B6E333EC9C22}" type="presOf" srcId="{C5AF2816-0718-4D4C-BD81-3DB174ACBAB3}" destId="{6B71B7A8-AFE4-4571-8169-8F1A6386AE04}" srcOrd="0" destOrd="0" presId="urn:microsoft.com/office/officeart/2005/8/layout/vProcess5"/>
    <dgm:cxn modelId="{9E982BF0-990C-43E4-8BDD-40FFB8B7A047}" type="presOf" srcId="{6D113DB0-5A1F-49C4-89E1-7086ACC43A60}" destId="{DEAC4A42-55CD-4A93-A0AA-AB0AEC7D6046}" srcOrd="0" destOrd="0" presId="urn:microsoft.com/office/officeart/2005/8/layout/vProcess5"/>
    <dgm:cxn modelId="{4FE21007-A4C0-4E91-B4C6-BFA71647CEA9}" type="presParOf" srcId="{55DCF698-A4CF-44F8-85FC-118B2B7F46ED}" destId="{59C805F6-52F7-46EA-BFF5-CD1991E8E38B}" srcOrd="0" destOrd="0" presId="urn:microsoft.com/office/officeart/2005/8/layout/vProcess5"/>
    <dgm:cxn modelId="{17780AA0-5DF2-45EE-811B-39C02750DCA5}" type="presParOf" srcId="{55DCF698-A4CF-44F8-85FC-118B2B7F46ED}" destId="{6B71B7A8-AFE4-4571-8169-8F1A6386AE04}" srcOrd="1" destOrd="0" presId="urn:microsoft.com/office/officeart/2005/8/layout/vProcess5"/>
    <dgm:cxn modelId="{DE6C0EEC-66D3-4D2D-A48F-D05BE43E26E1}" type="presParOf" srcId="{55DCF698-A4CF-44F8-85FC-118B2B7F46ED}" destId="{7CB3EB4A-3666-4685-8B8E-0ADB1752FD23}" srcOrd="2" destOrd="0" presId="urn:microsoft.com/office/officeart/2005/8/layout/vProcess5"/>
    <dgm:cxn modelId="{7B1A0924-1FF2-42F2-9FA8-F4396388EEFA}" type="presParOf" srcId="{55DCF698-A4CF-44F8-85FC-118B2B7F46ED}" destId="{DEAC4A42-55CD-4A93-A0AA-AB0AEC7D6046}" srcOrd="3" destOrd="0" presId="urn:microsoft.com/office/officeart/2005/8/layout/vProcess5"/>
    <dgm:cxn modelId="{2C392EAA-65F3-4A62-94E0-65E3D3E9AF0A}" type="presParOf" srcId="{55DCF698-A4CF-44F8-85FC-118B2B7F46ED}" destId="{3D34168C-754F-4BA1-9271-9B9CBF71107A}" srcOrd="4" destOrd="0" presId="urn:microsoft.com/office/officeart/2005/8/layout/vProcess5"/>
    <dgm:cxn modelId="{BCC45B21-2B2E-46EF-B081-D7B57AA9D2AE}" type="presParOf" srcId="{55DCF698-A4CF-44F8-85FC-118B2B7F46ED}" destId="{54BCCCDD-00E0-403E-8D01-39FD909510D5}"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EADBB6-0CAE-4939-B293-144563D40113}">
      <dsp:nvSpPr>
        <dsp:cNvPr id="0" name=""/>
        <dsp:cNvSpPr/>
      </dsp:nvSpPr>
      <dsp:spPr>
        <a:xfrm rot="2562560">
          <a:off x="1761357" y="3255574"/>
          <a:ext cx="685367" cy="65214"/>
        </a:xfrm>
        <a:custGeom>
          <a:avLst/>
          <a:gdLst/>
          <a:ahLst/>
          <a:cxnLst/>
          <a:rect l="0" t="0" r="0" b="0"/>
          <a:pathLst>
            <a:path>
              <a:moveTo>
                <a:pt x="0" y="32607"/>
              </a:moveTo>
              <a:lnTo>
                <a:pt x="685367" y="326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734D09-48EA-4CF4-B8DA-DB2C2007DF8A}">
      <dsp:nvSpPr>
        <dsp:cNvPr id="0" name=""/>
        <dsp:cNvSpPr/>
      </dsp:nvSpPr>
      <dsp:spPr>
        <a:xfrm>
          <a:off x="1852235" y="2319231"/>
          <a:ext cx="762237" cy="65214"/>
        </a:xfrm>
        <a:custGeom>
          <a:avLst/>
          <a:gdLst/>
          <a:ahLst/>
          <a:cxnLst/>
          <a:rect l="0" t="0" r="0" b="0"/>
          <a:pathLst>
            <a:path>
              <a:moveTo>
                <a:pt x="0" y="32607"/>
              </a:moveTo>
              <a:lnTo>
                <a:pt x="762237" y="326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972E92-823D-4A73-90C6-C4972614008F}">
      <dsp:nvSpPr>
        <dsp:cNvPr id="0" name=""/>
        <dsp:cNvSpPr/>
      </dsp:nvSpPr>
      <dsp:spPr>
        <a:xfrm rot="19104703">
          <a:off x="1751495" y="1377189"/>
          <a:ext cx="799312" cy="65214"/>
        </a:xfrm>
        <a:custGeom>
          <a:avLst/>
          <a:gdLst/>
          <a:ahLst/>
          <a:cxnLst/>
          <a:rect l="0" t="0" r="0" b="0"/>
          <a:pathLst>
            <a:path>
              <a:moveTo>
                <a:pt x="0" y="32607"/>
              </a:moveTo>
              <a:lnTo>
                <a:pt x="799312" y="326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BC37DB-6407-4681-9009-6C41BC58038D}">
      <dsp:nvSpPr>
        <dsp:cNvPr id="0" name=""/>
        <dsp:cNvSpPr/>
      </dsp:nvSpPr>
      <dsp:spPr>
        <a:xfrm>
          <a:off x="282" y="1262455"/>
          <a:ext cx="2178767" cy="2178767"/>
        </a:xfrm>
        <a:prstGeom prst="ellips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454A92-0E2D-4E26-9F9D-8112359244B9}">
      <dsp:nvSpPr>
        <dsp:cNvPr id="0" name=""/>
        <dsp:cNvSpPr/>
      </dsp:nvSpPr>
      <dsp:spPr>
        <a:xfrm>
          <a:off x="2296347" y="129871"/>
          <a:ext cx="1219690" cy="1219690"/>
        </a:xfrm>
        <a:prstGeom prst="ellipse">
          <a:avLst/>
        </a:prstGeom>
        <a:solidFill>
          <a:schemeClr val="accent1">
            <a:shade val="80000"/>
            <a:hueOff val="277154"/>
            <a:satOff val="-19700"/>
            <a:lumOff val="12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465" tIns="37465" rIns="37465" bIns="37465" numCol="1" spcCol="1270" anchor="ctr" anchorCtr="0">
          <a:noAutofit/>
        </a:bodyPr>
        <a:lstStyle/>
        <a:p>
          <a:pPr marL="0" lvl="0" indent="0" algn="ctr" defTabSz="2622550" rtl="0">
            <a:lnSpc>
              <a:spcPct val="90000"/>
            </a:lnSpc>
            <a:spcBef>
              <a:spcPct val="0"/>
            </a:spcBef>
            <a:spcAft>
              <a:spcPct val="35000"/>
            </a:spcAft>
            <a:buNone/>
          </a:pPr>
          <a:endParaRPr lang="en-US" sz="5900" b="1" kern="1200">
            <a:solidFill>
              <a:schemeClr val="tx1">
                <a:lumMod val="50000"/>
              </a:schemeClr>
            </a:solidFill>
            <a:latin typeface="Arial" panose="020B0604020202020204"/>
          </a:endParaRPr>
        </a:p>
      </dsp:txBody>
      <dsp:txXfrm>
        <a:off x="2474966" y="308490"/>
        <a:ext cx="862452" cy="862452"/>
      </dsp:txXfrm>
    </dsp:sp>
    <dsp:sp modelId="{6243C800-009F-4B89-BB24-58C8887C789C}">
      <dsp:nvSpPr>
        <dsp:cNvPr id="0" name=""/>
        <dsp:cNvSpPr/>
      </dsp:nvSpPr>
      <dsp:spPr>
        <a:xfrm>
          <a:off x="3638007" y="129871"/>
          <a:ext cx="1829536" cy="1219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rtl="0">
            <a:lnSpc>
              <a:spcPct val="90000"/>
            </a:lnSpc>
            <a:spcBef>
              <a:spcPct val="0"/>
            </a:spcBef>
            <a:spcAft>
              <a:spcPct val="15000"/>
            </a:spcAft>
            <a:buChar char="•"/>
          </a:pPr>
          <a:r>
            <a:rPr lang="en-US" sz="1800" b="1" kern="1200">
              <a:solidFill>
                <a:schemeClr val="tx1">
                  <a:lumMod val="50000"/>
                </a:schemeClr>
              </a:solidFill>
              <a:latin typeface="Arial" panose="020B0604020202020204"/>
            </a:rPr>
            <a:t>Mental Health</a:t>
          </a:r>
          <a:endParaRPr lang="en-US" sz="1800" b="1" kern="1200">
            <a:solidFill>
              <a:schemeClr val="tx1">
                <a:lumMod val="50000"/>
              </a:schemeClr>
            </a:solidFill>
          </a:endParaRPr>
        </a:p>
      </dsp:txBody>
      <dsp:txXfrm>
        <a:off x="3638007" y="129871"/>
        <a:ext cx="1829536" cy="1219690"/>
      </dsp:txXfrm>
    </dsp:sp>
    <dsp:sp modelId="{8F661751-042A-4852-9E98-37B681360E0A}">
      <dsp:nvSpPr>
        <dsp:cNvPr id="0" name=""/>
        <dsp:cNvSpPr/>
      </dsp:nvSpPr>
      <dsp:spPr>
        <a:xfrm>
          <a:off x="2614473" y="1698208"/>
          <a:ext cx="1307260" cy="1307260"/>
        </a:xfrm>
        <a:prstGeom prst="ellipse">
          <a:avLst/>
        </a:prstGeom>
        <a:solidFill>
          <a:schemeClr val="accent1">
            <a:shade val="80000"/>
            <a:hueOff val="554308"/>
            <a:satOff val="-39400"/>
            <a:lumOff val="248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2844800">
            <a:lnSpc>
              <a:spcPct val="90000"/>
            </a:lnSpc>
            <a:spcBef>
              <a:spcPct val="0"/>
            </a:spcBef>
            <a:spcAft>
              <a:spcPct val="35000"/>
            </a:spcAft>
            <a:buNone/>
          </a:pPr>
          <a:endParaRPr lang="en-US" sz="6400" b="1" kern="1200">
            <a:solidFill>
              <a:schemeClr val="tx1">
                <a:lumMod val="50000"/>
              </a:schemeClr>
            </a:solidFill>
            <a:latin typeface="Arial" panose="020B0604020202020204"/>
          </a:endParaRPr>
        </a:p>
      </dsp:txBody>
      <dsp:txXfrm>
        <a:off x="2805917" y="1889652"/>
        <a:ext cx="924372" cy="924372"/>
      </dsp:txXfrm>
    </dsp:sp>
    <dsp:sp modelId="{EB2BEB24-91E9-471D-8FD6-EB2329F680E8}">
      <dsp:nvSpPr>
        <dsp:cNvPr id="0" name=""/>
        <dsp:cNvSpPr/>
      </dsp:nvSpPr>
      <dsp:spPr>
        <a:xfrm>
          <a:off x="4052460" y="1698208"/>
          <a:ext cx="1960891" cy="1307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rtl="0">
            <a:lnSpc>
              <a:spcPct val="90000"/>
            </a:lnSpc>
            <a:spcBef>
              <a:spcPct val="0"/>
            </a:spcBef>
            <a:spcAft>
              <a:spcPct val="15000"/>
            </a:spcAft>
            <a:buChar char="•"/>
          </a:pPr>
          <a:r>
            <a:rPr lang="en-US" sz="1800" b="1" kern="1200">
              <a:solidFill>
                <a:schemeClr val="tx1">
                  <a:lumMod val="50000"/>
                </a:schemeClr>
              </a:solidFill>
              <a:latin typeface="Arial" panose="020B0604020202020204"/>
            </a:rPr>
            <a:t>Customer feedback</a:t>
          </a:r>
          <a:endParaRPr lang="en-US" sz="1800" b="1" kern="1200">
            <a:solidFill>
              <a:schemeClr val="tx1">
                <a:lumMod val="50000"/>
              </a:schemeClr>
            </a:solidFill>
          </a:endParaRPr>
        </a:p>
        <a:p>
          <a:pPr marL="171450" lvl="1" indent="-171450" algn="l" defTabSz="800100" rtl="0">
            <a:lnSpc>
              <a:spcPct val="90000"/>
            </a:lnSpc>
            <a:spcBef>
              <a:spcPct val="0"/>
            </a:spcBef>
            <a:spcAft>
              <a:spcPct val="15000"/>
            </a:spcAft>
            <a:buChar char="•"/>
          </a:pPr>
          <a:endParaRPr lang="en-US" sz="1800" b="1" kern="1200">
            <a:solidFill>
              <a:schemeClr val="tx1">
                <a:lumMod val="50000"/>
              </a:schemeClr>
            </a:solidFill>
            <a:latin typeface="Arial" panose="020B0604020202020204"/>
          </a:endParaRPr>
        </a:p>
        <a:p>
          <a:pPr marL="171450" lvl="1" indent="-171450" algn="l" defTabSz="800100">
            <a:lnSpc>
              <a:spcPct val="90000"/>
            </a:lnSpc>
            <a:spcBef>
              <a:spcPct val="0"/>
            </a:spcBef>
            <a:spcAft>
              <a:spcPct val="15000"/>
            </a:spcAft>
            <a:buChar char="•"/>
          </a:pPr>
          <a:r>
            <a:rPr lang="en-US" sz="1800" b="1" kern="1200">
              <a:solidFill>
                <a:schemeClr val="tx1">
                  <a:lumMod val="50000"/>
                </a:schemeClr>
              </a:solidFill>
              <a:latin typeface="Arial" panose="020B0604020202020204"/>
            </a:rPr>
            <a:t>Marketing and advertisements</a:t>
          </a:r>
          <a:endParaRPr lang="en-US" sz="1800" b="1" kern="1200">
            <a:solidFill>
              <a:schemeClr val="tx1">
                <a:lumMod val="50000"/>
              </a:schemeClr>
            </a:solidFill>
          </a:endParaRPr>
        </a:p>
      </dsp:txBody>
      <dsp:txXfrm>
        <a:off x="4052460" y="1698208"/>
        <a:ext cx="1960891" cy="1307260"/>
      </dsp:txXfrm>
    </dsp:sp>
    <dsp:sp modelId="{E8E9B961-FED4-4ED0-9005-1433649A97E0}">
      <dsp:nvSpPr>
        <dsp:cNvPr id="0" name=""/>
        <dsp:cNvSpPr/>
      </dsp:nvSpPr>
      <dsp:spPr>
        <a:xfrm>
          <a:off x="2182506" y="3310331"/>
          <a:ext cx="1307260" cy="1307260"/>
        </a:xfrm>
        <a:prstGeom prst="ellipse">
          <a:avLst/>
        </a:prstGeom>
        <a:solidFill>
          <a:schemeClr val="accent1">
            <a:shade val="80000"/>
            <a:hueOff val="831463"/>
            <a:satOff val="-59100"/>
            <a:lumOff val="372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2844800" rtl="0">
            <a:lnSpc>
              <a:spcPct val="90000"/>
            </a:lnSpc>
            <a:spcBef>
              <a:spcPct val="0"/>
            </a:spcBef>
            <a:spcAft>
              <a:spcPct val="35000"/>
            </a:spcAft>
            <a:buNone/>
          </a:pPr>
          <a:endParaRPr lang="en-US" sz="6400" b="1" kern="1200">
            <a:solidFill>
              <a:schemeClr val="tx1">
                <a:lumMod val="50000"/>
              </a:schemeClr>
            </a:solidFill>
            <a:latin typeface="Arial" panose="020B0604020202020204"/>
          </a:endParaRPr>
        </a:p>
      </dsp:txBody>
      <dsp:txXfrm>
        <a:off x="2373950" y="3501775"/>
        <a:ext cx="924372" cy="924372"/>
      </dsp:txXfrm>
    </dsp:sp>
    <dsp:sp modelId="{2DEB621F-C9BA-4FD3-BD2C-F9E0079CFC09}">
      <dsp:nvSpPr>
        <dsp:cNvPr id="0" name=""/>
        <dsp:cNvSpPr/>
      </dsp:nvSpPr>
      <dsp:spPr>
        <a:xfrm>
          <a:off x="3620493" y="3310331"/>
          <a:ext cx="1960891" cy="1307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rtl="0">
            <a:lnSpc>
              <a:spcPct val="90000"/>
            </a:lnSpc>
            <a:spcBef>
              <a:spcPct val="0"/>
            </a:spcBef>
            <a:spcAft>
              <a:spcPct val="15000"/>
            </a:spcAft>
            <a:buChar char="•"/>
          </a:pPr>
          <a:r>
            <a:rPr lang="en-US" sz="1800" b="1" kern="1200">
              <a:solidFill>
                <a:schemeClr val="tx1">
                  <a:lumMod val="50000"/>
                </a:schemeClr>
              </a:solidFill>
              <a:latin typeface="Arial" panose="020B0604020202020204"/>
            </a:rPr>
            <a:t>Gaming</a:t>
          </a:r>
          <a:endParaRPr lang="en-US" sz="1800" b="1" kern="1200">
            <a:solidFill>
              <a:schemeClr val="tx1">
                <a:lumMod val="50000"/>
              </a:schemeClr>
            </a:solidFill>
          </a:endParaRPr>
        </a:p>
      </dsp:txBody>
      <dsp:txXfrm>
        <a:off x="3620493" y="3310331"/>
        <a:ext cx="1960891" cy="1307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2CF11-37C8-4444-BA06-CA2E73029C3F}">
      <dsp:nvSpPr>
        <dsp:cNvPr id="0" name=""/>
        <dsp:cNvSpPr/>
      </dsp:nvSpPr>
      <dsp:spPr>
        <a:xfrm>
          <a:off x="3286" y="92545"/>
          <a:ext cx="3203971" cy="518400"/>
        </a:xfrm>
        <a:prstGeom prst="rect">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panose="020B0604020202020204"/>
            </a:rPr>
            <a:t> Logistic </a:t>
          </a:r>
          <a:endParaRPr lang="en-US" sz="1800" kern="1200"/>
        </a:p>
      </dsp:txBody>
      <dsp:txXfrm>
        <a:off x="3286" y="92545"/>
        <a:ext cx="3203971" cy="518400"/>
      </dsp:txXfrm>
    </dsp:sp>
    <dsp:sp modelId="{4E595D53-7F9C-4EFD-A891-557123FDD61A}">
      <dsp:nvSpPr>
        <dsp:cNvPr id="0" name=""/>
        <dsp:cNvSpPr/>
      </dsp:nvSpPr>
      <dsp:spPr>
        <a:xfrm>
          <a:off x="3286" y="610945"/>
          <a:ext cx="3203971" cy="364784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Arial" panose="020B0604020202020204"/>
            </a:rPr>
            <a:t>May</a:t>
          </a:r>
          <a:r>
            <a:rPr lang="en-US" sz="1800" kern="1200"/>
            <a:t> not capture the complex and nonlinear relationships present in facial expressions and emotions.</a:t>
          </a:r>
        </a:p>
        <a:p>
          <a:pPr marL="171450" lvl="1" indent="-171450" algn="l" defTabSz="800100">
            <a:lnSpc>
              <a:spcPct val="90000"/>
            </a:lnSpc>
            <a:spcBef>
              <a:spcPct val="0"/>
            </a:spcBef>
            <a:spcAft>
              <a:spcPct val="15000"/>
            </a:spcAft>
            <a:buChar char="•"/>
          </a:pPr>
          <a:endParaRPr lang="en-US" sz="1800" kern="1200">
            <a:latin typeface="Arial" panose="020B0604020202020204"/>
          </a:endParaRPr>
        </a:p>
        <a:p>
          <a:pPr marL="171450" lvl="1" indent="-171450" algn="l" defTabSz="800100">
            <a:lnSpc>
              <a:spcPct val="90000"/>
            </a:lnSpc>
            <a:spcBef>
              <a:spcPct val="0"/>
            </a:spcBef>
            <a:spcAft>
              <a:spcPct val="15000"/>
            </a:spcAft>
            <a:buChar char="•"/>
          </a:pPr>
          <a:r>
            <a:rPr lang="en-US" sz="1800" kern="1200">
              <a:latin typeface="Arial" panose="020B0604020202020204"/>
            </a:rPr>
            <a:t>Inherently</a:t>
          </a:r>
          <a:r>
            <a:rPr lang="en-US" sz="1800" kern="1200"/>
            <a:t> a binary classifier and may not perform as well when faced with multi-class emotion classification</a:t>
          </a:r>
        </a:p>
      </dsp:txBody>
      <dsp:txXfrm>
        <a:off x="3286" y="610945"/>
        <a:ext cx="3203971" cy="3647847"/>
      </dsp:txXfrm>
    </dsp:sp>
    <dsp:sp modelId="{3E9D0F3D-C933-4A9C-8154-17ABEDFD29EC}">
      <dsp:nvSpPr>
        <dsp:cNvPr id="0" name=""/>
        <dsp:cNvSpPr/>
      </dsp:nvSpPr>
      <dsp:spPr>
        <a:xfrm>
          <a:off x="3655814" y="92545"/>
          <a:ext cx="3203971" cy="518400"/>
        </a:xfrm>
        <a:prstGeom prst="rect">
          <a:avLst/>
        </a:prstGeom>
        <a:solidFill>
          <a:schemeClr val="accent1">
            <a:shade val="80000"/>
            <a:hueOff val="415731"/>
            <a:satOff val="-29550"/>
            <a:lumOff val="18648"/>
            <a:alphaOff val="0"/>
          </a:schemeClr>
        </a:solidFill>
        <a:ln w="12700" cap="flat" cmpd="sng" algn="ctr">
          <a:solidFill>
            <a:schemeClr val="accent1">
              <a:shade val="80000"/>
              <a:hueOff val="415731"/>
              <a:satOff val="-29550"/>
              <a:lumOff val="186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a:latin typeface="Arial" panose="020B0604020202020204"/>
            </a:rPr>
            <a:t> Support Vector Machine </a:t>
          </a:r>
        </a:p>
      </dsp:txBody>
      <dsp:txXfrm>
        <a:off x="3655814" y="92545"/>
        <a:ext cx="3203971" cy="518400"/>
      </dsp:txXfrm>
    </dsp:sp>
    <dsp:sp modelId="{DFB05C09-024C-41BA-A860-A444CB79B18D}">
      <dsp:nvSpPr>
        <dsp:cNvPr id="0" name=""/>
        <dsp:cNvSpPr/>
      </dsp:nvSpPr>
      <dsp:spPr>
        <a:xfrm>
          <a:off x="3655814" y="610945"/>
          <a:ext cx="3203971" cy="364784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In the context of facial emotion detection, the challenge lies in extracting </a:t>
          </a:r>
          <a:r>
            <a:rPr lang="en-US" sz="1800" kern="1200">
              <a:latin typeface="Arial" panose="020B0604020202020204"/>
            </a:rPr>
            <a:t>meaningful </a:t>
          </a:r>
          <a:r>
            <a:rPr lang="en-US" sz="1800" kern="1200"/>
            <a:t> features from raw images.</a:t>
          </a:r>
          <a:endParaRPr lang="en-US" sz="1800" kern="1200">
            <a:latin typeface="Arial" panose="020B0604020202020204"/>
          </a:endParaRPr>
        </a:p>
        <a:p>
          <a:pPr marL="171450" lvl="1" indent="-171450" algn="l" defTabSz="800100">
            <a:lnSpc>
              <a:spcPct val="90000"/>
            </a:lnSpc>
            <a:spcBef>
              <a:spcPct val="0"/>
            </a:spcBef>
            <a:spcAft>
              <a:spcPct val="15000"/>
            </a:spcAft>
            <a:buChar char="•"/>
          </a:pPr>
          <a:endParaRPr lang="en-US" sz="1800" kern="1200">
            <a:latin typeface="Arial" panose="020B0604020202020204"/>
          </a:endParaRPr>
        </a:p>
        <a:p>
          <a:pPr marL="171450" lvl="1" indent="-171450" algn="l" defTabSz="800100">
            <a:lnSpc>
              <a:spcPct val="90000"/>
            </a:lnSpc>
            <a:spcBef>
              <a:spcPct val="0"/>
            </a:spcBef>
            <a:spcAft>
              <a:spcPct val="15000"/>
            </a:spcAft>
            <a:buChar char="•"/>
          </a:pPr>
          <a:r>
            <a:rPr lang="en-US" sz="1800" kern="1200"/>
            <a:t>SVMs are powerful classifiers with strong theoretical foundations, their effectiveness</a:t>
          </a:r>
          <a:r>
            <a:rPr lang="en-US" sz="1800" kern="1200">
              <a:latin typeface="Arial" panose="020B0604020202020204"/>
            </a:rPr>
            <a:t> here</a:t>
          </a:r>
          <a:r>
            <a:rPr lang="en-US" sz="1800" kern="1200"/>
            <a:t> depends on the careful tuning of hyperparameters.</a:t>
          </a:r>
          <a:endParaRPr lang="en-US" sz="1800" kern="1200">
            <a:latin typeface="Arial" panose="020B0604020202020204"/>
          </a:endParaRPr>
        </a:p>
      </dsp:txBody>
      <dsp:txXfrm>
        <a:off x="3655814" y="610945"/>
        <a:ext cx="3203971" cy="3647847"/>
      </dsp:txXfrm>
    </dsp:sp>
    <dsp:sp modelId="{AC5D6B31-1422-4FD8-A1B0-10575F3F8C35}">
      <dsp:nvSpPr>
        <dsp:cNvPr id="0" name=""/>
        <dsp:cNvSpPr/>
      </dsp:nvSpPr>
      <dsp:spPr>
        <a:xfrm>
          <a:off x="7308342" y="92545"/>
          <a:ext cx="3203971" cy="518400"/>
        </a:xfrm>
        <a:prstGeom prst="rect">
          <a:avLst/>
        </a:prstGeom>
        <a:solidFill>
          <a:schemeClr val="accent1">
            <a:shade val="80000"/>
            <a:hueOff val="831463"/>
            <a:satOff val="-59100"/>
            <a:lumOff val="37297"/>
            <a:alphaOff val="0"/>
          </a:schemeClr>
        </a:solidFill>
        <a:ln w="12700" cap="flat" cmpd="sng" algn="ctr">
          <a:solidFill>
            <a:schemeClr val="accent1">
              <a:shade val="80000"/>
              <a:hueOff val="831463"/>
              <a:satOff val="-59100"/>
              <a:lumOff val="372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panose="020B0604020202020204"/>
            </a:rPr>
            <a:t>Random Forest</a:t>
          </a:r>
          <a:endParaRPr lang="en-US" sz="1800" kern="1200"/>
        </a:p>
      </dsp:txBody>
      <dsp:txXfrm>
        <a:off x="7308342" y="92545"/>
        <a:ext cx="3203971" cy="518400"/>
      </dsp:txXfrm>
    </dsp:sp>
    <dsp:sp modelId="{EADF10AB-5F59-4158-99B3-F2D50CB34826}">
      <dsp:nvSpPr>
        <dsp:cNvPr id="0" name=""/>
        <dsp:cNvSpPr/>
      </dsp:nvSpPr>
      <dsp:spPr>
        <a:xfrm>
          <a:off x="7308342" y="610945"/>
          <a:ext cx="3203971" cy="364784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Random Forest classifiers</a:t>
          </a:r>
          <a:r>
            <a:rPr lang="en-US" sz="1800" kern="1200">
              <a:latin typeface="Arial" panose="020B0604020202020204"/>
            </a:rPr>
            <a:t> tend</a:t>
          </a:r>
          <a:r>
            <a:rPr lang="en-US" sz="1800" kern="1200"/>
            <a:t> </a:t>
          </a:r>
          <a:r>
            <a:rPr lang="en-US" sz="1800" kern="1200">
              <a:latin typeface="Arial" panose="020B0604020202020204"/>
            </a:rPr>
            <a:t>to </a:t>
          </a:r>
          <a:r>
            <a:rPr lang="en-US" sz="1800" kern="1200"/>
            <a:t>overfit noisy or high-dimensional data. This can lead to poor generalization performance on unseen data </a:t>
          </a:r>
          <a:r>
            <a:rPr lang="en-US" sz="1800" kern="1200">
              <a:latin typeface="Arial" panose="020B0604020202020204"/>
            </a:rPr>
            <a:t>here.</a:t>
          </a:r>
          <a:endParaRPr lang="en-US" sz="1800" kern="1200"/>
        </a:p>
        <a:p>
          <a:pPr marL="171450" lvl="1" indent="-171450" algn="l" defTabSz="800100">
            <a:lnSpc>
              <a:spcPct val="90000"/>
            </a:lnSpc>
            <a:spcBef>
              <a:spcPct val="0"/>
            </a:spcBef>
            <a:spcAft>
              <a:spcPct val="15000"/>
            </a:spcAft>
            <a:buChar char="•"/>
          </a:pPr>
          <a:endParaRPr lang="en-US" sz="1800" kern="1200">
            <a:latin typeface="Arial" panose="020B0604020202020204"/>
          </a:endParaRPr>
        </a:p>
        <a:p>
          <a:pPr marL="171450" lvl="1" indent="-171450" algn="l" defTabSz="800100">
            <a:lnSpc>
              <a:spcPct val="90000"/>
            </a:lnSpc>
            <a:spcBef>
              <a:spcPct val="0"/>
            </a:spcBef>
            <a:spcAft>
              <a:spcPct val="15000"/>
            </a:spcAft>
            <a:buChar char="•"/>
          </a:pPr>
          <a:r>
            <a:rPr lang="en-US" sz="1800" kern="1200"/>
            <a:t>Interpreting the decision-making process of a Random Forest model in facial emotion detection can be challenging due to its lower level of interpretability.</a:t>
          </a:r>
          <a:endParaRPr lang="en-US" sz="1800" kern="1200">
            <a:latin typeface="Arial" panose="020B0604020202020204"/>
          </a:endParaRPr>
        </a:p>
      </dsp:txBody>
      <dsp:txXfrm>
        <a:off x="7308342" y="610945"/>
        <a:ext cx="3203971" cy="36478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5119F-1FB0-4F41-80ED-BB38999B2506}">
      <dsp:nvSpPr>
        <dsp:cNvPr id="0" name=""/>
        <dsp:cNvSpPr/>
      </dsp:nvSpPr>
      <dsp:spPr>
        <a:xfrm>
          <a:off x="0" y="531"/>
          <a:ext cx="10515600" cy="12432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645BC5-7E7E-4F83-A7D9-36C30BE69DC9}">
      <dsp:nvSpPr>
        <dsp:cNvPr id="0" name=""/>
        <dsp:cNvSpPr/>
      </dsp:nvSpPr>
      <dsp:spPr>
        <a:xfrm>
          <a:off x="376092" y="280269"/>
          <a:ext cx="683804"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31452B-169D-400A-9CA9-3040C1079BD9}">
      <dsp:nvSpPr>
        <dsp:cNvPr id="0" name=""/>
        <dsp:cNvSpPr/>
      </dsp:nvSpPr>
      <dsp:spPr>
        <a:xfrm>
          <a:off x="1435988" y="5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933450">
            <a:lnSpc>
              <a:spcPct val="100000"/>
            </a:lnSpc>
            <a:spcBef>
              <a:spcPct val="0"/>
            </a:spcBef>
            <a:spcAft>
              <a:spcPct val="35000"/>
            </a:spcAft>
            <a:buNone/>
          </a:pPr>
          <a:r>
            <a:rPr lang="en-US" sz="2100" kern="1200">
              <a:solidFill>
                <a:srgbClr val="0D0D0D"/>
              </a:solidFill>
            </a:rPr>
            <a:t>Traditional classifiers </a:t>
          </a:r>
          <a:r>
            <a:rPr lang="en-US" sz="2100" kern="1200">
              <a:solidFill>
                <a:srgbClr val="0D0D0D"/>
              </a:solidFill>
              <a:latin typeface="Arial" panose="020B0604020202020204"/>
            </a:rPr>
            <a:t>like Logistic Regression, SVM, and Random Forest struggled to capture </a:t>
          </a:r>
          <a:r>
            <a:rPr lang="en-US" sz="2100" kern="1200">
              <a:solidFill>
                <a:srgbClr val="0D0D0D"/>
              </a:solidFill>
            </a:rPr>
            <a:t>the </a:t>
          </a:r>
          <a:r>
            <a:rPr lang="en-US" sz="2100" kern="1200">
              <a:solidFill>
                <a:srgbClr val="0D0D0D"/>
              </a:solidFill>
              <a:latin typeface="Arial" panose="020B0604020202020204"/>
            </a:rPr>
            <a:t>intricate nuances present in facial expressions, leading </a:t>
          </a:r>
          <a:r>
            <a:rPr lang="en-US" sz="2100" kern="1200">
              <a:solidFill>
                <a:srgbClr val="0D0D0D"/>
              </a:solidFill>
            </a:rPr>
            <a:t>to </a:t>
          </a:r>
          <a:r>
            <a:rPr lang="en-US" sz="2100" kern="1200">
              <a:solidFill>
                <a:srgbClr val="0D0D0D"/>
              </a:solidFill>
              <a:latin typeface="Arial" panose="020B0604020202020204"/>
            </a:rPr>
            <a:t>suboptimal performance in emotion detection.</a:t>
          </a:r>
          <a:endParaRPr lang="en-US" sz="2100" kern="1200">
            <a:latin typeface="Arial" panose="020B0604020202020204"/>
          </a:endParaRPr>
        </a:p>
      </dsp:txBody>
      <dsp:txXfrm>
        <a:off x="1435988" y="531"/>
        <a:ext cx="9079611" cy="1243280"/>
      </dsp:txXfrm>
    </dsp:sp>
    <dsp:sp modelId="{7CEFBF05-0427-4419-B43B-FB212410ABBB}">
      <dsp:nvSpPr>
        <dsp:cNvPr id="0" name=""/>
        <dsp:cNvSpPr/>
      </dsp:nvSpPr>
      <dsp:spPr>
        <a:xfrm>
          <a:off x="0" y="1554631"/>
          <a:ext cx="10515600" cy="12432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F73C0-5CDD-4EEA-8807-727DA0B272B9}">
      <dsp:nvSpPr>
        <dsp:cNvPr id="0" name=""/>
        <dsp:cNvSpPr/>
      </dsp:nvSpPr>
      <dsp:spPr>
        <a:xfrm>
          <a:off x="376092" y="1834369"/>
          <a:ext cx="683804" cy="68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191148-BBE2-407D-8487-2C2FAC42926C}">
      <dsp:nvSpPr>
        <dsp:cNvPr id="0" name=""/>
        <dsp:cNvSpPr/>
      </dsp:nvSpPr>
      <dsp:spPr>
        <a:xfrm>
          <a:off x="1435988" y="15546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933450">
            <a:lnSpc>
              <a:spcPct val="100000"/>
            </a:lnSpc>
            <a:spcBef>
              <a:spcPct val="0"/>
            </a:spcBef>
            <a:spcAft>
              <a:spcPct val="35000"/>
            </a:spcAft>
            <a:buNone/>
          </a:pPr>
          <a:r>
            <a:rPr lang="en-US" sz="2100" kern="1200">
              <a:latin typeface="Arial" panose="020B0604020202020204"/>
            </a:rPr>
            <a:t> </a:t>
          </a:r>
          <a:r>
            <a:rPr lang="en-US" sz="2100" kern="1200">
              <a:solidFill>
                <a:srgbClr val="0D0D0D"/>
              </a:solidFill>
            </a:rPr>
            <a:t>CNNs, on the other hand, excel in processing image data due to their ability to capture spatial hierarchies, enabling them to understand and extract intricate visual patterns inherent in facial expressions.</a:t>
          </a:r>
        </a:p>
      </dsp:txBody>
      <dsp:txXfrm>
        <a:off x="1435988" y="1554631"/>
        <a:ext cx="9079611" cy="1243280"/>
      </dsp:txXfrm>
    </dsp:sp>
    <dsp:sp modelId="{AD13F45B-6243-4DEE-B8F9-8674D335CB5B}">
      <dsp:nvSpPr>
        <dsp:cNvPr id="0" name=""/>
        <dsp:cNvSpPr/>
      </dsp:nvSpPr>
      <dsp:spPr>
        <a:xfrm>
          <a:off x="0" y="3108732"/>
          <a:ext cx="10515600" cy="12432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C4979C-10B0-4177-B918-FA6295B6913B}">
      <dsp:nvSpPr>
        <dsp:cNvPr id="0" name=""/>
        <dsp:cNvSpPr/>
      </dsp:nvSpPr>
      <dsp:spPr>
        <a:xfrm>
          <a:off x="376092" y="3388470"/>
          <a:ext cx="683804" cy="68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5B3B97-374B-43D9-8101-E14CDD7C9FCC}">
      <dsp:nvSpPr>
        <dsp:cNvPr id="0" name=""/>
        <dsp:cNvSpPr/>
      </dsp:nvSpPr>
      <dsp:spPr>
        <a:xfrm>
          <a:off x="1435988" y="3108732"/>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933450">
            <a:lnSpc>
              <a:spcPct val="100000"/>
            </a:lnSpc>
            <a:spcBef>
              <a:spcPct val="0"/>
            </a:spcBef>
            <a:spcAft>
              <a:spcPct val="35000"/>
            </a:spcAft>
            <a:buNone/>
          </a:pPr>
          <a:r>
            <a:rPr lang="en-US" sz="2100" kern="1200">
              <a:solidFill>
                <a:srgbClr val="0D0D0D"/>
              </a:solidFill>
              <a:latin typeface="Arial" panose="020B0604020202020204"/>
            </a:rPr>
            <a:t>The</a:t>
          </a:r>
          <a:r>
            <a:rPr lang="en-US" sz="2100" kern="1200">
              <a:solidFill>
                <a:srgbClr val="0D0D0D"/>
              </a:solidFill>
            </a:rPr>
            <a:t> FER2013 dataset, comprising facial images, necessitates a model that can effectively analyze and interpret these visual patterns to accurately classify emotions, making CNNs the ideal choice for this task.</a:t>
          </a:r>
        </a:p>
      </dsp:txBody>
      <dsp:txXfrm>
        <a:off x="1435988" y="3108732"/>
        <a:ext cx="9079611" cy="1243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A0CD1-1C1F-48BA-B0F9-E1EC57456052}">
      <dsp:nvSpPr>
        <dsp:cNvPr id="0" name=""/>
        <dsp:cNvSpPr/>
      </dsp:nvSpPr>
      <dsp:spPr>
        <a:xfrm>
          <a:off x="0" y="879171"/>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64FE02-54A4-4B7B-911D-BFA01F111150}">
      <dsp:nvSpPr>
        <dsp:cNvPr id="0" name=""/>
        <dsp:cNvSpPr/>
      </dsp:nvSpPr>
      <dsp:spPr>
        <a:xfrm>
          <a:off x="328612" y="1191353"/>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Performing Softmax internally within CrossEntropyLoss eliminates the need for an additional Softmax layer in the neural network architecture.</a:t>
          </a:r>
        </a:p>
      </dsp:txBody>
      <dsp:txXfrm>
        <a:off x="383617" y="1246358"/>
        <a:ext cx="2847502" cy="1768010"/>
      </dsp:txXfrm>
    </dsp:sp>
    <dsp:sp modelId="{E3DE6D87-9A57-4E5F-B6B1-D9A1771FB5D6}">
      <dsp:nvSpPr>
        <dsp:cNvPr id="0" name=""/>
        <dsp:cNvSpPr/>
      </dsp:nvSpPr>
      <dsp:spPr>
        <a:xfrm>
          <a:off x="3614737" y="879171"/>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8134DB-B892-4909-80FF-AEAA12D2E25C}">
      <dsp:nvSpPr>
        <dsp:cNvPr id="0" name=""/>
        <dsp:cNvSpPr/>
      </dsp:nvSpPr>
      <dsp:spPr>
        <a:xfrm>
          <a:off x="3943350" y="1191353"/>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This reduces computational overhead and memory usage, resulting in faster training times and improved resource efficiency during model training.</a:t>
          </a:r>
        </a:p>
      </dsp:txBody>
      <dsp:txXfrm>
        <a:off x="3998355" y="1246358"/>
        <a:ext cx="2847502" cy="1768010"/>
      </dsp:txXfrm>
    </dsp:sp>
    <dsp:sp modelId="{FDACAB53-4C91-4A18-BDF1-7D4E06B0013C}">
      <dsp:nvSpPr>
        <dsp:cNvPr id="0" name=""/>
        <dsp:cNvSpPr/>
      </dsp:nvSpPr>
      <dsp:spPr>
        <a:xfrm>
          <a:off x="7229475" y="879171"/>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3831B7-F949-41D5-9017-F0B727121303}">
      <dsp:nvSpPr>
        <dsp:cNvPr id="0" name=""/>
        <dsp:cNvSpPr/>
      </dsp:nvSpPr>
      <dsp:spPr>
        <a:xfrm>
          <a:off x="7558087" y="1191353"/>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By operating directly on logits, the loss computation maintains numerical precision and stability, leading to more reliable and robust training outcomes.</a:t>
          </a:r>
        </a:p>
      </dsp:txBody>
      <dsp:txXfrm>
        <a:off x="7613092" y="1246358"/>
        <a:ext cx="2847502" cy="17680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8E015-AF6E-4000-B1B7-A813C5A1F503}">
      <dsp:nvSpPr>
        <dsp:cNvPr id="0" name=""/>
        <dsp:cNvSpPr/>
      </dsp:nvSpPr>
      <dsp:spPr>
        <a:xfrm>
          <a:off x="0" y="0"/>
          <a:ext cx="8642908" cy="119817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Focal Loss is a specialized loss function designed to address class imbalance in classification tasks. </a:t>
          </a:r>
          <a:endParaRPr lang="en-US" sz="2000" kern="1200"/>
        </a:p>
      </dsp:txBody>
      <dsp:txXfrm>
        <a:off x="35093" y="35093"/>
        <a:ext cx="7349987" cy="1127987"/>
      </dsp:txXfrm>
    </dsp:sp>
    <dsp:sp modelId="{C201826A-5A99-40AF-B34D-4AA23A271719}">
      <dsp:nvSpPr>
        <dsp:cNvPr id="0" name=""/>
        <dsp:cNvSpPr/>
      </dsp:nvSpPr>
      <dsp:spPr>
        <a:xfrm>
          <a:off x="762609" y="1397868"/>
          <a:ext cx="8642908" cy="119817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Focal Loss helps mitigate the impact of class imbalance by downweighing the loss assigned to well-classified examples, thereby focusing more on hard-to-classify examples. </a:t>
          </a:r>
          <a:endParaRPr lang="en-US" sz="2000" kern="1200" dirty="0"/>
        </a:p>
      </dsp:txBody>
      <dsp:txXfrm>
        <a:off x="797702" y="1432961"/>
        <a:ext cx="7031300" cy="1127987"/>
      </dsp:txXfrm>
    </dsp:sp>
    <dsp:sp modelId="{BB68817B-C7FF-41C1-B52D-66C72CECC060}">
      <dsp:nvSpPr>
        <dsp:cNvPr id="0" name=""/>
        <dsp:cNvSpPr/>
      </dsp:nvSpPr>
      <dsp:spPr>
        <a:xfrm>
          <a:off x="1525219" y="2795737"/>
          <a:ext cx="8642908" cy="119817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Focal Loss introduces a modulating factor that reduces the loss contribution of well-classified examples.</a:t>
          </a:r>
          <a:endParaRPr lang="en-US" sz="2000" kern="1200"/>
        </a:p>
      </dsp:txBody>
      <dsp:txXfrm>
        <a:off x="1560312" y="2830830"/>
        <a:ext cx="7031300" cy="1127987"/>
      </dsp:txXfrm>
    </dsp:sp>
    <dsp:sp modelId="{AF4683C8-0161-45BF-BCF7-27BE618F4854}">
      <dsp:nvSpPr>
        <dsp:cNvPr id="0" name=""/>
        <dsp:cNvSpPr/>
      </dsp:nvSpPr>
      <dsp:spPr>
        <a:xfrm>
          <a:off x="7864096" y="908614"/>
          <a:ext cx="778812" cy="778812"/>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039329" y="908614"/>
        <a:ext cx="428346" cy="586056"/>
      </dsp:txXfrm>
    </dsp:sp>
    <dsp:sp modelId="{7C525A8E-01DD-43AF-B209-91E9FAB6F38A}">
      <dsp:nvSpPr>
        <dsp:cNvPr id="0" name=""/>
        <dsp:cNvSpPr/>
      </dsp:nvSpPr>
      <dsp:spPr>
        <a:xfrm>
          <a:off x="8626705" y="2298495"/>
          <a:ext cx="778812" cy="778812"/>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801938" y="2298495"/>
        <a:ext cx="428346" cy="5860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728A7-E761-40ED-8C76-DCE2E0F63844}">
      <dsp:nvSpPr>
        <dsp:cNvPr id="0" name=""/>
        <dsp:cNvSpPr/>
      </dsp:nvSpPr>
      <dsp:spPr>
        <a:xfrm>
          <a:off x="0" y="0"/>
          <a:ext cx="9288654" cy="16602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1. Accelerates Training: Batch Normalization allows for the use of higher learning rates, speeding up network convergence by stabilizing the distribution of activations across layers.</a:t>
          </a:r>
        </a:p>
      </dsp:txBody>
      <dsp:txXfrm>
        <a:off x="48627" y="48627"/>
        <a:ext cx="7572674" cy="1562978"/>
      </dsp:txXfrm>
    </dsp:sp>
    <dsp:sp modelId="{4327F7F2-4D5C-4A7A-A454-91B891F46957}">
      <dsp:nvSpPr>
        <dsp:cNvPr id="0" name=""/>
        <dsp:cNvSpPr/>
      </dsp:nvSpPr>
      <dsp:spPr>
        <a:xfrm>
          <a:off x="1639174" y="2029172"/>
          <a:ext cx="9288654" cy="16602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2. Enables Deeper Networks: Helps in training deeper neural networks by addressing the vanishing and exploding gradients problem, thus supporting more complex architectures without performance degradation.</a:t>
          </a:r>
        </a:p>
      </dsp:txBody>
      <dsp:txXfrm>
        <a:off x="1687801" y="2077799"/>
        <a:ext cx="6473075" cy="1562978"/>
      </dsp:txXfrm>
    </dsp:sp>
    <dsp:sp modelId="{57AB85EB-60F1-4FB2-94E7-92B720D126CF}">
      <dsp:nvSpPr>
        <dsp:cNvPr id="0" name=""/>
        <dsp:cNvSpPr/>
      </dsp:nvSpPr>
      <dsp:spPr>
        <a:xfrm>
          <a:off x="8209503" y="1305127"/>
          <a:ext cx="1079150" cy="107915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52312" y="1305127"/>
        <a:ext cx="593532" cy="8120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5F8CE-D9F6-47F5-BB59-AA808D29B9C1}">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B04EED-5666-4C99-9DBE-B19C21F28932}">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convolution +</a:t>
          </a:r>
        </a:p>
      </dsp:txBody>
      <dsp:txXfrm>
        <a:off x="398656" y="1088253"/>
        <a:ext cx="2959127" cy="1837317"/>
      </dsp:txXfrm>
    </dsp:sp>
    <dsp:sp modelId="{17A3AEC0-5403-4BE9-8FC7-ECA73DC353F6}">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47D99A-68AE-467F-A260-9E8F8B9D3636}">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max pooling layers +</a:t>
          </a:r>
        </a:p>
      </dsp:txBody>
      <dsp:txXfrm>
        <a:off x="4155097" y="1088253"/>
        <a:ext cx="2959127" cy="1837317"/>
      </dsp:txXfrm>
    </dsp:sp>
    <dsp:sp modelId="{AA05F2B5-3C10-4716-98EA-9CFC2DD40AA6}">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FAEB6B-57C0-49E0-B792-E331A7291E6A}">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fully connected layers </a:t>
          </a:r>
        </a:p>
      </dsp:txBody>
      <dsp:txXfrm>
        <a:off x="7911539" y="1088253"/>
        <a:ext cx="2959127" cy="183731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1B7A8-AFE4-4571-8169-8F1A6386AE04}">
      <dsp:nvSpPr>
        <dsp:cNvPr id="0" name=""/>
        <dsp:cNvSpPr/>
      </dsp:nvSpPr>
      <dsp:spPr>
        <a:xfrm>
          <a:off x="0" y="0"/>
          <a:ext cx="9288654" cy="1660232"/>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Use</a:t>
          </a:r>
          <a:r>
            <a:rPr lang="en-US" sz="3700" i="0" kern="1200"/>
            <a:t> of batch normalization after each convolutional layer </a:t>
          </a:r>
          <a:endParaRPr lang="en-US" sz="3700" kern="1200"/>
        </a:p>
      </dsp:txBody>
      <dsp:txXfrm>
        <a:off x="48627" y="48627"/>
        <a:ext cx="7572674" cy="1562978"/>
      </dsp:txXfrm>
    </dsp:sp>
    <dsp:sp modelId="{7CB3EB4A-3666-4685-8B8E-0ADB1752FD23}">
      <dsp:nvSpPr>
        <dsp:cNvPr id="0" name=""/>
        <dsp:cNvSpPr/>
      </dsp:nvSpPr>
      <dsp:spPr>
        <a:xfrm>
          <a:off x="1639174" y="2029172"/>
          <a:ext cx="9288654" cy="1660232"/>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A</a:t>
          </a:r>
          <a:r>
            <a:rPr lang="en-US" sz="3700" i="0" kern="1200"/>
            <a:t>daptive average pooling before fully connected layers.</a:t>
          </a:r>
          <a:endParaRPr lang="en-US" sz="3700" kern="1200"/>
        </a:p>
      </dsp:txBody>
      <dsp:txXfrm>
        <a:off x="1687801" y="2077799"/>
        <a:ext cx="6473075" cy="1562978"/>
      </dsp:txXfrm>
    </dsp:sp>
    <dsp:sp modelId="{DEAC4A42-55CD-4A93-A0AA-AB0AEC7D6046}">
      <dsp:nvSpPr>
        <dsp:cNvPr id="0" name=""/>
        <dsp:cNvSpPr/>
      </dsp:nvSpPr>
      <dsp:spPr>
        <a:xfrm>
          <a:off x="8209503" y="1305127"/>
          <a:ext cx="1079150" cy="107915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52312" y="1305127"/>
        <a:ext cx="593532" cy="812060"/>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4/22/2024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15</a:t>
            </a:fld>
            <a:endParaRPr lang="en-US" dirty="0"/>
          </a:p>
        </p:txBody>
      </p:sp>
    </p:spTree>
    <p:extLst>
      <p:ext uri="{BB962C8B-B14F-4D97-AF65-F5344CB8AC3E}">
        <p14:creationId xmlns:p14="http://schemas.microsoft.com/office/powerpoint/2010/main" val="5406761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diagramLayout" Target="../diagrams/layout1.xml"/><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openxmlformats.org/officeDocument/2006/relationships/image" Target="../media/image10.png"/><Relationship Id="rId5" Type="http://schemas.openxmlformats.org/officeDocument/2006/relationships/diagramColors" Target="../diagrams/colors1.xml"/><Relationship Id="rId10" Type="http://schemas.openxmlformats.org/officeDocument/2006/relationships/image" Target="../media/image9.svg"/><Relationship Id="rId4" Type="http://schemas.openxmlformats.org/officeDocument/2006/relationships/diagramQuickStyle" Target="../diagrams/quickStyle1.xml"/><Relationship Id="rId9" Type="http://schemas.openxmlformats.org/officeDocument/2006/relationships/image" Target="../media/image8.png"/><Relationship Id="rId14" Type="http://schemas.openxmlformats.org/officeDocument/2006/relationships/image" Target="../media/image13.sv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5.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1.jpe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224614" y="-1274"/>
            <a:ext cx="11128482" cy="2623930"/>
          </a:xfrm>
        </p:spPr>
        <p:txBody>
          <a:bodyPr/>
          <a:lstStyle/>
          <a:p>
            <a:r>
              <a:rPr lang="en-US" dirty="0">
                <a:latin typeface="Arial"/>
                <a:cs typeface="Arial"/>
              </a:rPr>
              <a:t>EMOTION recognition </a:t>
            </a:r>
            <a:br>
              <a:rPr lang="en-US" dirty="0">
                <a:latin typeface="Arial"/>
                <a:cs typeface="Arial"/>
              </a:rPr>
            </a:br>
            <a:r>
              <a:rPr lang="en-US" dirty="0">
                <a:latin typeface="Arial"/>
                <a:cs typeface="Arial"/>
              </a:rPr>
              <a:t>from facial </a:t>
            </a:r>
            <a:br>
              <a:rPr lang="en-US" dirty="0">
                <a:latin typeface="Arial"/>
                <a:cs typeface="Arial"/>
              </a:rPr>
            </a:br>
            <a:r>
              <a:rPr lang="en-US" dirty="0">
                <a:latin typeface="Arial"/>
                <a:cs typeface="Arial"/>
              </a:rPr>
              <a:t>expressions</a:t>
            </a:r>
            <a:endParaRPr lang="en-US" dirty="0"/>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224614" y="3827819"/>
            <a:ext cx="6638544" cy="1650381"/>
          </a:xfrm>
        </p:spPr>
        <p:txBody>
          <a:bodyPr/>
          <a:lstStyle/>
          <a:p>
            <a:r>
              <a:rPr lang="en-US" dirty="0"/>
              <a:t> Aakanksha Reddy Bannuru</a:t>
            </a:r>
          </a:p>
          <a:p>
            <a:r>
              <a:rPr lang="en-US" dirty="0"/>
              <a:t> Govinda Lahari Jagarlamudi</a:t>
            </a:r>
          </a:p>
          <a:p>
            <a:r>
              <a:rPr lang="en-US" dirty="0"/>
              <a:t> Srikar Chintha</a:t>
            </a:r>
          </a:p>
          <a:p>
            <a:endParaRPr lang="en-US" dirty="0"/>
          </a:p>
          <a:p>
            <a:endParaRPr lang="en-US" dirty="0"/>
          </a:p>
          <a:p>
            <a:endParaRPr lang="en-US" dirty="0"/>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66">
            <a:extLst>
              <a:ext uri="{FF2B5EF4-FFF2-40B4-BE49-F238E27FC236}">
                <a16:creationId xmlns:a16="http://schemas.microsoft.com/office/drawing/2014/main" id="{08215CFF-2F76-424C-87EF-8C7D8DDD1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69C85E-9886-1F6D-A615-801100924175}"/>
              </a:ext>
            </a:extLst>
          </p:cNvPr>
          <p:cNvSpPr>
            <a:spLocks noGrp="1"/>
          </p:cNvSpPr>
          <p:nvPr>
            <p:ph type="title"/>
          </p:nvPr>
        </p:nvSpPr>
        <p:spPr>
          <a:xfrm>
            <a:off x="540327" y="976745"/>
            <a:ext cx="10813473" cy="1048039"/>
          </a:xfrm>
        </p:spPr>
        <p:txBody>
          <a:bodyPr vert="horz" lIns="91440" tIns="45720" rIns="91440" bIns="45720" rtlCol="0" anchor="ctr">
            <a:noAutofit/>
          </a:bodyPr>
          <a:lstStyle/>
          <a:p>
            <a:r>
              <a:rPr lang="en-US" kern="1200">
                <a:latin typeface="Times New Roman" panose="02020603050405020304" pitchFamily="18" charset="0"/>
                <a:cs typeface="Times New Roman" panose="02020603050405020304" pitchFamily="18" charset="0"/>
              </a:rPr>
              <a:t>Seamless Integration of </a:t>
            </a:r>
            <a:r>
              <a:rPr lang="en-US" kern="1200" err="1">
                <a:latin typeface="Times New Roman" panose="02020603050405020304" pitchFamily="18" charset="0"/>
                <a:cs typeface="Times New Roman" panose="02020603050405020304" pitchFamily="18" charset="0"/>
              </a:rPr>
              <a:t>Softmax</a:t>
            </a:r>
            <a:r>
              <a:rPr lang="en-US" kern="1200">
                <a:latin typeface="Times New Roman" panose="02020603050405020304" pitchFamily="18" charset="0"/>
                <a:cs typeface="Times New Roman" panose="02020603050405020304" pitchFamily="18" charset="0"/>
              </a:rPr>
              <a:t> within cross </a:t>
            </a:r>
            <a:r>
              <a:rPr lang="en-US" kern="1200" err="1">
                <a:latin typeface="Times New Roman" panose="02020603050405020304" pitchFamily="18" charset="0"/>
                <a:cs typeface="Times New Roman" panose="02020603050405020304" pitchFamily="18" charset="0"/>
              </a:rPr>
              <a:t>entropyloss</a:t>
            </a:r>
            <a:endParaRPr lang="en-US" kern="120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5D6B93AE-986D-42AD-5025-C01804CB3720}"/>
              </a:ext>
            </a:extLst>
          </p:cNvPr>
          <p:cNvSpPr>
            <a:spLocks noGrp="1"/>
          </p:cNvSpPr>
          <p:nvPr>
            <p:ph type="ftr" sz="quarter" idx="17"/>
          </p:nvPr>
        </p:nvSpPr>
        <p:spPr>
          <a:xfrm>
            <a:off x="4038600" y="6356350"/>
            <a:ext cx="4114800" cy="365125"/>
          </a:xfrm>
        </p:spPr>
        <p:txBody>
          <a:bodyPr vert="horz" lIns="91440" tIns="45720" rIns="91440" bIns="45720" rtlCol="0" anchor="ctr">
            <a:normAutofit/>
          </a:bodyPr>
          <a:lstStyle/>
          <a:p>
            <a:pPr algn="ctr">
              <a:spcAft>
                <a:spcPts val="600"/>
              </a:spcAft>
            </a:pPr>
            <a:fld id="{EB53C135-CEC6-A548-8917-8F7FEB82358B}" type="slidenum">
              <a:rPr lang="en-US" sz="1200" kern="1200">
                <a:solidFill>
                  <a:schemeClr val="tx1">
                    <a:tint val="75000"/>
                  </a:schemeClr>
                </a:solidFill>
                <a:latin typeface="+mn-lt"/>
                <a:ea typeface="+mn-ea"/>
                <a:cs typeface="+mn-cs"/>
              </a:rPr>
              <a:pPr algn="ctr">
                <a:spcAft>
                  <a:spcPts val="600"/>
                </a:spcAft>
              </a:pPr>
              <a:t>10</a:t>
            </a:fld>
            <a:endParaRPr lang="en-US" sz="1200" kern="1200">
              <a:solidFill>
                <a:schemeClr val="tx1">
                  <a:tint val="75000"/>
                </a:schemeClr>
              </a:solidFill>
              <a:latin typeface="+mn-lt"/>
              <a:ea typeface="+mn-ea"/>
              <a:cs typeface="+mn-cs"/>
            </a:endParaRPr>
          </a:p>
        </p:txBody>
      </p:sp>
      <p:graphicFrame>
        <p:nvGraphicFramePr>
          <p:cNvPr id="45" name="Content Placeholder 2">
            <a:extLst>
              <a:ext uri="{FF2B5EF4-FFF2-40B4-BE49-F238E27FC236}">
                <a16:creationId xmlns:a16="http://schemas.microsoft.com/office/drawing/2014/main" id="{50177189-9F1A-B2EC-A7D5-84F3A8975A4E}"/>
              </a:ext>
            </a:extLst>
          </p:cNvPr>
          <p:cNvGraphicFramePr>
            <a:graphicFrameLocks noGrp="1"/>
          </p:cNvGraphicFramePr>
          <p:nvPr>
            <p:ph idx="1"/>
            <p:extLst>
              <p:ext uri="{D42A27DB-BD31-4B8C-83A1-F6EECF244321}">
                <p14:modId xmlns:p14="http://schemas.microsoft.com/office/powerpoint/2010/main" val="4208464126"/>
              </p:ext>
            </p:extLst>
          </p:nvPr>
        </p:nvGraphicFramePr>
        <p:xfrm>
          <a:off x="838200" y="2161309"/>
          <a:ext cx="10515600" cy="3948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3761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Rectangle 34">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F1FE43-358D-5181-DE30-48EB4B0CDE06}"/>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Focal Loss</a:t>
            </a:r>
          </a:p>
        </p:txBody>
      </p:sp>
      <p:sp>
        <p:nvSpPr>
          <p:cNvPr id="37" name="Rectangle 36">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Footer Placeholder 4">
            <a:extLst>
              <a:ext uri="{FF2B5EF4-FFF2-40B4-BE49-F238E27FC236}">
                <a16:creationId xmlns:a16="http://schemas.microsoft.com/office/drawing/2014/main" id="{002F0E64-D2AB-6436-14EE-1F2958CAC16B}"/>
              </a:ext>
            </a:extLst>
          </p:cNvPr>
          <p:cNvSpPr>
            <a:spLocks noGrp="1"/>
          </p:cNvSpPr>
          <p:nvPr>
            <p:ph type="ftr" sz="quarter" idx="17"/>
          </p:nvPr>
        </p:nvSpPr>
        <p:spPr>
          <a:xfrm>
            <a:off x="4038600" y="6356350"/>
            <a:ext cx="4114800" cy="365125"/>
          </a:xfrm>
        </p:spPr>
        <p:txBody>
          <a:bodyPr vert="horz" lIns="91440" tIns="45720" rIns="91440" bIns="45720" rtlCol="0" anchor="ctr">
            <a:normAutofit/>
          </a:bodyPr>
          <a:lstStyle/>
          <a:p>
            <a:pPr algn="ctr">
              <a:spcAft>
                <a:spcPts val="600"/>
              </a:spcAft>
            </a:pPr>
            <a:fld id="{EB53C135-CEC6-A548-8917-8F7FEB82358B}" type="slidenum">
              <a:rPr lang="en-US" sz="1200" kern="1200">
                <a:solidFill>
                  <a:schemeClr val="tx1">
                    <a:lumMod val="50000"/>
                    <a:lumOff val="50000"/>
                  </a:schemeClr>
                </a:solidFill>
                <a:latin typeface="+mn-lt"/>
                <a:ea typeface="+mn-ea"/>
                <a:cs typeface="+mn-cs"/>
              </a:rPr>
              <a:pPr algn="ctr">
                <a:spcAft>
                  <a:spcPts val="600"/>
                </a:spcAft>
              </a:pPr>
              <a:t>11</a:t>
            </a:fld>
            <a:endParaRPr lang="en-US" sz="1200" kern="1200">
              <a:solidFill>
                <a:schemeClr val="tx1">
                  <a:lumMod val="50000"/>
                  <a:lumOff val="50000"/>
                </a:schemeClr>
              </a:solidFill>
              <a:latin typeface="+mn-lt"/>
              <a:ea typeface="+mn-ea"/>
              <a:cs typeface="+mn-cs"/>
            </a:endParaRPr>
          </a:p>
        </p:txBody>
      </p:sp>
      <p:graphicFrame>
        <p:nvGraphicFramePr>
          <p:cNvPr id="7" name="Content Placeholder 2">
            <a:extLst>
              <a:ext uri="{FF2B5EF4-FFF2-40B4-BE49-F238E27FC236}">
                <a16:creationId xmlns:a16="http://schemas.microsoft.com/office/drawing/2014/main" id="{8E6F67C7-E247-A16A-13DD-88988471A814}"/>
              </a:ext>
            </a:extLst>
          </p:cNvPr>
          <p:cNvGraphicFramePr>
            <a:graphicFrameLocks noGrp="1"/>
          </p:cNvGraphicFramePr>
          <p:nvPr>
            <p:ph idx="1"/>
            <p:extLst>
              <p:ext uri="{D42A27DB-BD31-4B8C-83A1-F6EECF244321}">
                <p14:modId xmlns:p14="http://schemas.microsoft.com/office/powerpoint/2010/main" val="2477762377"/>
              </p:ext>
            </p:extLst>
          </p:nvPr>
        </p:nvGraphicFramePr>
        <p:xfrm>
          <a:off x="1115568" y="2269730"/>
          <a:ext cx="10168128" cy="3993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1025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7AC0-3BCC-00AD-35E8-258CB048C148}"/>
              </a:ext>
            </a:extLst>
          </p:cNvPr>
          <p:cNvSpPr>
            <a:spLocks noGrp="1"/>
          </p:cNvSpPr>
          <p:nvPr>
            <p:ph type="title"/>
          </p:nvPr>
        </p:nvSpPr>
        <p:spPr>
          <a:xfrm>
            <a:off x="566928" y="1001018"/>
            <a:ext cx="9055054" cy="1089529"/>
          </a:xfrm>
        </p:spPr>
        <p:txBody>
          <a:bodyPr/>
          <a:lstStyle/>
          <a:p>
            <a:r>
              <a:rPr lang="en-GB" err="1"/>
              <a:t>Kullback-Leibler</a:t>
            </a:r>
            <a:r>
              <a:rPr lang="en-GB"/>
              <a:t> Divergence loss</a:t>
            </a:r>
          </a:p>
        </p:txBody>
      </p:sp>
      <p:sp>
        <p:nvSpPr>
          <p:cNvPr id="3" name="Content Placeholder 2">
            <a:extLst>
              <a:ext uri="{FF2B5EF4-FFF2-40B4-BE49-F238E27FC236}">
                <a16:creationId xmlns:a16="http://schemas.microsoft.com/office/drawing/2014/main" id="{2D519242-46A3-2F7B-C700-B3D04A44DA31}"/>
              </a:ext>
            </a:extLst>
          </p:cNvPr>
          <p:cNvSpPr>
            <a:spLocks noGrp="1"/>
          </p:cNvSpPr>
          <p:nvPr>
            <p:ph idx="1"/>
          </p:nvPr>
        </p:nvSpPr>
        <p:spPr>
          <a:xfrm>
            <a:off x="348719" y="2268543"/>
            <a:ext cx="11548872" cy="3968249"/>
          </a:xfrm>
        </p:spPr>
        <p:txBody>
          <a:bodyPr/>
          <a:lstStyle/>
          <a:p>
            <a:pPr algn="l">
              <a:buFont typeface="Arial" panose="020B0604020202020204" pitchFamily="34" charset="0"/>
              <a:buChar char="•"/>
            </a:pPr>
            <a:r>
              <a:rPr lang="en-US" sz="2000" b="0" i="0">
                <a:solidFill>
                  <a:srgbClr val="0D0D0D"/>
                </a:solidFill>
                <a:effectLst/>
                <a:latin typeface="Times New Roman" panose="02020603050405020304" pitchFamily="18" charset="0"/>
                <a:cs typeface="Times New Roman" panose="02020603050405020304" pitchFamily="18" charset="0"/>
              </a:rPr>
              <a:t>KL Divergence Loss compares the predicted probability distribution of emotions with the true distribution in emotion detection tasks.</a:t>
            </a:r>
          </a:p>
          <a:p>
            <a:r>
              <a:rPr lang="en-US" sz="2000" b="0" i="0">
                <a:solidFill>
                  <a:srgbClr val="0D0D0D"/>
                </a:solidFill>
                <a:effectLst/>
                <a:latin typeface="Times New Roman" panose="02020603050405020304" pitchFamily="18" charset="0"/>
                <a:cs typeface="Times New Roman" panose="02020603050405020304" pitchFamily="18" charset="0"/>
              </a:rPr>
              <a:t>Minimizing this loss encourages the model to assign higher probabilities to the correct emotions, thereby improving overall accuracy</a:t>
            </a:r>
          </a:p>
          <a:p>
            <a:r>
              <a:rPr lang="en-US" sz="2000">
                <a:solidFill>
                  <a:srgbClr val="0D0D0D"/>
                </a:solidFill>
                <a:latin typeface="Times New Roman" panose="02020603050405020304" pitchFamily="18" charset="0"/>
                <a:cs typeface="Times New Roman" panose="02020603050405020304" pitchFamily="18" charset="0"/>
              </a:rPr>
              <a:t>E</a:t>
            </a:r>
            <a:r>
              <a:rPr lang="en-US" sz="2000" b="0" i="0">
                <a:solidFill>
                  <a:srgbClr val="0D0D0D"/>
                </a:solidFill>
                <a:effectLst/>
                <a:latin typeface="Times New Roman" panose="02020603050405020304" pitchFamily="18" charset="0"/>
                <a:cs typeface="Times New Roman" panose="02020603050405020304" pitchFamily="18" charset="0"/>
              </a:rPr>
              <a:t>motion detection tasks often involve inherent uncertainty and ambiguity, where an input may correspond to multiple emotions with varying degrees of intensity. KL Divergence Loss encourages the model to output probability distributions that capture this uncertainty more accurately.</a:t>
            </a:r>
            <a:endParaRPr lang="en-GB" sz="200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8798C2E6-553D-86FC-1F2B-43D5E4A642FF}"/>
              </a:ext>
            </a:extLst>
          </p:cNvPr>
          <p:cNvSpPr>
            <a:spLocks noGrp="1"/>
          </p:cNvSpPr>
          <p:nvPr>
            <p:ph type="ftr" sz="quarter" idx="17"/>
          </p:nvPr>
        </p:nvSpPr>
        <p:spPr/>
        <p:txBody>
          <a:bodyPr/>
          <a:lstStyle/>
          <a:p>
            <a:fld id="{EB53C135-CEC6-A548-8917-8F7FEB82358B}" type="slidenum">
              <a:rPr lang="en-US" smtClean="0"/>
              <a:pPr/>
              <a:t>12</a:t>
            </a:fld>
            <a:endParaRPr lang="en-US"/>
          </a:p>
        </p:txBody>
      </p:sp>
    </p:spTree>
    <p:extLst>
      <p:ext uri="{BB962C8B-B14F-4D97-AF65-F5344CB8AC3E}">
        <p14:creationId xmlns:p14="http://schemas.microsoft.com/office/powerpoint/2010/main" val="1782955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07D7-4675-E97A-CD37-2AFC71EB178C}"/>
              </a:ext>
            </a:extLst>
          </p:cNvPr>
          <p:cNvSpPr>
            <a:spLocks noGrp="1"/>
          </p:cNvSpPr>
          <p:nvPr>
            <p:ph type="title"/>
          </p:nvPr>
        </p:nvSpPr>
        <p:spPr>
          <a:xfrm>
            <a:off x="876693" y="741391"/>
            <a:ext cx="3455821" cy="1616203"/>
          </a:xfrm>
        </p:spPr>
        <p:txBody>
          <a:bodyPr anchor="b">
            <a:normAutofit/>
          </a:bodyPr>
          <a:lstStyle/>
          <a:p>
            <a:r>
              <a:rPr lang="en-US" sz="3200">
                <a:latin typeface="Times New Roman" panose="02020603050405020304" pitchFamily="18" charset="0"/>
                <a:cs typeface="Times New Roman" panose="02020603050405020304" pitchFamily="18" charset="0"/>
              </a:rPr>
              <a:t>Optimizer</a:t>
            </a:r>
          </a:p>
        </p:txBody>
      </p:sp>
      <p:sp>
        <p:nvSpPr>
          <p:cNvPr id="3" name="Content Placeholder 2">
            <a:extLst>
              <a:ext uri="{FF2B5EF4-FFF2-40B4-BE49-F238E27FC236}">
                <a16:creationId xmlns:a16="http://schemas.microsoft.com/office/drawing/2014/main" id="{B5E4E65B-451B-BFCF-6DBF-5EC0A49B403C}"/>
              </a:ext>
            </a:extLst>
          </p:cNvPr>
          <p:cNvSpPr>
            <a:spLocks noGrp="1"/>
          </p:cNvSpPr>
          <p:nvPr>
            <p:ph idx="1"/>
          </p:nvPr>
        </p:nvSpPr>
        <p:spPr>
          <a:xfrm>
            <a:off x="876693" y="2533476"/>
            <a:ext cx="3455821" cy="3447832"/>
          </a:xfrm>
        </p:spPr>
        <p:txBody>
          <a:bodyPr anchor="t">
            <a:normAutofit/>
          </a:bodyPr>
          <a:lstStyle/>
          <a:p>
            <a:pPr>
              <a:lnSpc>
                <a:spcPct val="120000"/>
              </a:lnSpc>
            </a:pPr>
            <a:r>
              <a:rPr lang="en-US" sz="2000" b="0" i="0">
                <a:effectLst/>
                <a:latin typeface="Times New Roman" panose="02020603050405020304" pitchFamily="18" charset="0"/>
                <a:cs typeface="Times New Roman" panose="02020603050405020304" pitchFamily="18" charset="0"/>
              </a:rPr>
              <a:t>Optimizers are algorithms or methods employed during the training process of neural networks to adjust attributes such as weights and learning rates in order to minimize the loss function, thereby improving the performance of the model.</a:t>
            </a:r>
            <a:endParaRPr lang="en-US" sz="2000">
              <a:latin typeface="Times New Roman" panose="02020603050405020304" pitchFamily="18" charset="0"/>
              <a:cs typeface="Times New Roman" panose="02020603050405020304" pitchFamily="18" charset="0"/>
            </a:endParaRPr>
          </a:p>
        </p:txBody>
      </p:sp>
      <p:pic>
        <p:nvPicPr>
          <p:cNvPr id="1026" name="Picture 2" descr="Optimization Algorithms in Neural Networks">
            <a:extLst>
              <a:ext uri="{FF2B5EF4-FFF2-40B4-BE49-F238E27FC236}">
                <a16:creationId xmlns:a16="http://schemas.microsoft.com/office/drawing/2014/main" id="{AC7B0D3B-2AF8-30D6-2CAC-9A4FB9EB16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892"/>
          <a:stretch/>
        </p:blipFill>
        <p:spPr bwMode="auto">
          <a:xfrm>
            <a:off x="4987672" y="1775550"/>
            <a:ext cx="6389346" cy="331621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EAD87DA-B1A8-FC0B-1DA2-A52E3CC4957A}"/>
              </a:ext>
            </a:extLst>
          </p:cNvPr>
          <p:cNvSpPr>
            <a:spLocks noGrp="1"/>
          </p:cNvSpPr>
          <p:nvPr>
            <p:ph type="ftr" sz="quarter" idx="10"/>
          </p:nvPr>
        </p:nvSpPr>
        <p:spPr>
          <a:xfrm>
            <a:off x="5514569" y="6356350"/>
            <a:ext cx="3096030" cy="365125"/>
          </a:xfrm>
        </p:spPr>
        <p:txBody>
          <a:bodyPr>
            <a:normAutofit/>
          </a:bodyPr>
          <a:lstStyle/>
          <a:p>
            <a:pPr algn="l">
              <a:spcAft>
                <a:spcPts val="600"/>
              </a:spcAft>
            </a:pPr>
            <a:fld id="{EB53C135-CEC6-A548-8917-8F7FEB82358B}" type="slidenum">
              <a:rPr lang="en-US">
                <a:solidFill>
                  <a:schemeClr val="tx1">
                    <a:lumMod val="50000"/>
                    <a:lumOff val="50000"/>
                  </a:schemeClr>
                </a:solidFill>
              </a:rPr>
              <a:pPr algn="l">
                <a:spcAft>
                  <a:spcPts val="600"/>
                </a:spcAft>
              </a:pPr>
              <a:t>13</a:t>
            </a:fld>
            <a:endParaRPr lang="en-US">
              <a:solidFill>
                <a:schemeClr val="tx1">
                  <a:lumMod val="50000"/>
                  <a:lumOff val="50000"/>
                </a:schemeClr>
              </a:solidFill>
            </a:endParaRPr>
          </a:p>
        </p:txBody>
      </p:sp>
      <p:grpSp>
        <p:nvGrpSpPr>
          <p:cNvPr id="1031" name="Group 103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32" name="Rectangle 103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7971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60B1-F5DC-3855-227C-C26AA7C56B93}"/>
              </a:ext>
            </a:extLst>
          </p:cNvPr>
          <p:cNvSpPr>
            <a:spLocks noGrp="1"/>
          </p:cNvSpPr>
          <p:nvPr>
            <p:ph type="title"/>
          </p:nvPr>
        </p:nvSpPr>
        <p:spPr>
          <a:xfrm>
            <a:off x="876693" y="741391"/>
            <a:ext cx="3455821" cy="1616203"/>
          </a:xfrm>
        </p:spPr>
        <p:txBody>
          <a:bodyPr anchor="b">
            <a:normAutofit/>
          </a:bodyPr>
          <a:lstStyle/>
          <a:p>
            <a:r>
              <a:rPr lang="en-US" sz="3200"/>
              <a:t>Stochastic Gradient Descent</a:t>
            </a:r>
          </a:p>
        </p:txBody>
      </p:sp>
      <p:sp>
        <p:nvSpPr>
          <p:cNvPr id="3" name="Content Placeholder 2">
            <a:extLst>
              <a:ext uri="{FF2B5EF4-FFF2-40B4-BE49-F238E27FC236}">
                <a16:creationId xmlns:a16="http://schemas.microsoft.com/office/drawing/2014/main" id="{FB149EDA-3C94-B92A-CB62-1E9FCA0F98A5}"/>
              </a:ext>
            </a:extLst>
          </p:cNvPr>
          <p:cNvSpPr>
            <a:spLocks noGrp="1"/>
          </p:cNvSpPr>
          <p:nvPr>
            <p:ph idx="1"/>
          </p:nvPr>
        </p:nvSpPr>
        <p:spPr>
          <a:xfrm>
            <a:off x="876693" y="2533476"/>
            <a:ext cx="3455821" cy="3447832"/>
          </a:xfrm>
        </p:spPr>
        <p:txBody>
          <a:bodyPr anchor="t">
            <a:normAutofit/>
          </a:bodyPr>
          <a:lstStyle/>
          <a:p>
            <a:pPr>
              <a:lnSpc>
                <a:spcPct val="120000"/>
              </a:lnSpc>
              <a:buFont typeface="Arial" panose="020B0604020202020204" pitchFamily="34" charset="0"/>
              <a:buChar char="•"/>
            </a:pPr>
            <a:r>
              <a:rPr lang="en-US" sz="1400" b="0" i="0">
                <a:effectLst/>
                <a:latin typeface="Times New Roman" panose="02020603050405020304" pitchFamily="18" charset="0"/>
                <a:cs typeface="Times New Roman" panose="02020603050405020304" pitchFamily="18" charset="0"/>
              </a:rPr>
              <a:t>SGD is an iterative optimization algorithm used to minimize the loss function by updating the model parameters in the direction of the steepest gradient.</a:t>
            </a:r>
          </a:p>
          <a:p>
            <a:pPr>
              <a:lnSpc>
                <a:spcPct val="120000"/>
              </a:lnSpc>
              <a:buFont typeface="Arial" panose="020B0604020202020204" pitchFamily="34" charset="0"/>
              <a:buChar char="•"/>
            </a:pPr>
            <a:r>
              <a:rPr lang="en-US" sz="1400" b="0" i="0">
                <a:effectLst/>
                <a:latin typeface="Times New Roman" panose="02020603050405020304" pitchFamily="18" charset="0"/>
                <a:cs typeface="Times New Roman" panose="02020603050405020304" pitchFamily="18" charset="0"/>
              </a:rPr>
              <a:t>It operates by randomly selecting a subset of data (a mini-batch) in each iteration to compute the gradient of the loss function with respect to the model parameters.</a:t>
            </a:r>
          </a:p>
          <a:p>
            <a:pPr>
              <a:lnSpc>
                <a:spcPct val="120000"/>
              </a:lnSpc>
              <a:buFont typeface="Arial" panose="020B0604020202020204" pitchFamily="34" charset="0"/>
              <a:buChar char="•"/>
            </a:pPr>
            <a:r>
              <a:rPr lang="en-US" sz="1400" b="0" i="0">
                <a:effectLst/>
                <a:latin typeface="Times New Roman" panose="02020603050405020304" pitchFamily="18" charset="0"/>
                <a:cs typeface="Times New Roman" panose="02020603050405020304" pitchFamily="18" charset="0"/>
              </a:rPr>
              <a:t>The model parameters are then updated using these gradients, scaled by a learning rate, to gradually converge towards a local minimum of the loss function.</a:t>
            </a:r>
          </a:p>
          <a:p>
            <a:pPr>
              <a:lnSpc>
                <a:spcPct val="120000"/>
              </a:lnSpc>
            </a:pPr>
            <a:endParaRPr lang="en-US" sz="1400"/>
          </a:p>
        </p:txBody>
      </p:sp>
      <p:pic>
        <p:nvPicPr>
          <p:cNvPr id="2050" name="Picture 2" descr="Stochastic vs Batch Gradient Descent | by Divakar Kapil | Medium">
            <a:extLst>
              <a:ext uri="{FF2B5EF4-FFF2-40B4-BE49-F238E27FC236}">
                <a16:creationId xmlns:a16="http://schemas.microsoft.com/office/drawing/2014/main" id="{3EDE8258-FC27-0D5E-FEF7-8B62C95E39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87672" y="1452958"/>
            <a:ext cx="6389346" cy="396139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947289B-035A-76E3-3CC7-C67D63FDD60D}"/>
              </a:ext>
            </a:extLst>
          </p:cNvPr>
          <p:cNvSpPr>
            <a:spLocks noGrp="1"/>
          </p:cNvSpPr>
          <p:nvPr>
            <p:ph type="ftr" sz="quarter" idx="10"/>
          </p:nvPr>
        </p:nvSpPr>
        <p:spPr>
          <a:xfrm>
            <a:off x="5514569" y="6356350"/>
            <a:ext cx="3096030" cy="365125"/>
          </a:xfrm>
        </p:spPr>
        <p:txBody>
          <a:bodyPr>
            <a:normAutofit/>
          </a:bodyPr>
          <a:lstStyle/>
          <a:p>
            <a:pPr algn="l">
              <a:spcAft>
                <a:spcPts val="600"/>
              </a:spcAft>
            </a:pPr>
            <a:fld id="{EB53C135-CEC6-A548-8917-8F7FEB82358B}" type="slidenum">
              <a:rPr lang="en-US">
                <a:solidFill>
                  <a:schemeClr val="tx1">
                    <a:lumMod val="50000"/>
                    <a:lumOff val="50000"/>
                  </a:schemeClr>
                </a:solidFill>
              </a:rPr>
              <a:pPr algn="l">
                <a:spcAft>
                  <a:spcPts val="600"/>
                </a:spcAft>
              </a:pPr>
              <a:t>14</a:t>
            </a:fld>
            <a:endParaRPr lang="en-US">
              <a:solidFill>
                <a:schemeClr val="tx1">
                  <a:lumMod val="50000"/>
                  <a:lumOff val="50000"/>
                </a:schemeClr>
              </a:solidFill>
            </a:endParaRPr>
          </a:p>
        </p:txBody>
      </p:sp>
      <p:grpSp>
        <p:nvGrpSpPr>
          <p:cNvPr id="2091" name="Group 209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092" name="Rectangle 209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3" name="Rectangle 209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2337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Shape 9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08A07D7-4675-E97A-CD37-2AFC71EB178C}"/>
              </a:ext>
            </a:extLst>
          </p:cNvPr>
          <p:cNvSpPr>
            <a:spLocks noGrp="1"/>
          </p:cNvSpPr>
          <p:nvPr>
            <p:ph type="title"/>
          </p:nvPr>
        </p:nvSpPr>
        <p:spPr>
          <a:xfrm>
            <a:off x="660041" y="2767106"/>
            <a:ext cx="2880828" cy="3071906"/>
          </a:xfrm>
          <a:prstGeom prst="ellipse">
            <a:avLst/>
          </a:prstGeom>
        </p:spPr>
        <p:txBody>
          <a:bodyPr vert="horz" lIns="91440" tIns="45720" rIns="91440" bIns="45720" rtlCol="0" anchor="t">
            <a:normAutofit/>
          </a:bodyPr>
          <a:lstStyle/>
          <a:p>
            <a:r>
              <a:rPr lang="en-US" sz="2500" kern="1200">
                <a:solidFill>
                  <a:srgbClr val="FFFFFF"/>
                </a:solidFill>
                <a:latin typeface="+mj-lt"/>
                <a:ea typeface="+mj-ea"/>
                <a:cs typeface="+mj-cs"/>
              </a:rPr>
              <a:t>Architecture of the designed model.</a:t>
            </a:r>
          </a:p>
        </p:txBody>
      </p:sp>
      <p:sp>
        <p:nvSpPr>
          <p:cNvPr id="4" name="Footer Placeholder 3">
            <a:extLst>
              <a:ext uri="{FF2B5EF4-FFF2-40B4-BE49-F238E27FC236}">
                <a16:creationId xmlns:a16="http://schemas.microsoft.com/office/drawing/2014/main" id="{1EAD87DA-B1A8-FC0B-1DA2-A52E3CC4957A}"/>
              </a:ext>
            </a:extLst>
          </p:cNvPr>
          <p:cNvSpPr>
            <a:spLocks noGrp="1"/>
          </p:cNvSpPr>
          <p:nvPr>
            <p:ph type="ftr" sz="quarter" idx="10"/>
          </p:nvPr>
        </p:nvSpPr>
        <p:spPr>
          <a:xfrm rot="5400000">
            <a:off x="-1828800" y="2002536"/>
            <a:ext cx="4114800" cy="365760"/>
          </a:xfrm>
        </p:spPr>
        <p:txBody>
          <a:bodyPr vert="horz" lIns="91440" tIns="45720" rIns="91440" bIns="45720" rtlCol="0" anchor="ctr">
            <a:normAutofit/>
          </a:bodyPr>
          <a:lstStyle/>
          <a:p>
            <a:pPr algn="l">
              <a:spcAft>
                <a:spcPts val="600"/>
              </a:spcAft>
            </a:pPr>
            <a:fld id="{EB53C135-CEC6-A548-8917-8F7FEB82358B}" type="slidenum">
              <a:rPr lang="en-US" sz="1100" kern="1200">
                <a:solidFill>
                  <a:srgbClr val="FFFFFF"/>
                </a:solidFill>
                <a:latin typeface="+mn-lt"/>
                <a:ea typeface="+mn-ea"/>
                <a:cs typeface="+mn-cs"/>
              </a:rPr>
              <a:pPr algn="l">
                <a:spcAft>
                  <a:spcPts val="600"/>
                </a:spcAft>
              </a:pPr>
              <a:t>15</a:t>
            </a:fld>
            <a:endParaRPr lang="en-US" sz="1100" kern="1200">
              <a:solidFill>
                <a:srgbClr val="FFFFFF"/>
              </a:solidFill>
              <a:latin typeface="+mn-lt"/>
              <a:ea typeface="+mn-ea"/>
              <a:cs typeface="+mn-cs"/>
            </a:endParaRPr>
          </a:p>
        </p:txBody>
      </p:sp>
      <p:pic>
        <p:nvPicPr>
          <p:cNvPr id="6" name="Content Placeholder 5">
            <a:extLst>
              <a:ext uri="{FF2B5EF4-FFF2-40B4-BE49-F238E27FC236}">
                <a16:creationId xmlns:a16="http://schemas.microsoft.com/office/drawing/2014/main" id="{A14E62E2-0A20-E6F7-8EB0-0B46DECEF4EC}"/>
              </a:ext>
            </a:extLst>
          </p:cNvPr>
          <p:cNvPicPr>
            <a:picLocks noChangeAspect="1"/>
          </p:cNvPicPr>
          <p:nvPr/>
        </p:nvPicPr>
        <p:blipFill>
          <a:blip r:embed="rId3"/>
          <a:stretch>
            <a:fillRect/>
          </a:stretch>
        </p:blipFill>
        <p:spPr>
          <a:xfrm>
            <a:off x="4241442" y="128016"/>
            <a:ext cx="7904838" cy="6450584"/>
          </a:xfrm>
          <a:prstGeom prst="rect">
            <a:avLst/>
          </a:prstGeom>
        </p:spPr>
      </p:pic>
    </p:spTree>
    <p:extLst>
      <p:ext uri="{BB962C8B-B14F-4D97-AF65-F5344CB8AC3E}">
        <p14:creationId xmlns:p14="http://schemas.microsoft.com/office/powerpoint/2010/main" val="299920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7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7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8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Title">
            <a:extLst>
              <a:ext uri="{FF2B5EF4-FFF2-40B4-BE49-F238E27FC236}">
                <a16:creationId xmlns:a16="http://schemas.microsoft.com/office/drawing/2014/main" id="{5C8F0397-2A2F-FA44-A11D-5385B5FC3F6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Description of each Convolution Block</a:t>
            </a:r>
          </a:p>
        </p:txBody>
      </p:sp>
      <p:sp>
        <p:nvSpPr>
          <p:cNvPr id="3" name="Slide Text">
            <a:extLst>
              <a:ext uri="{FF2B5EF4-FFF2-40B4-BE49-F238E27FC236}">
                <a16:creationId xmlns:a16="http://schemas.microsoft.com/office/drawing/2014/main" id="{3CA49974-DF4B-1F47-B7B0-A6B56256146F}"/>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lnSpc>
                <a:spcPct val="90000"/>
              </a:lnSpc>
              <a:spcBef>
                <a:spcPts val="1000"/>
              </a:spcBef>
              <a:spcAft>
                <a:spcPts val="600"/>
              </a:spcAft>
              <a:buNone/>
            </a:pPr>
            <a:r>
              <a:rPr lang="en-US" sz="2000" kern="1200">
                <a:solidFill>
                  <a:srgbClr val="FFFFFF"/>
                </a:solidFill>
                <a:latin typeface="+mn-lt"/>
                <a:ea typeface="+mn-ea"/>
                <a:cs typeface="+mn-cs"/>
              </a:rPr>
              <a:t>.</a:t>
            </a:r>
          </a:p>
        </p:txBody>
      </p:sp>
      <p:pic>
        <p:nvPicPr>
          <p:cNvPr id="8" name="Picture 7">
            <a:extLst>
              <a:ext uri="{FF2B5EF4-FFF2-40B4-BE49-F238E27FC236}">
                <a16:creationId xmlns:a16="http://schemas.microsoft.com/office/drawing/2014/main" id="{2326DA1C-1E51-B6DC-8A57-CE386ED0DE60}"/>
              </a:ext>
            </a:extLst>
          </p:cNvPr>
          <p:cNvPicPr>
            <a:picLocks noChangeAspect="1"/>
          </p:cNvPicPr>
          <p:nvPr/>
        </p:nvPicPr>
        <p:blipFill>
          <a:blip r:embed="rId2"/>
          <a:stretch>
            <a:fillRect/>
          </a:stretch>
        </p:blipFill>
        <p:spPr>
          <a:xfrm>
            <a:off x="432225" y="1798070"/>
            <a:ext cx="11327549" cy="4305826"/>
          </a:xfrm>
          <a:prstGeom prst="rect">
            <a:avLst/>
          </a:prstGeom>
        </p:spPr>
      </p:pic>
    </p:spTree>
    <p:extLst>
      <p:ext uri="{BB962C8B-B14F-4D97-AF65-F5344CB8AC3E}">
        <p14:creationId xmlns:p14="http://schemas.microsoft.com/office/powerpoint/2010/main" val="363627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7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7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8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Title">
            <a:extLst>
              <a:ext uri="{FF2B5EF4-FFF2-40B4-BE49-F238E27FC236}">
                <a16:creationId xmlns:a16="http://schemas.microsoft.com/office/drawing/2014/main" id="{5C8F0397-2A2F-FA44-A11D-5385B5FC3F6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Description of </a:t>
            </a:r>
            <a:r>
              <a:rPr lang="en-US" sz="3700">
                <a:solidFill>
                  <a:srgbClr val="FFFFFF"/>
                </a:solidFill>
                <a:latin typeface="+mj-lt"/>
              </a:rPr>
              <a:t>Fully Connected Layers</a:t>
            </a:r>
            <a:endParaRPr lang="en-US" sz="3700" kern="1200" dirty="0">
              <a:solidFill>
                <a:srgbClr val="FFFFFF"/>
              </a:solidFill>
              <a:latin typeface="+mj-lt"/>
              <a:ea typeface="+mj-ea"/>
              <a:cs typeface="+mj-cs"/>
            </a:endParaRPr>
          </a:p>
        </p:txBody>
      </p:sp>
      <p:sp>
        <p:nvSpPr>
          <p:cNvPr id="3" name="Slide Text">
            <a:extLst>
              <a:ext uri="{FF2B5EF4-FFF2-40B4-BE49-F238E27FC236}">
                <a16:creationId xmlns:a16="http://schemas.microsoft.com/office/drawing/2014/main" id="{3CA49974-DF4B-1F47-B7B0-A6B56256146F}"/>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lnSpc>
                <a:spcPct val="90000"/>
              </a:lnSpc>
              <a:spcBef>
                <a:spcPts val="1000"/>
              </a:spcBef>
              <a:spcAft>
                <a:spcPts val="600"/>
              </a:spcAft>
              <a:buNone/>
            </a:pPr>
            <a:r>
              <a:rPr lang="en-US" sz="2000" kern="1200">
                <a:solidFill>
                  <a:srgbClr val="FFFFFF"/>
                </a:solidFill>
                <a:latin typeface="+mn-lt"/>
                <a:ea typeface="+mn-ea"/>
                <a:cs typeface="+mn-cs"/>
              </a:rPr>
              <a:t>.</a:t>
            </a:r>
          </a:p>
        </p:txBody>
      </p:sp>
      <p:pic>
        <p:nvPicPr>
          <p:cNvPr id="5" name="Picture 4">
            <a:extLst>
              <a:ext uri="{FF2B5EF4-FFF2-40B4-BE49-F238E27FC236}">
                <a16:creationId xmlns:a16="http://schemas.microsoft.com/office/drawing/2014/main" id="{21C8356C-1E86-FAC2-57F6-067E0BD20815}"/>
              </a:ext>
            </a:extLst>
          </p:cNvPr>
          <p:cNvPicPr>
            <a:picLocks noChangeAspect="1"/>
          </p:cNvPicPr>
          <p:nvPr/>
        </p:nvPicPr>
        <p:blipFill>
          <a:blip r:embed="rId2"/>
          <a:stretch>
            <a:fillRect/>
          </a:stretch>
        </p:blipFill>
        <p:spPr>
          <a:xfrm>
            <a:off x="699712" y="2424543"/>
            <a:ext cx="10819187" cy="2528457"/>
          </a:xfrm>
          <a:prstGeom prst="rect">
            <a:avLst/>
          </a:prstGeom>
        </p:spPr>
      </p:pic>
    </p:spTree>
    <p:extLst>
      <p:ext uri="{BB962C8B-B14F-4D97-AF65-F5344CB8AC3E}">
        <p14:creationId xmlns:p14="http://schemas.microsoft.com/office/powerpoint/2010/main" val="3160455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C4369BF-AF71-0BED-6154-69CA8255069C}"/>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Why Dropout?</a:t>
            </a:r>
          </a:p>
        </p:txBody>
      </p:sp>
      <p:sp>
        <p:nvSpPr>
          <p:cNvPr id="5" name="Footer Placeholder 4">
            <a:extLst>
              <a:ext uri="{FF2B5EF4-FFF2-40B4-BE49-F238E27FC236}">
                <a16:creationId xmlns:a16="http://schemas.microsoft.com/office/drawing/2014/main" id="{329B35B0-E344-F62C-ABDD-01C3BE55DC63}"/>
              </a:ext>
            </a:extLst>
          </p:cNvPr>
          <p:cNvSpPr>
            <a:spLocks noGrp="1"/>
          </p:cNvSpPr>
          <p:nvPr>
            <p:ph type="ftr" sz="quarter" idx="14"/>
          </p:nvPr>
        </p:nvSpPr>
        <p:spPr>
          <a:xfrm rot="5400000">
            <a:off x="-1828800" y="2002536"/>
            <a:ext cx="4114800" cy="365125"/>
          </a:xfrm>
        </p:spPr>
        <p:txBody>
          <a:bodyPr vert="horz" lIns="91440" tIns="45720" rIns="91440" bIns="45720" rtlCol="0" anchor="ctr">
            <a:normAutofit/>
          </a:bodyPr>
          <a:lstStyle/>
          <a:p>
            <a:pPr algn="l">
              <a:spcAft>
                <a:spcPts val="600"/>
              </a:spcAft>
            </a:pPr>
            <a:fld id="{EB53C135-CEC6-A548-8917-8F7FEB82358B}" type="slidenum">
              <a:rPr lang="en-US" sz="1100" kern="1200" smtClean="0">
                <a:solidFill>
                  <a:srgbClr val="FFFFFF"/>
                </a:solidFill>
                <a:latin typeface="+mn-lt"/>
                <a:ea typeface="+mn-ea"/>
                <a:cs typeface="+mn-cs"/>
              </a:rPr>
              <a:pPr algn="l">
                <a:spcAft>
                  <a:spcPts val="600"/>
                </a:spcAft>
              </a:pPr>
              <a:t>18</a:t>
            </a:fld>
            <a:endParaRPr lang="en-US" sz="1100" kern="1200">
              <a:solidFill>
                <a:srgbClr val="FFFFFF"/>
              </a:solidFill>
              <a:latin typeface="+mn-lt"/>
              <a:ea typeface="+mn-ea"/>
              <a:cs typeface="+mn-cs"/>
            </a:endParaRPr>
          </a:p>
        </p:txBody>
      </p:sp>
      <p:sp>
        <p:nvSpPr>
          <p:cNvPr id="4" name="Content Placeholder 3">
            <a:extLst>
              <a:ext uri="{FF2B5EF4-FFF2-40B4-BE49-F238E27FC236}">
                <a16:creationId xmlns:a16="http://schemas.microsoft.com/office/drawing/2014/main" id="{29D82E18-A956-D5C8-679C-066BBD3278B8}"/>
              </a:ext>
            </a:extLst>
          </p:cNvPr>
          <p:cNvSpPr>
            <a:spLocks noGrp="1"/>
          </p:cNvSpPr>
          <p:nvPr>
            <p:ph idx="1"/>
          </p:nvPr>
        </p:nvSpPr>
        <p:spPr>
          <a:xfrm>
            <a:off x="4581727" y="649480"/>
            <a:ext cx="3025303" cy="5546047"/>
          </a:xfrm>
        </p:spPr>
        <p:txBody>
          <a:bodyPr vert="horz" lIns="91440" tIns="45720" rIns="91440" bIns="45720" rtlCol="0" anchor="ctr">
            <a:normAutofit fontScale="70000" lnSpcReduction="20000"/>
          </a:bodyPr>
          <a:lstStyle/>
          <a:p>
            <a:pPr>
              <a:lnSpc>
                <a:spcPct val="90000"/>
              </a:lnSpc>
            </a:pPr>
            <a:r>
              <a:rPr lang="en-US" sz="4000" dirty="0"/>
              <a:t> Regularization technique</a:t>
            </a:r>
          </a:p>
          <a:p>
            <a:pPr marL="0" indent="0">
              <a:lnSpc>
                <a:spcPct val="90000"/>
              </a:lnSpc>
              <a:buNone/>
            </a:pPr>
            <a:endParaRPr lang="en-US" sz="4000" dirty="0"/>
          </a:p>
          <a:p>
            <a:pPr>
              <a:lnSpc>
                <a:spcPct val="90000"/>
              </a:lnSpc>
            </a:pPr>
            <a:r>
              <a:rPr lang="en-US" sz="4000" dirty="0"/>
              <a:t>Prevents overfitting.</a:t>
            </a:r>
          </a:p>
          <a:p>
            <a:pPr marL="0" indent="0">
              <a:lnSpc>
                <a:spcPct val="90000"/>
              </a:lnSpc>
              <a:buNone/>
            </a:pPr>
            <a:endParaRPr lang="en-US" sz="4000" dirty="0"/>
          </a:p>
          <a:p>
            <a:pPr>
              <a:lnSpc>
                <a:spcPct val="90000"/>
              </a:lnSpc>
            </a:pPr>
            <a:r>
              <a:rPr lang="en-US" sz="4000" dirty="0"/>
              <a:t>Used 0.5 parameter which  indicates that there is a 50% chance that any given neuron will be dropped</a:t>
            </a:r>
            <a:r>
              <a:rPr lang="en-US" sz="2000" dirty="0"/>
              <a:t>.</a:t>
            </a:r>
          </a:p>
        </p:txBody>
      </p:sp>
      <p:pic>
        <p:nvPicPr>
          <p:cNvPr id="7" name="Picture 6">
            <a:extLst>
              <a:ext uri="{FF2B5EF4-FFF2-40B4-BE49-F238E27FC236}">
                <a16:creationId xmlns:a16="http://schemas.microsoft.com/office/drawing/2014/main" id="{C81741CB-4B11-D1E5-8873-A4BDB3C727E1}"/>
              </a:ext>
            </a:extLst>
          </p:cNvPr>
          <p:cNvPicPr>
            <a:picLocks noChangeAspect="1"/>
          </p:cNvPicPr>
          <p:nvPr/>
        </p:nvPicPr>
        <p:blipFill>
          <a:blip r:embed="rId2"/>
          <a:stretch>
            <a:fillRect/>
          </a:stretch>
        </p:blipFill>
        <p:spPr>
          <a:xfrm>
            <a:off x="8109502" y="1905001"/>
            <a:ext cx="3615776" cy="3454400"/>
          </a:xfrm>
          <a:prstGeom prst="rect">
            <a:avLst/>
          </a:prstGeom>
        </p:spPr>
      </p:pic>
    </p:spTree>
    <p:extLst>
      <p:ext uri="{BB962C8B-B14F-4D97-AF65-F5344CB8AC3E}">
        <p14:creationId xmlns:p14="http://schemas.microsoft.com/office/powerpoint/2010/main" val="3592997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C4369BF-AF71-0BED-6154-69CA8255069C}"/>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Why </a:t>
            </a:r>
            <a:br>
              <a:rPr lang="en-US" sz="4000" kern="1200">
                <a:solidFill>
                  <a:srgbClr val="FFFFFF"/>
                </a:solidFill>
                <a:latin typeface="+mj-lt"/>
                <a:ea typeface="+mj-ea"/>
                <a:cs typeface="+mj-cs"/>
              </a:rPr>
            </a:br>
            <a:r>
              <a:rPr lang="en-US" sz="4000" kern="1200">
                <a:solidFill>
                  <a:srgbClr val="FFFFFF"/>
                </a:solidFill>
                <a:latin typeface="+mj-lt"/>
                <a:ea typeface="+mj-ea"/>
                <a:cs typeface="+mj-cs"/>
              </a:rPr>
              <a:t>Batch Normalization?</a:t>
            </a:r>
          </a:p>
        </p:txBody>
      </p:sp>
      <p:sp>
        <p:nvSpPr>
          <p:cNvPr id="5" name="Footer Placeholder 4">
            <a:extLst>
              <a:ext uri="{FF2B5EF4-FFF2-40B4-BE49-F238E27FC236}">
                <a16:creationId xmlns:a16="http://schemas.microsoft.com/office/drawing/2014/main" id="{329B35B0-E344-F62C-ABDD-01C3BE55DC63}"/>
              </a:ext>
            </a:extLst>
          </p:cNvPr>
          <p:cNvSpPr>
            <a:spLocks noGrp="1"/>
          </p:cNvSpPr>
          <p:nvPr>
            <p:ph type="ftr" sz="quarter" idx="14"/>
          </p:nvPr>
        </p:nvSpPr>
        <p:spPr>
          <a:xfrm rot="5400000">
            <a:off x="-1828800" y="1984248"/>
            <a:ext cx="4114800" cy="365125"/>
          </a:xfrm>
        </p:spPr>
        <p:txBody>
          <a:bodyPr vert="horz" lIns="91440" tIns="45720" rIns="91440" bIns="45720" rtlCol="0" anchor="ctr">
            <a:normAutofit/>
          </a:bodyPr>
          <a:lstStyle/>
          <a:p>
            <a:pPr algn="l">
              <a:spcAft>
                <a:spcPts val="600"/>
              </a:spcAft>
            </a:pPr>
            <a:fld id="{EB53C135-CEC6-A548-8917-8F7FEB82358B}" type="slidenum">
              <a:rPr lang="en-US" sz="1100" kern="1200">
                <a:solidFill>
                  <a:srgbClr val="FFFFFF"/>
                </a:solidFill>
                <a:latin typeface="+mn-lt"/>
                <a:ea typeface="+mn-ea"/>
                <a:cs typeface="+mn-cs"/>
              </a:rPr>
              <a:pPr algn="l">
                <a:spcAft>
                  <a:spcPts val="600"/>
                </a:spcAft>
              </a:pPr>
              <a:t>19</a:t>
            </a:fld>
            <a:endParaRPr lang="en-US" sz="1100" kern="1200">
              <a:solidFill>
                <a:srgbClr val="FFFFFF"/>
              </a:solidFill>
              <a:latin typeface="+mn-lt"/>
              <a:ea typeface="+mn-ea"/>
              <a:cs typeface="+mn-cs"/>
            </a:endParaRPr>
          </a:p>
        </p:txBody>
      </p:sp>
      <p:graphicFrame>
        <p:nvGraphicFramePr>
          <p:cNvPr id="53" name="Content Placeholder 3">
            <a:extLst>
              <a:ext uri="{FF2B5EF4-FFF2-40B4-BE49-F238E27FC236}">
                <a16:creationId xmlns:a16="http://schemas.microsoft.com/office/drawing/2014/main" id="{C0485A1D-7EF3-A194-4460-08435F28EF2E}"/>
              </a:ext>
            </a:extLst>
          </p:cNvPr>
          <p:cNvGraphicFramePr>
            <a:graphicFrameLocks noGrp="1"/>
          </p:cNvGraphicFramePr>
          <p:nvPr>
            <p:ph idx="1"/>
            <p:extLst>
              <p:ext uri="{D42A27DB-BD31-4B8C-83A1-F6EECF244321}">
                <p14:modId xmlns:p14="http://schemas.microsoft.com/office/powerpoint/2010/main" val="2188494092"/>
              </p:ext>
            </p:extLst>
          </p:nvPr>
        </p:nvGraphicFramePr>
        <p:xfrm>
          <a:off x="999656" y="2350342"/>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686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479394" y="1070800"/>
            <a:ext cx="3939688" cy="5583126"/>
          </a:xfrm>
        </p:spPr>
        <p:txBody>
          <a:bodyPr>
            <a:normAutofit/>
          </a:bodyPr>
          <a:lstStyle/>
          <a:p>
            <a:pPr algn="r"/>
            <a:r>
              <a:rPr lang="en-US" sz="5600">
                <a:latin typeface="Arial"/>
                <a:cs typeface="Arial"/>
              </a:rPr>
              <a:t>WHY Emotion </a:t>
            </a:r>
            <a:br>
              <a:rPr lang="en-US" sz="5600">
                <a:latin typeface="Arial"/>
                <a:cs typeface="Arial"/>
              </a:rPr>
            </a:br>
            <a:r>
              <a:rPr lang="en-US" sz="5600">
                <a:latin typeface="Arial"/>
                <a:cs typeface="Arial"/>
              </a:rPr>
              <a:t>Detection?</a:t>
            </a:r>
            <a:endParaRPr lang="en-US" sz="5600" cap="all">
              <a:latin typeface="Arial"/>
              <a:cs typeface="Arial"/>
            </a:endParaRPr>
          </a:p>
          <a:p>
            <a:pPr algn="r"/>
            <a:endParaRPr lang="en-US" sz="5600" b="1" cap="all">
              <a:latin typeface="Arial"/>
              <a:cs typeface="Arial"/>
            </a:endParaRPr>
          </a:p>
        </p:txBody>
      </p:sp>
      <p:cxnSp>
        <p:nvCxnSpPr>
          <p:cNvPr id="113" name="Straight Connector 11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6" name="Slide Number">
            <a:extLst>
              <a:ext uri="{FF2B5EF4-FFF2-40B4-BE49-F238E27FC236}">
                <a16:creationId xmlns:a16="http://schemas.microsoft.com/office/drawing/2014/main" id="{4603F0F3-CF76-774D-86D8-DB88B362524A}"/>
              </a:ext>
            </a:extLst>
          </p:cNvPr>
          <p:cNvSpPr>
            <a:spLocks/>
          </p:cNvSpPr>
          <p:nvPr/>
        </p:nvSpPr>
        <p:spPr>
          <a:xfrm>
            <a:off x="8774617" y="5002719"/>
            <a:ext cx="2579183" cy="228863"/>
          </a:xfrm>
          <a:prstGeom prst="rect">
            <a:avLst/>
          </a:prstGeom>
        </p:spPr>
        <p:txBody>
          <a:bodyPr/>
          <a:lstStyle/>
          <a:p>
            <a:pPr defTabSz="566928">
              <a:spcAft>
                <a:spcPts val="600"/>
              </a:spcAft>
            </a:pPr>
            <a:fld id="{2E1B3BED-EDDA-2E42-813F-F157009AF3C2}" type="slidenum">
              <a:rPr lang="en-US" sz="1116" kern="1200">
                <a:solidFill>
                  <a:srgbClr val="555555"/>
                </a:solidFill>
                <a:latin typeface="+mn-lt"/>
                <a:ea typeface="+mn-ea"/>
                <a:cs typeface="+mn-cs"/>
              </a:rPr>
              <a:pPr defTabSz="566928">
                <a:spcAft>
                  <a:spcPts val="600"/>
                </a:spcAft>
              </a:pPr>
              <a:t>2</a:t>
            </a:fld>
            <a:endParaRPr lang="en-US"/>
          </a:p>
        </p:txBody>
      </p:sp>
      <p:graphicFrame>
        <p:nvGraphicFramePr>
          <p:cNvPr id="9" name="Diagram 8">
            <a:extLst>
              <a:ext uri="{FF2B5EF4-FFF2-40B4-BE49-F238E27FC236}">
                <a16:creationId xmlns:a16="http://schemas.microsoft.com/office/drawing/2014/main" id="{5F4F82B1-0F36-4C46-FDEC-43D47E935F49}"/>
              </a:ext>
            </a:extLst>
          </p:cNvPr>
          <p:cNvGraphicFramePr/>
          <p:nvPr>
            <p:extLst>
              <p:ext uri="{D42A27DB-BD31-4B8C-83A1-F6EECF244321}">
                <p14:modId xmlns:p14="http://schemas.microsoft.com/office/powerpoint/2010/main" val="1054719781"/>
              </p:ext>
            </p:extLst>
          </p:nvPr>
        </p:nvGraphicFramePr>
        <p:xfrm>
          <a:off x="5167719" y="1041947"/>
          <a:ext cx="6013634" cy="4747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0" name="Graphic 99" descr="Winking face outline with solid fill">
            <a:extLst>
              <a:ext uri="{FF2B5EF4-FFF2-40B4-BE49-F238E27FC236}">
                <a16:creationId xmlns:a16="http://schemas.microsoft.com/office/drawing/2014/main" id="{0D0942E5-9E46-E256-FEBC-DC6C08A591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07735" y="2432110"/>
            <a:ext cx="1941568" cy="1970860"/>
          </a:xfrm>
          <a:prstGeom prst="rect">
            <a:avLst/>
          </a:prstGeom>
        </p:spPr>
      </p:pic>
      <p:pic>
        <p:nvPicPr>
          <p:cNvPr id="104" name="Graphic 103" descr="Marketing with solid fill">
            <a:extLst>
              <a:ext uri="{FF2B5EF4-FFF2-40B4-BE49-F238E27FC236}">
                <a16:creationId xmlns:a16="http://schemas.microsoft.com/office/drawing/2014/main" id="{0B7B000F-78B1-E32A-F497-650BD0C3E2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69938" y="2988540"/>
            <a:ext cx="861676" cy="861676"/>
          </a:xfrm>
          <a:prstGeom prst="rect">
            <a:avLst/>
          </a:prstGeom>
        </p:spPr>
      </p:pic>
      <p:pic>
        <p:nvPicPr>
          <p:cNvPr id="106" name="Graphic 105" descr="Game controller with solid fill">
            <a:extLst>
              <a:ext uri="{FF2B5EF4-FFF2-40B4-BE49-F238E27FC236}">
                <a16:creationId xmlns:a16="http://schemas.microsoft.com/office/drawing/2014/main" id="{87FAD99C-F926-B065-26B8-219C1BF920C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21619" y="4507508"/>
            <a:ext cx="950453" cy="980045"/>
          </a:xfrm>
          <a:prstGeom prst="rect">
            <a:avLst/>
          </a:prstGeom>
        </p:spPr>
      </p:pic>
      <p:pic>
        <p:nvPicPr>
          <p:cNvPr id="429" name="Graphic 428" descr="Meditation with solid fill">
            <a:extLst>
              <a:ext uri="{FF2B5EF4-FFF2-40B4-BE49-F238E27FC236}">
                <a16:creationId xmlns:a16="http://schemas.microsoft.com/office/drawing/2014/main" id="{B066329A-0ABB-28D1-657C-A0A779CE129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84831" y="1254370"/>
            <a:ext cx="914400" cy="914400"/>
          </a:xfrm>
          <a:prstGeom prst="rect">
            <a:avLst/>
          </a:prstGeom>
        </p:spPr>
      </p:pic>
    </p:spTree>
    <p:extLst>
      <p:ext uri="{BB962C8B-B14F-4D97-AF65-F5344CB8AC3E}">
        <p14:creationId xmlns:p14="http://schemas.microsoft.com/office/powerpoint/2010/main" val="916806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5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5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CE7EDC-EC8A-5A98-06AF-4C1E8986A6B2}"/>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rPr>
              <a:t>Inspiration from VGG</a:t>
            </a:r>
          </a:p>
        </p:txBody>
      </p:sp>
      <p:sp>
        <p:nvSpPr>
          <p:cNvPr id="4" name="Footer Placeholder 3">
            <a:extLst>
              <a:ext uri="{FF2B5EF4-FFF2-40B4-BE49-F238E27FC236}">
                <a16:creationId xmlns:a16="http://schemas.microsoft.com/office/drawing/2014/main" id="{2FF3DAAA-46B9-41BB-2672-10BDE3DC45BD}"/>
              </a:ext>
            </a:extLst>
          </p:cNvPr>
          <p:cNvSpPr>
            <a:spLocks noGrp="1"/>
          </p:cNvSpPr>
          <p:nvPr>
            <p:ph type="ftr" sz="quarter" idx="10"/>
          </p:nvPr>
        </p:nvSpPr>
        <p:spPr>
          <a:xfrm rot="5400000">
            <a:off x="-1828800" y="1984248"/>
            <a:ext cx="4114800" cy="365125"/>
          </a:xfrm>
        </p:spPr>
        <p:txBody>
          <a:bodyPr>
            <a:normAutofit/>
          </a:bodyPr>
          <a:lstStyle/>
          <a:p>
            <a:pPr algn="l">
              <a:spcAft>
                <a:spcPts val="600"/>
              </a:spcAft>
            </a:pPr>
            <a:fld id="{EB53C135-CEC6-A548-8917-8F7FEB82358B}" type="slidenum">
              <a:rPr lang="en-US" sz="1100">
                <a:solidFill>
                  <a:srgbClr val="FFFFFF"/>
                </a:solidFill>
              </a:rPr>
              <a:pPr algn="l">
                <a:spcAft>
                  <a:spcPts val="600"/>
                </a:spcAft>
              </a:pPr>
              <a:t>20</a:t>
            </a:fld>
            <a:endParaRPr lang="en-US" sz="1100">
              <a:solidFill>
                <a:srgbClr val="FFFFFF"/>
              </a:solidFill>
            </a:endParaRPr>
          </a:p>
        </p:txBody>
      </p:sp>
      <p:graphicFrame>
        <p:nvGraphicFramePr>
          <p:cNvPr id="37" name="Content Placeholder 2">
            <a:extLst>
              <a:ext uri="{FF2B5EF4-FFF2-40B4-BE49-F238E27FC236}">
                <a16:creationId xmlns:a16="http://schemas.microsoft.com/office/drawing/2014/main" id="{D9ADE986-6C4B-E80A-93A2-C47223A10AD5}"/>
              </a:ext>
            </a:extLst>
          </p:cNvPr>
          <p:cNvGraphicFramePr>
            <a:graphicFrameLocks noGrp="1"/>
          </p:cNvGraphicFramePr>
          <p:nvPr>
            <p:ph idx="1"/>
            <p:extLst>
              <p:ext uri="{D42A27DB-BD31-4B8C-83A1-F6EECF244321}">
                <p14:modId xmlns:p14="http://schemas.microsoft.com/office/powerpoint/2010/main" val="25803066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0731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5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CE7EDC-EC8A-5A98-06AF-4C1E8986A6B2}"/>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rPr>
              <a:t>Inspiration from Resnet</a:t>
            </a:r>
          </a:p>
        </p:txBody>
      </p:sp>
      <p:graphicFrame>
        <p:nvGraphicFramePr>
          <p:cNvPr id="21" name="Content Placeholder 2">
            <a:extLst>
              <a:ext uri="{FF2B5EF4-FFF2-40B4-BE49-F238E27FC236}">
                <a16:creationId xmlns:a16="http://schemas.microsoft.com/office/drawing/2014/main" id="{9386C7A7-4D66-8031-0EAB-13E55968BAB7}"/>
              </a:ext>
            </a:extLst>
          </p:cNvPr>
          <p:cNvGraphicFramePr>
            <a:graphicFrameLocks noGrp="1"/>
          </p:cNvGraphicFramePr>
          <p:nvPr>
            <p:ph idx="1"/>
            <p:extLst>
              <p:ext uri="{D42A27DB-BD31-4B8C-83A1-F6EECF244321}">
                <p14:modId xmlns:p14="http://schemas.microsoft.com/office/powerpoint/2010/main" val="417909407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1144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Models if molecules in science classroom">
            <a:extLst>
              <a:ext uri="{FF2B5EF4-FFF2-40B4-BE49-F238E27FC236}">
                <a16:creationId xmlns:a16="http://schemas.microsoft.com/office/drawing/2014/main" id="{50957808-1848-1BBC-EAB9-17EE72BAD3E3}"/>
              </a:ext>
            </a:extLst>
          </p:cNvPr>
          <p:cNvPicPr>
            <a:picLocks noChangeAspect="1"/>
          </p:cNvPicPr>
          <p:nvPr/>
        </p:nvPicPr>
        <p:blipFill rotWithShape="1">
          <a:blip r:embed="rId2"/>
          <a:srcRect l="13695" r="7088"/>
          <a:stretch/>
        </p:blipFill>
        <p:spPr>
          <a:xfrm>
            <a:off x="4038599" y="10"/>
            <a:ext cx="8160026" cy="6875809"/>
          </a:xfrm>
          <a:prstGeom prst="rect">
            <a:avLst/>
          </a:prstGeom>
        </p:spPr>
      </p:pic>
      <p:sp>
        <p:nvSpPr>
          <p:cNvPr id="14" name="Freeform: Shape 1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2223A23-3DCB-EC9C-6B4B-B77C12A15E32}"/>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latin typeface="+mj-lt"/>
              </a:rPr>
              <a:t>Integration of Webcam to test the model</a:t>
            </a:r>
          </a:p>
        </p:txBody>
      </p:sp>
    </p:spTree>
    <p:extLst>
      <p:ext uri="{BB962C8B-B14F-4D97-AF65-F5344CB8AC3E}">
        <p14:creationId xmlns:p14="http://schemas.microsoft.com/office/powerpoint/2010/main" val="315185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Title">
            <a:extLst>
              <a:ext uri="{FF2B5EF4-FFF2-40B4-BE49-F238E27FC236}">
                <a16:creationId xmlns:a16="http://schemas.microsoft.com/office/drawing/2014/main" id="{93BEC0A6-A5CE-914E-9A9E-BB0E40137093}"/>
              </a:ext>
            </a:extLst>
          </p:cNvPr>
          <p:cNvSpPr>
            <a:spLocks noGrp="1"/>
          </p:cNvSpPr>
          <p:nvPr>
            <p:ph type="title"/>
          </p:nvPr>
        </p:nvSpPr>
        <p:spPr>
          <a:xfrm>
            <a:off x="1189892" y="5125199"/>
            <a:ext cx="3494362" cy="1085817"/>
          </a:xfrm>
        </p:spPr>
        <p:txBody>
          <a:bodyPr>
            <a:normAutofit/>
          </a:bodyPr>
          <a:lstStyle/>
          <a:p>
            <a:pPr algn="r"/>
            <a:r>
              <a:rPr lang="en-US">
                <a:solidFill>
                  <a:schemeClr val="accent1"/>
                </a:solidFill>
                <a:latin typeface="Georgia"/>
              </a:rPr>
              <a:t>Data Set Description</a:t>
            </a:r>
            <a:endParaRPr lang="en-US">
              <a:solidFill>
                <a:schemeClr val="accent1"/>
              </a:solidFill>
            </a:endParaRPr>
          </a:p>
        </p:txBody>
      </p:sp>
      <p:cxnSp>
        <p:nvCxnSpPr>
          <p:cNvPr id="22" name="Straight Connector 21">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ide Text - Column 1">
            <a:extLst>
              <a:ext uri="{FF2B5EF4-FFF2-40B4-BE49-F238E27FC236}">
                <a16:creationId xmlns:a16="http://schemas.microsoft.com/office/drawing/2014/main" id="{38025F87-E395-E545-BB3A-BF62703CCBBB}"/>
              </a:ext>
            </a:extLst>
          </p:cNvPr>
          <p:cNvSpPr>
            <a:spLocks noGrp="1"/>
          </p:cNvSpPr>
          <p:nvPr>
            <p:ph sz="half" idx="1"/>
          </p:nvPr>
        </p:nvSpPr>
        <p:spPr>
          <a:xfrm>
            <a:off x="4976030" y="660186"/>
            <a:ext cx="6250940" cy="1942123"/>
          </a:xfrm>
        </p:spPr>
        <p:txBody>
          <a:bodyPr anchor="b">
            <a:noAutofit/>
          </a:bodyPr>
          <a:lstStyle/>
          <a:p>
            <a:pPr marL="0" indent="0" algn="just">
              <a:lnSpc>
                <a:spcPct val="120000"/>
              </a:lnSpc>
              <a:buNone/>
            </a:pPr>
            <a:r>
              <a:rPr lang="en-US">
                <a:solidFill>
                  <a:srgbClr val="0D0D0D"/>
                </a:solidFill>
                <a:ea typeface="+mn-lt"/>
                <a:cs typeface="+mn-lt"/>
              </a:rPr>
              <a:t>In our project, we work with the FER2013 dataset, comprising 35,888 grayscale images of faces. These images are standardized to 48x48 pixels and categorized into seven facial expression classes: Angry, Disgust, Fear, Happy, Sad, Surprise, and Neutral. Our analysis focuses on understanding and classifying these emotions accurately.</a:t>
            </a:r>
            <a:endParaRPr lang="en-US">
              <a:cs typeface="Arial" panose="020B0604020202020204"/>
            </a:endParaRPr>
          </a:p>
        </p:txBody>
      </p:sp>
      <p:sp>
        <p:nvSpPr>
          <p:cNvPr id="4" name="Side Text - Column 2">
            <a:extLst>
              <a:ext uri="{FF2B5EF4-FFF2-40B4-BE49-F238E27FC236}">
                <a16:creationId xmlns:a16="http://schemas.microsoft.com/office/drawing/2014/main" id="{141D36D5-50E8-C945-95D9-AC162A32E5E9}"/>
              </a:ext>
            </a:extLst>
          </p:cNvPr>
          <p:cNvSpPr>
            <a:spLocks noGrp="1"/>
          </p:cNvSpPr>
          <p:nvPr>
            <p:ph sz="half" idx="2"/>
          </p:nvPr>
        </p:nvSpPr>
        <p:spPr>
          <a:xfrm>
            <a:off x="4976030" y="2731692"/>
            <a:ext cx="6250940" cy="3480918"/>
          </a:xfrm>
        </p:spPr>
        <p:txBody>
          <a:bodyPr vert="horz" lIns="91440" tIns="45720" rIns="91440" bIns="45720" rtlCol="0" anchor="t">
            <a:normAutofit/>
          </a:bodyPr>
          <a:lstStyle/>
          <a:p>
            <a:pPr marL="0" indent="0" algn="just">
              <a:buNone/>
            </a:pPr>
            <a:r>
              <a:rPr lang="en-US">
                <a:solidFill>
                  <a:srgbClr val="0D0D0D"/>
                </a:solidFill>
                <a:ea typeface="+mn-lt"/>
                <a:cs typeface="+mn-lt"/>
              </a:rPr>
              <a:t>The image transformations applied involve converting images to grayscale and resizing them to a standard 98x98 pixel resolution. During training, augmentation techniques include random horizontal flipping, rotation (up to 10 degrees), and resized cropping within a scale range of 0.8 to 1.2 times the original size. Finally, images are converted to tensors and normalized to have a mean of 0.5 and a standard deviation of 0.5, ensuring consistent data range and distribution. </a:t>
            </a:r>
            <a:endParaRPr lang="en-US" sz="1200">
              <a:solidFill>
                <a:srgbClr val="0D0D0D"/>
              </a:solidFill>
              <a:cs typeface="Arial"/>
            </a:endParaRPr>
          </a:p>
        </p:txBody>
      </p:sp>
      <p:sp>
        <p:nvSpPr>
          <p:cNvPr id="15" name="Slide Number">
            <a:extLst>
              <a:ext uri="{FF2B5EF4-FFF2-40B4-BE49-F238E27FC236}">
                <a16:creationId xmlns:a16="http://schemas.microsoft.com/office/drawing/2014/main" id="{A6790C53-F8BB-DF4A-8361-919F8B7F69D9}"/>
              </a:ext>
            </a:extLst>
          </p:cNvPr>
          <p:cNvSpPr>
            <a:spLocks noGrp="1"/>
          </p:cNvSpPr>
          <p:nvPr>
            <p:ph type="ftr" sz="quarter" idx="10"/>
          </p:nvPr>
        </p:nvSpPr>
        <p:spPr>
          <a:xfrm>
            <a:off x="4976031" y="6033479"/>
            <a:ext cx="5259985" cy="365125"/>
          </a:xfrm>
        </p:spPr>
        <p:txBody>
          <a:bodyPr>
            <a:normAutofit/>
          </a:bodyPr>
          <a:lstStyle/>
          <a:p>
            <a:pPr algn="l">
              <a:spcAft>
                <a:spcPts val="600"/>
              </a:spcAft>
            </a:pPr>
            <a:fld id="{7FF4D5E0-956F-9742-9135-6CCBA6AE77D9}" type="slidenum">
              <a:rPr lang="en-US" sz="1050">
                <a:solidFill>
                  <a:schemeClr val="tx1">
                    <a:alpha val="80000"/>
                  </a:schemeClr>
                </a:solidFill>
              </a:rPr>
              <a:pPr algn="l">
                <a:spcAft>
                  <a:spcPts val="600"/>
                </a:spcAft>
              </a:pPr>
              <a:t>3</a:t>
            </a:fld>
            <a:endParaRPr lang="en-US" sz="1050">
              <a:solidFill>
                <a:schemeClr val="tx1">
                  <a:alpha val="80000"/>
                </a:schemeClr>
              </a:solidFill>
            </a:endParaRPr>
          </a:p>
        </p:txBody>
      </p:sp>
      <p:pic>
        <p:nvPicPr>
          <p:cNvPr id="5" name="Picture 4">
            <a:extLst>
              <a:ext uri="{FF2B5EF4-FFF2-40B4-BE49-F238E27FC236}">
                <a16:creationId xmlns:a16="http://schemas.microsoft.com/office/drawing/2014/main" id="{2ADE1127-576B-5BB7-1D0C-3F9CF04D6974}"/>
              </a:ext>
            </a:extLst>
          </p:cNvPr>
          <p:cNvPicPr>
            <a:picLocks noChangeAspect="1"/>
          </p:cNvPicPr>
          <p:nvPr/>
        </p:nvPicPr>
        <p:blipFill>
          <a:blip r:embed="rId2"/>
          <a:stretch>
            <a:fillRect/>
          </a:stretch>
        </p:blipFill>
        <p:spPr>
          <a:xfrm>
            <a:off x="650631" y="961293"/>
            <a:ext cx="984738" cy="984738"/>
          </a:xfrm>
          <a:prstGeom prst="rect">
            <a:avLst/>
          </a:prstGeom>
        </p:spPr>
      </p:pic>
      <p:pic>
        <p:nvPicPr>
          <p:cNvPr id="6" name="Picture 5">
            <a:extLst>
              <a:ext uri="{FF2B5EF4-FFF2-40B4-BE49-F238E27FC236}">
                <a16:creationId xmlns:a16="http://schemas.microsoft.com/office/drawing/2014/main" id="{54E3BF66-E0EB-DE99-E774-5FB312FB844A}"/>
              </a:ext>
            </a:extLst>
          </p:cNvPr>
          <p:cNvPicPr>
            <a:picLocks noChangeAspect="1"/>
          </p:cNvPicPr>
          <p:nvPr/>
        </p:nvPicPr>
        <p:blipFill>
          <a:blip r:embed="rId3"/>
          <a:stretch>
            <a:fillRect/>
          </a:stretch>
        </p:blipFill>
        <p:spPr>
          <a:xfrm>
            <a:off x="2110153" y="955432"/>
            <a:ext cx="1031630" cy="990599"/>
          </a:xfrm>
          <a:prstGeom prst="rect">
            <a:avLst/>
          </a:prstGeom>
        </p:spPr>
      </p:pic>
      <p:pic>
        <p:nvPicPr>
          <p:cNvPr id="7" name="Picture 6">
            <a:extLst>
              <a:ext uri="{FF2B5EF4-FFF2-40B4-BE49-F238E27FC236}">
                <a16:creationId xmlns:a16="http://schemas.microsoft.com/office/drawing/2014/main" id="{4BBE066C-3E24-CC86-6344-75A7409D7598}"/>
              </a:ext>
            </a:extLst>
          </p:cNvPr>
          <p:cNvPicPr>
            <a:picLocks noChangeAspect="1"/>
          </p:cNvPicPr>
          <p:nvPr/>
        </p:nvPicPr>
        <p:blipFill>
          <a:blip r:embed="rId4"/>
          <a:stretch>
            <a:fillRect/>
          </a:stretch>
        </p:blipFill>
        <p:spPr>
          <a:xfrm>
            <a:off x="650632" y="2497015"/>
            <a:ext cx="978876" cy="931984"/>
          </a:xfrm>
          <a:prstGeom prst="rect">
            <a:avLst/>
          </a:prstGeom>
        </p:spPr>
      </p:pic>
      <p:pic>
        <p:nvPicPr>
          <p:cNvPr id="9" name="Picture 8">
            <a:extLst>
              <a:ext uri="{FF2B5EF4-FFF2-40B4-BE49-F238E27FC236}">
                <a16:creationId xmlns:a16="http://schemas.microsoft.com/office/drawing/2014/main" id="{FB3355B9-D434-8C19-A9FF-239A63527B79}"/>
              </a:ext>
            </a:extLst>
          </p:cNvPr>
          <p:cNvPicPr>
            <a:picLocks noChangeAspect="1"/>
          </p:cNvPicPr>
          <p:nvPr/>
        </p:nvPicPr>
        <p:blipFill>
          <a:blip r:embed="rId5"/>
          <a:stretch>
            <a:fillRect/>
          </a:stretch>
        </p:blipFill>
        <p:spPr>
          <a:xfrm>
            <a:off x="2168769" y="2497015"/>
            <a:ext cx="914400" cy="914400"/>
          </a:xfrm>
          <a:prstGeom prst="rect">
            <a:avLst/>
          </a:prstGeom>
        </p:spPr>
      </p:pic>
      <p:pic>
        <p:nvPicPr>
          <p:cNvPr id="10" name="Picture 9">
            <a:extLst>
              <a:ext uri="{FF2B5EF4-FFF2-40B4-BE49-F238E27FC236}">
                <a16:creationId xmlns:a16="http://schemas.microsoft.com/office/drawing/2014/main" id="{C3F6DFA0-CE6F-198A-8C6E-F6606BA0D857}"/>
              </a:ext>
            </a:extLst>
          </p:cNvPr>
          <p:cNvPicPr>
            <a:picLocks noChangeAspect="1"/>
          </p:cNvPicPr>
          <p:nvPr/>
        </p:nvPicPr>
        <p:blipFill>
          <a:blip r:embed="rId6"/>
          <a:stretch>
            <a:fillRect/>
          </a:stretch>
        </p:blipFill>
        <p:spPr>
          <a:xfrm>
            <a:off x="650631" y="3827585"/>
            <a:ext cx="984738" cy="967153"/>
          </a:xfrm>
          <a:prstGeom prst="rect">
            <a:avLst/>
          </a:prstGeom>
        </p:spPr>
      </p:pic>
      <p:pic>
        <p:nvPicPr>
          <p:cNvPr id="12" name="Picture 11">
            <a:extLst>
              <a:ext uri="{FF2B5EF4-FFF2-40B4-BE49-F238E27FC236}">
                <a16:creationId xmlns:a16="http://schemas.microsoft.com/office/drawing/2014/main" id="{8A401CB7-D984-ECE2-E3C0-3CFA168D206C}"/>
              </a:ext>
            </a:extLst>
          </p:cNvPr>
          <p:cNvPicPr>
            <a:picLocks noChangeAspect="1"/>
          </p:cNvPicPr>
          <p:nvPr/>
        </p:nvPicPr>
        <p:blipFill>
          <a:blip r:embed="rId7"/>
          <a:stretch>
            <a:fillRect/>
          </a:stretch>
        </p:blipFill>
        <p:spPr>
          <a:xfrm>
            <a:off x="2116016" y="3839308"/>
            <a:ext cx="996461" cy="973015"/>
          </a:xfrm>
          <a:prstGeom prst="rect">
            <a:avLst/>
          </a:prstGeom>
        </p:spPr>
      </p:pic>
      <p:pic>
        <p:nvPicPr>
          <p:cNvPr id="13" name="Picture 12">
            <a:extLst>
              <a:ext uri="{FF2B5EF4-FFF2-40B4-BE49-F238E27FC236}">
                <a16:creationId xmlns:a16="http://schemas.microsoft.com/office/drawing/2014/main" id="{57138E15-C6A4-719A-A448-0E938C5E4112}"/>
              </a:ext>
            </a:extLst>
          </p:cNvPr>
          <p:cNvPicPr>
            <a:picLocks noChangeAspect="1"/>
          </p:cNvPicPr>
          <p:nvPr/>
        </p:nvPicPr>
        <p:blipFill>
          <a:blip r:embed="rId8"/>
          <a:stretch>
            <a:fillRect/>
          </a:stretch>
        </p:blipFill>
        <p:spPr>
          <a:xfrm>
            <a:off x="650630" y="5222631"/>
            <a:ext cx="984738" cy="978876"/>
          </a:xfrm>
          <a:prstGeom prst="rect">
            <a:avLst/>
          </a:prstGeom>
        </p:spPr>
      </p:pic>
    </p:spTree>
    <p:extLst>
      <p:ext uri="{BB962C8B-B14F-4D97-AF65-F5344CB8AC3E}">
        <p14:creationId xmlns:p14="http://schemas.microsoft.com/office/powerpoint/2010/main" val="287396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9AACF902-2FA4-51B1-C4F7-EBA77DDB8596}"/>
              </a:ext>
            </a:extLst>
          </p:cNvPr>
          <p:cNvPicPr>
            <a:picLocks noChangeAspect="1"/>
          </p:cNvPicPr>
          <p:nvPr/>
        </p:nvPicPr>
        <p:blipFill rotWithShape="1">
          <a:blip r:embed="rId2">
            <a:duotone>
              <a:schemeClr val="bg2">
                <a:shade val="45000"/>
                <a:satMod val="135000"/>
              </a:schemeClr>
              <a:prstClr val="white"/>
            </a:duotone>
          </a:blip>
          <a:srcRect t="9090" r="11386" b="7"/>
          <a:stretch/>
        </p:blipFill>
        <p:spPr>
          <a:xfrm>
            <a:off x="20" y="10"/>
            <a:ext cx="12191980" cy="6857990"/>
          </a:xfrm>
          <a:prstGeom prst="rect">
            <a:avLst/>
          </a:prstGeom>
        </p:spPr>
      </p:pic>
      <p:sp>
        <p:nvSpPr>
          <p:cNvPr id="53" name="Rectangle 5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1859132" y="-367283"/>
            <a:ext cx="10515600" cy="1325563"/>
          </a:xfrm>
        </p:spPr>
        <p:txBody>
          <a:bodyPr>
            <a:normAutofit/>
          </a:bodyPr>
          <a:lstStyle/>
          <a:p>
            <a:r>
              <a:rPr lang="en-US" sz="4000">
                <a:latin typeface="Georgia"/>
              </a:rPr>
              <a:t>Emotion detection using Classifiers</a:t>
            </a:r>
            <a:endParaRPr lang="en-US" sz="4000"/>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a:xfrm>
            <a:off x="4038600" y="6356350"/>
            <a:ext cx="4114800" cy="365125"/>
          </a:xfrm>
        </p:spPr>
        <p:txBody>
          <a:bodyPr>
            <a:normAutofit/>
          </a:bodyPr>
          <a:lstStyle/>
          <a:p>
            <a:pPr>
              <a:spcAft>
                <a:spcPts val="600"/>
              </a:spcAft>
            </a:pPr>
            <a:fld id="{FF97EF4A-40C6-024D-A945-B03D1BBD02F7}" type="slidenum">
              <a:rPr lang="en-US" dirty="0" smtClean="0"/>
              <a:pPr>
                <a:spcAft>
                  <a:spcPts val="600"/>
                </a:spcAft>
              </a:pPr>
              <a:t>4</a:t>
            </a:fld>
            <a:endParaRPr lang="en-US"/>
          </a:p>
        </p:txBody>
      </p:sp>
      <p:graphicFrame>
        <p:nvGraphicFramePr>
          <p:cNvPr id="45" name="Diagram 44">
            <a:extLst>
              <a:ext uri="{FF2B5EF4-FFF2-40B4-BE49-F238E27FC236}">
                <a16:creationId xmlns:a16="http://schemas.microsoft.com/office/drawing/2014/main" id="{A2932469-B700-B672-765E-E78F6D7DFAA1}"/>
              </a:ext>
            </a:extLst>
          </p:cNvPr>
          <p:cNvGraphicFramePr/>
          <p:nvPr>
            <p:extLst>
              <p:ext uri="{D42A27DB-BD31-4B8C-83A1-F6EECF244321}">
                <p14:modId xmlns:p14="http://schemas.microsoft.com/office/powerpoint/2010/main" val="8584020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7677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32E69F-C076-D497-3E20-5DD0776A206F}"/>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a:r>
              <a:rPr lang="en-US" sz="5200" kern="1200">
                <a:latin typeface="+mj-lt"/>
                <a:ea typeface="+mj-ea"/>
                <a:cs typeface="+mj-cs"/>
              </a:rPr>
              <a:t>Transition to Neural Networks</a:t>
            </a:r>
          </a:p>
        </p:txBody>
      </p:sp>
      <p:graphicFrame>
        <p:nvGraphicFramePr>
          <p:cNvPr id="10" name="TextBox 7">
            <a:extLst>
              <a:ext uri="{FF2B5EF4-FFF2-40B4-BE49-F238E27FC236}">
                <a16:creationId xmlns:a16="http://schemas.microsoft.com/office/drawing/2014/main" id="{76EFAE01-4B80-86E4-3B4F-1C6B7C10B75D}"/>
              </a:ext>
            </a:extLst>
          </p:cNvPr>
          <p:cNvGraphicFramePr/>
          <p:nvPr>
            <p:extLst>
              <p:ext uri="{D42A27DB-BD31-4B8C-83A1-F6EECF244321}">
                <p14:modId xmlns:p14="http://schemas.microsoft.com/office/powerpoint/2010/main" val="266846846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234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Title">
            <a:extLst>
              <a:ext uri="{FF2B5EF4-FFF2-40B4-BE49-F238E27FC236}">
                <a16:creationId xmlns:a16="http://schemas.microsoft.com/office/drawing/2014/main" id="{A5A6BD9C-352C-594C-84C3-B534C6BE8173}"/>
              </a:ext>
            </a:extLst>
          </p:cNvPr>
          <p:cNvSpPr>
            <a:spLocks noGrp="1"/>
          </p:cNvSpPr>
          <p:nvPr>
            <p:ph type="title"/>
          </p:nvPr>
        </p:nvSpPr>
        <p:spPr>
          <a:xfrm>
            <a:off x="4404064" y="-146"/>
            <a:ext cx="3095348" cy="1239553"/>
          </a:xfrm>
        </p:spPr>
        <p:txBody>
          <a:bodyPr vert="horz" lIns="91440" tIns="45720" rIns="91440" bIns="45720" rtlCol="0" anchor="ctr">
            <a:normAutofit/>
          </a:bodyPr>
          <a:lstStyle/>
          <a:p>
            <a:r>
              <a:rPr lang="en-US" sz="5200" b="1" kern="1200">
                <a:latin typeface="+mj-lt"/>
                <a:ea typeface="+mj-ea"/>
                <a:cs typeface="+mj-cs"/>
              </a:rPr>
              <a:t>VGG-16</a:t>
            </a:r>
          </a:p>
        </p:txBody>
      </p:sp>
      <p:pic>
        <p:nvPicPr>
          <p:cNvPr id="11" name="Picture 10">
            <a:extLst>
              <a:ext uri="{FF2B5EF4-FFF2-40B4-BE49-F238E27FC236}">
                <a16:creationId xmlns:a16="http://schemas.microsoft.com/office/drawing/2014/main" id="{11F84DED-2809-2526-A0FC-69320EE2FF3B}"/>
              </a:ext>
            </a:extLst>
          </p:cNvPr>
          <p:cNvPicPr>
            <a:picLocks noChangeAspect="1"/>
          </p:cNvPicPr>
          <p:nvPr/>
        </p:nvPicPr>
        <p:blipFill>
          <a:blip r:embed="rId2"/>
          <a:stretch>
            <a:fillRect/>
          </a:stretch>
        </p:blipFill>
        <p:spPr>
          <a:xfrm>
            <a:off x="874" y="1564300"/>
            <a:ext cx="7014478" cy="3990599"/>
          </a:xfrm>
          <a:prstGeom prst="rect">
            <a:avLst/>
          </a:prstGeom>
          <a:ln>
            <a:noFill/>
          </a:ln>
          <a:effectLst>
            <a:softEdge rad="112500"/>
          </a:effectLst>
        </p:spPr>
      </p:pic>
      <p:sp>
        <p:nvSpPr>
          <p:cNvPr id="23" name="Slide Number">
            <a:extLst>
              <a:ext uri="{FF2B5EF4-FFF2-40B4-BE49-F238E27FC236}">
                <a16:creationId xmlns:a16="http://schemas.microsoft.com/office/drawing/2014/main" id="{692346D0-C19D-754C-B7FB-4EEAD59AF4EB}"/>
              </a:ext>
            </a:extLst>
          </p:cNvPr>
          <p:cNvSpPr>
            <a:spLocks noGrp="1"/>
          </p:cNvSpPr>
          <p:nvPr>
            <p:ph type="ftr" sz="quarter" idx="10"/>
          </p:nvPr>
        </p:nvSpPr>
        <p:spPr>
          <a:xfrm>
            <a:off x="4038600" y="6356350"/>
            <a:ext cx="4114800" cy="365125"/>
          </a:xfrm>
        </p:spPr>
        <p:txBody>
          <a:bodyPr vert="horz" lIns="91440" tIns="45720" rIns="91440" bIns="45720" rtlCol="0" anchor="ctr">
            <a:normAutofit/>
          </a:bodyPr>
          <a:lstStyle/>
          <a:p>
            <a:pPr algn="ctr">
              <a:spcAft>
                <a:spcPts val="600"/>
              </a:spcAft>
            </a:pPr>
            <a:fld id="{11612D8C-0CE2-8F48-B865-A1C7EEB20945}" type="slidenum">
              <a:rPr lang="en-US" sz="1200" kern="1200">
                <a:solidFill>
                  <a:schemeClr val="tx1">
                    <a:tint val="75000"/>
                  </a:schemeClr>
                </a:solidFill>
                <a:latin typeface="+mn-lt"/>
                <a:ea typeface="+mn-ea"/>
                <a:cs typeface="+mn-cs"/>
              </a:rPr>
              <a:pPr algn="ctr">
                <a:spcAft>
                  <a:spcPts val="600"/>
                </a:spcAft>
              </a:pPr>
              <a:t>6</a:t>
            </a:fld>
            <a:endParaRPr lang="en-US" sz="1200" kern="1200">
              <a:solidFill>
                <a:schemeClr val="tx1">
                  <a:tint val="75000"/>
                </a:schemeClr>
              </a:solidFill>
              <a:latin typeface="+mn-lt"/>
              <a:ea typeface="+mn-ea"/>
              <a:cs typeface="+mn-cs"/>
            </a:endParaRPr>
          </a:p>
        </p:txBody>
      </p:sp>
      <p:sp>
        <p:nvSpPr>
          <p:cNvPr id="18" name="TextBox 17">
            <a:extLst>
              <a:ext uri="{FF2B5EF4-FFF2-40B4-BE49-F238E27FC236}">
                <a16:creationId xmlns:a16="http://schemas.microsoft.com/office/drawing/2014/main" id="{DDD34B20-8430-25B1-6918-F5D5563E1A84}"/>
              </a:ext>
            </a:extLst>
          </p:cNvPr>
          <p:cNvSpPr txBox="1"/>
          <p:nvPr/>
        </p:nvSpPr>
        <p:spPr>
          <a:xfrm>
            <a:off x="7496907" y="1863969"/>
            <a:ext cx="30128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solidFill>
                <a:cs typeface="Arial"/>
              </a:rPr>
              <a:t>Drawbacks of VGG-16</a:t>
            </a:r>
          </a:p>
        </p:txBody>
      </p:sp>
      <p:sp>
        <p:nvSpPr>
          <p:cNvPr id="2" name="TextBox 1">
            <a:extLst>
              <a:ext uri="{FF2B5EF4-FFF2-40B4-BE49-F238E27FC236}">
                <a16:creationId xmlns:a16="http://schemas.microsoft.com/office/drawing/2014/main" id="{9B2CBEAE-A8E6-ABA4-9D21-B4FE84D63A4B}"/>
              </a:ext>
            </a:extLst>
          </p:cNvPr>
          <p:cNvSpPr txBox="1"/>
          <p:nvPr/>
        </p:nvSpPr>
        <p:spPr>
          <a:xfrm>
            <a:off x="7221415" y="2625969"/>
            <a:ext cx="4349261"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2000">
                <a:solidFill>
                  <a:srgbClr val="0D0D0D"/>
                </a:solidFill>
                <a:ea typeface="+mn-lt"/>
                <a:cs typeface="+mn-lt"/>
              </a:rPr>
              <a:t>Vanishing Gradient Problem</a:t>
            </a:r>
            <a:endParaRPr lang="en-US" sz="2000">
              <a:cs typeface="Arial" panose="020B0604020202020204"/>
            </a:endParaRPr>
          </a:p>
          <a:p>
            <a:endParaRPr lang="en-US" sz="2000">
              <a:solidFill>
                <a:srgbClr val="0D0D0D"/>
              </a:solidFill>
              <a:ea typeface="+mn-lt"/>
              <a:cs typeface="+mn-lt"/>
            </a:endParaRPr>
          </a:p>
          <a:p>
            <a:pPr marL="171450" indent="-171450">
              <a:buFont typeface="Arial"/>
              <a:buChar char="•"/>
            </a:pPr>
            <a:r>
              <a:rPr lang="en-US" sz="2000">
                <a:solidFill>
                  <a:srgbClr val="0D0D0D"/>
                </a:solidFill>
                <a:ea typeface="+mn-lt"/>
                <a:cs typeface="+mn-lt"/>
              </a:rPr>
              <a:t>Overfitting</a:t>
            </a:r>
            <a:endParaRPr lang="en-US" sz="2000">
              <a:cs typeface="Arial" panose="020B0604020202020204"/>
            </a:endParaRPr>
          </a:p>
          <a:p>
            <a:endParaRPr lang="en-US" sz="2000">
              <a:solidFill>
                <a:srgbClr val="0D0D0D"/>
              </a:solidFill>
              <a:ea typeface="+mn-lt"/>
              <a:cs typeface="+mn-lt"/>
            </a:endParaRPr>
          </a:p>
          <a:p>
            <a:pPr marL="171450" indent="-171450">
              <a:buFont typeface="Arial"/>
              <a:buChar char="•"/>
            </a:pPr>
            <a:r>
              <a:rPr lang="en-US" sz="2000">
                <a:solidFill>
                  <a:srgbClr val="0D0D0D"/>
                </a:solidFill>
                <a:ea typeface="+mn-lt"/>
                <a:cs typeface="+mn-lt"/>
              </a:rPr>
              <a:t>Lack of Spatial Attention</a:t>
            </a:r>
            <a:endParaRPr lang="en-US" sz="2000">
              <a:cs typeface="Arial" panose="020B0604020202020204"/>
            </a:endParaRPr>
          </a:p>
          <a:p>
            <a:endParaRPr lang="en-US" sz="2000">
              <a:solidFill>
                <a:srgbClr val="0D0D0D"/>
              </a:solidFill>
              <a:ea typeface="+mn-lt"/>
              <a:cs typeface="+mn-lt"/>
            </a:endParaRPr>
          </a:p>
          <a:p>
            <a:pPr marL="171450" indent="-171450">
              <a:buFont typeface="Arial"/>
              <a:buChar char="•"/>
            </a:pPr>
            <a:r>
              <a:rPr lang="en-US" sz="2000">
                <a:solidFill>
                  <a:srgbClr val="0D0D0D"/>
                </a:solidFill>
                <a:ea typeface="+mn-lt"/>
                <a:cs typeface="+mn-lt"/>
              </a:rPr>
              <a:t>Redundancy in Parameters</a:t>
            </a:r>
            <a:endParaRPr lang="en-US" sz="2000">
              <a:cs typeface="Arial" panose="020B0604020202020204"/>
            </a:endParaRPr>
          </a:p>
          <a:p>
            <a:endParaRPr lang="en-US">
              <a:cs typeface="Arial"/>
            </a:endParaRPr>
          </a:p>
          <a:p>
            <a:pPr algn="l"/>
            <a:endParaRPr lang="en-US">
              <a:cs typeface="Arial"/>
            </a:endParaRPr>
          </a:p>
        </p:txBody>
      </p:sp>
    </p:spTree>
    <p:extLst>
      <p:ext uri="{BB962C8B-B14F-4D97-AF65-F5344CB8AC3E}">
        <p14:creationId xmlns:p14="http://schemas.microsoft.com/office/powerpoint/2010/main" val="108257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61BFDD-FEE3-2D44-1613-2DEBB81F8843}"/>
              </a:ext>
            </a:extLst>
          </p:cNvPr>
          <p:cNvPicPr>
            <a:picLocks noGrp="1" noChangeAspect="1"/>
          </p:cNvPicPr>
          <p:nvPr>
            <p:ph idx="1"/>
          </p:nvPr>
        </p:nvPicPr>
        <p:blipFill>
          <a:blip r:embed="rId2"/>
          <a:stretch>
            <a:fillRect/>
          </a:stretch>
        </p:blipFill>
        <p:spPr>
          <a:xfrm>
            <a:off x="7986677" y="-164"/>
            <a:ext cx="4208967" cy="6856000"/>
          </a:xfrm>
          <a:prstGeom prst="rect">
            <a:avLst/>
          </a:prstGeom>
        </p:spPr>
      </p:pic>
      <p:sp>
        <p:nvSpPr>
          <p:cNvPr id="4" name="Footer Placeholder 3">
            <a:extLst>
              <a:ext uri="{FF2B5EF4-FFF2-40B4-BE49-F238E27FC236}">
                <a16:creationId xmlns:a16="http://schemas.microsoft.com/office/drawing/2014/main" id="{732BC42D-B37D-B97F-0139-6E598C4D8DFA}"/>
              </a:ext>
            </a:extLst>
          </p:cNvPr>
          <p:cNvSpPr>
            <a:spLocks noGrp="1"/>
          </p:cNvSpPr>
          <p:nvPr>
            <p:ph type="ftr" sz="quarter" idx="10"/>
          </p:nvPr>
        </p:nvSpPr>
        <p:spPr>
          <a:xfrm>
            <a:off x="1028700" y="6356350"/>
            <a:ext cx="6210300" cy="365125"/>
          </a:xfrm>
        </p:spPr>
        <p:txBody>
          <a:bodyPr vert="horz" lIns="91440" tIns="45720" rIns="91440" bIns="45720" rtlCol="0" anchor="ctr">
            <a:normAutofit/>
          </a:bodyPr>
          <a:lstStyle/>
          <a:p>
            <a:pPr algn="l">
              <a:spcAft>
                <a:spcPts val="600"/>
              </a:spcAft>
            </a:pPr>
            <a:fld id="{EB53C135-CEC6-A548-8917-8F7FEB82358B}" type="slidenum">
              <a:rPr lang="en-US" sz="1200" kern="1200">
                <a:solidFill>
                  <a:schemeClr val="tx1">
                    <a:alpha val="80000"/>
                  </a:schemeClr>
                </a:solidFill>
                <a:latin typeface="+mn-lt"/>
                <a:ea typeface="+mn-ea"/>
                <a:cs typeface="+mn-cs"/>
              </a:rPr>
              <a:pPr algn="l">
                <a:spcAft>
                  <a:spcPts val="600"/>
                </a:spcAft>
              </a:pPr>
              <a:t>7</a:t>
            </a:fld>
            <a:endParaRPr lang="en-US" sz="1200"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3D442641-1870-9EC1-F649-5E7518CD857A}"/>
              </a:ext>
            </a:extLst>
          </p:cNvPr>
          <p:cNvSpPr txBox="1"/>
          <p:nvPr/>
        </p:nvSpPr>
        <p:spPr>
          <a:xfrm>
            <a:off x="3854388" y="125766"/>
            <a:ext cx="306279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chemeClr val="tx2"/>
                </a:solidFill>
                <a:cs typeface="Arial"/>
              </a:rPr>
              <a:t>RESNET-34</a:t>
            </a:r>
            <a:endParaRPr lang="en-US" sz="4000" b="1">
              <a:solidFill>
                <a:schemeClr val="tx2"/>
              </a:solidFill>
            </a:endParaRPr>
          </a:p>
        </p:txBody>
      </p:sp>
      <p:sp>
        <p:nvSpPr>
          <p:cNvPr id="7" name="TextBox 6">
            <a:extLst>
              <a:ext uri="{FF2B5EF4-FFF2-40B4-BE49-F238E27FC236}">
                <a16:creationId xmlns:a16="http://schemas.microsoft.com/office/drawing/2014/main" id="{DF9C9AD0-874E-0005-4D29-030A84A995C5}"/>
              </a:ext>
            </a:extLst>
          </p:cNvPr>
          <p:cNvSpPr txBox="1"/>
          <p:nvPr/>
        </p:nvSpPr>
        <p:spPr>
          <a:xfrm>
            <a:off x="937846" y="1535723"/>
            <a:ext cx="622495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cs typeface="Arial"/>
              </a:rPr>
              <a:t>Drawbacks of RESNET-34</a:t>
            </a:r>
          </a:p>
          <a:p>
            <a:endParaRPr lang="en-US">
              <a:solidFill>
                <a:schemeClr val="tx2"/>
              </a:solidFill>
              <a:cs typeface="Arial"/>
            </a:endParaRPr>
          </a:p>
          <a:p>
            <a:endParaRPr lang="en-US">
              <a:solidFill>
                <a:schemeClr val="tx2"/>
              </a:solidFill>
              <a:cs typeface="Arial"/>
            </a:endParaRPr>
          </a:p>
          <a:p>
            <a:endParaRPr lang="en-US">
              <a:solidFill>
                <a:schemeClr val="tx2"/>
              </a:solidFill>
              <a:cs typeface="Arial"/>
            </a:endParaRPr>
          </a:p>
        </p:txBody>
      </p:sp>
    </p:spTree>
    <p:extLst>
      <p:ext uri="{BB962C8B-B14F-4D97-AF65-F5344CB8AC3E}">
        <p14:creationId xmlns:p14="http://schemas.microsoft.com/office/powerpoint/2010/main" val="66391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FE944-C58C-62D9-9574-278C5790C184}"/>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solidFill>
                  <a:schemeClr val="tx1"/>
                </a:solidFill>
                <a:latin typeface="+mj-lt"/>
              </a:rPr>
              <a:t>Loss Function</a:t>
            </a:r>
          </a:p>
        </p:txBody>
      </p:sp>
      <p:grpSp>
        <p:nvGrpSpPr>
          <p:cNvPr id="33" name="Group 2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3"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2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673502-9F83-E78B-52D7-5239FDE6AB38}"/>
              </a:ext>
            </a:extLst>
          </p:cNvPr>
          <p:cNvSpPr>
            <a:spLocks noGrp="1"/>
          </p:cNvSpPr>
          <p:nvPr>
            <p:ph idx="1"/>
          </p:nvPr>
        </p:nvSpPr>
        <p:spPr>
          <a:xfrm>
            <a:off x="590719" y="2330505"/>
            <a:ext cx="4559425" cy="3979585"/>
          </a:xfrm>
        </p:spPr>
        <p:txBody>
          <a:bodyPr vert="horz" lIns="91440" tIns="45720" rIns="91440" bIns="45720" rtlCol="0" anchor="ctr">
            <a:normAutofit/>
          </a:bodyPr>
          <a:lstStyle/>
          <a:p>
            <a:pPr>
              <a:lnSpc>
                <a:spcPct val="90000"/>
              </a:lnSpc>
            </a:pPr>
            <a:r>
              <a:rPr lang="en-US" sz="2000"/>
              <a:t>Loss function also known as cost function serves as a metric for evaluating  how well a model’s predictions match the actual labels.</a:t>
            </a:r>
          </a:p>
          <a:p>
            <a:pPr>
              <a:lnSpc>
                <a:spcPct val="90000"/>
              </a:lnSpc>
            </a:pPr>
            <a:r>
              <a:rPr lang="en-US" sz="2000"/>
              <a:t>It compares the distance between the predicted and target outputs and determine the model’s performance</a:t>
            </a:r>
          </a:p>
          <a:p>
            <a:pPr>
              <a:lnSpc>
                <a:spcPct val="90000"/>
              </a:lnSpc>
            </a:pPr>
            <a:endParaRPr lang="en-US" sz="2000"/>
          </a:p>
        </p:txBody>
      </p:sp>
      <p:sp>
        <p:nvSpPr>
          <p:cNvPr id="36" name="Rectangle 2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diagram of a process&#10;&#10;Description automatically generated">
            <a:extLst>
              <a:ext uri="{FF2B5EF4-FFF2-40B4-BE49-F238E27FC236}">
                <a16:creationId xmlns:a16="http://schemas.microsoft.com/office/drawing/2014/main" id="{8306026A-B1C8-A6F9-604D-B8A6298E5A9F}"/>
              </a:ext>
            </a:extLst>
          </p:cNvPr>
          <p:cNvPicPr>
            <a:picLocks noChangeAspect="1"/>
          </p:cNvPicPr>
          <p:nvPr/>
        </p:nvPicPr>
        <p:blipFill rotWithShape="1">
          <a:blip r:embed="rId2"/>
          <a:srcRect l="626" r="13235" b="-3"/>
          <a:stretch/>
        </p:blipFill>
        <p:spPr>
          <a:xfrm>
            <a:off x="5977788" y="799352"/>
            <a:ext cx="5425410" cy="5259296"/>
          </a:xfrm>
          <a:prstGeom prst="rect">
            <a:avLst/>
          </a:prstGeom>
        </p:spPr>
      </p:pic>
      <p:sp>
        <p:nvSpPr>
          <p:cNvPr id="5" name="Footer Placeholder 4">
            <a:extLst>
              <a:ext uri="{FF2B5EF4-FFF2-40B4-BE49-F238E27FC236}">
                <a16:creationId xmlns:a16="http://schemas.microsoft.com/office/drawing/2014/main" id="{AC2330F0-22F2-8608-C9DF-39389E0A40DC}"/>
              </a:ext>
            </a:extLst>
          </p:cNvPr>
          <p:cNvSpPr>
            <a:spLocks noGrp="1"/>
          </p:cNvSpPr>
          <p:nvPr>
            <p:ph type="ftr" sz="quarter" idx="17"/>
          </p:nvPr>
        </p:nvSpPr>
        <p:spPr>
          <a:xfrm>
            <a:off x="5685810" y="6492240"/>
            <a:ext cx="3050866" cy="365125"/>
          </a:xfrm>
        </p:spPr>
        <p:txBody>
          <a:bodyPr vert="horz" lIns="91440" tIns="45720" rIns="91440" bIns="45720" rtlCol="0" anchor="ctr">
            <a:normAutofit/>
          </a:bodyPr>
          <a:lstStyle/>
          <a:p>
            <a:pPr algn="l">
              <a:spcAft>
                <a:spcPts val="600"/>
              </a:spcAft>
              <a:defRPr/>
            </a:pPr>
            <a:fld id="{EB53C135-CEC6-A548-8917-8F7FEB82358B}" type="slidenum">
              <a:rPr lang="en-US" sz="1200" b="0" kern="1200">
                <a:solidFill>
                  <a:prstClr val="black">
                    <a:tint val="75000"/>
                  </a:prstClr>
                </a:solidFill>
                <a:latin typeface="Calibri" panose="020F0502020204030204"/>
                <a:ea typeface="+mn-ea"/>
                <a:cs typeface="+mn-cs"/>
              </a:rPr>
              <a:pPr algn="l">
                <a:spcAft>
                  <a:spcPts val="600"/>
                </a:spcAft>
                <a:defRPr/>
              </a:pPr>
              <a:t>8</a:t>
            </a:fld>
            <a:endParaRPr lang="en-US" sz="1200" b="0" kern="120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220155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32EB-51A2-0F68-00A0-E0BCA6001039}"/>
              </a:ext>
            </a:extLst>
          </p:cNvPr>
          <p:cNvSpPr>
            <a:spLocks noGrp="1"/>
          </p:cNvSpPr>
          <p:nvPr>
            <p:ph type="title"/>
          </p:nvPr>
        </p:nvSpPr>
        <p:spPr/>
        <p:txBody>
          <a:bodyPr/>
          <a:lstStyle/>
          <a:p>
            <a:r>
              <a:rPr lang="en-GB">
                <a:latin typeface="Georgia"/>
              </a:rPr>
              <a:t>Cross Entropy Loss</a:t>
            </a:r>
            <a:endParaRPr lang="en-GB"/>
          </a:p>
        </p:txBody>
      </p:sp>
      <p:sp>
        <p:nvSpPr>
          <p:cNvPr id="5" name="Footer Placeholder 4">
            <a:extLst>
              <a:ext uri="{FF2B5EF4-FFF2-40B4-BE49-F238E27FC236}">
                <a16:creationId xmlns:a16="http://schemas.microsoft.com/office/drawing/2014/main" id="{F21FE8CA-043C-E9EB-DC60-965EA38B187F}"/>
              </a:ext>
            </a:extLst>
          </p:cNvPr>
          <p:cNvSpPr>
            <a:spLocks noGrp="1"/>
          </p:cNvSpPr>
          <p:nvPr>
            <p:ph type="ftr" sz="quarter" idx="17"/>
          </p:nvPr>
        </p:nvSpPr>
        <p:spPr/>
        <p:txBody>
          <a:bodyPr/>
          <a:lstStyle/>
          <a:p>
            <a:fld id="{EB53C135-CEC6-A548-8917-8F7FEB82358B}" type="slidenum">
              <a:rPr lang="en-US" smtClean="0"/>
              <a:pPr/>
              <a:t>9</a:t>
            </a:fld>
            <a:endParaRPr lang="en-US"/>
          </a:p>
        </p:txBody>
      </p:sp>
      <p:pic>
        <p:nvPicPr>
          <p:cNvPr id="6" name="Picture 5" descr="A black text with a white background&#10;&#10;Description automatically generated">
            <a:extLst>
              <a:ext uri="{FF2B5EF4-FFF2-40B4-BE49-F238E27FC236}">
                <a16:creationId xmlns:a16="http://schemas.microsoft.com/office/drawing/2014/main" id="{EAF3729C-4D17-046D-C0BA-A4D5BB80CB53}"/>
              </a:ext>
            </a:extLst>
          </p:cNvPr>
          <p:cNvPicPr>
            <a:picLocks noChangeAspect="1"/>
          </p:cNvPicPr>
          <p:nvPr/>
        </p:nvPicPr>
        <p:blipFill rotWithShape="1">
          <a:blip r:embed="rId2"/>
          <a:srcRect r="2870" b="7895"/>
          <a:stretch/>
        </p:blipFill>
        <p:spPr>
          <a:xfrm>
            <a:off x="3473154" y="2958574"/>
            <a:ext cx="5245692" cy="1252350"/>
          </a:xfrm>
          <a:prstGeom prst="rect">
            <a:avLst/>
          </a:prstGeom>
        </p:spPr>
      </p:pic>
      <p:sp>
        <p:nvSpPr>
          <p:cNvPr id="8" name="Content Placeholder 7">
            <a:extLst>
              <a:ext uri="{FF2B5EF4-FFF2-40B4-BE49-F238E27FC236}">
                <a16:creationId xmlns:a16="http://schemas.microsoft.com/office/drawing/2014/main" id="{7C743008-BEBC-4B14-817D-5873A55C81BB}"/>
              </a:ext>
            </a:extLst>
          </p:cNvPr>
          <p:cNvSpPr>
            <a:spLocks noGrp="1"/>
          </p:cNvSpPr>
          <p:nvPr>
            <p:ph idx="1"/>
          </p:nvPr>
        </p:nvSpPr>
        <p:spPr>
          <a:xfrm>
            <a:off x="566928" y="2185416"/>
            <a:ext cx="11122152" cy="3968249"/>
          </a:xfrm>
        </p:spPr>
        <p:txBody>
          <a:bodyPr/>
          <a:lstStyle/>
          <a:p>
            <a:pPr marL="0" indent="0" algn="l">
              <a:buNone/>
            </a:pPr>
            <a:r>
              <a:rPr lang="en-US" b="0" i="0">
                <a:solidFill>
                  <a:srgbClr val="0D0D0D"/>
                </a:solidFill>
                <a:effectLst/>
                <a:latin typeface="Times New Roman" panose="02020603050405020304" pitchFamily="18" charset="0"/>
                <a:cs typeface="Times New Roman" panose="02020603050405020304" pitchFamily="18" charset="0"/>
              </a:rPr>
              <a:t>It measures the performance of a classification model whose output is a probability value between 0 and 1. Cross-entropy loss </a:t>
            </a:r>
            <a:r>
              <a:rPr lang="en-US" b="0" i="0">
                <a:solidFill>
                  <a:schemeClr val="tx1">
                    <a:lumMod val="50000"/>
                  </a:schemeClr>
                </a:solidFill>
                <a:effectLst/>
                <a:latin typeface="Times New Roman" panose="02020603050405020304" pitchFamily="18" charset="0"/>
                <a:cs typeface="Times New Roman" panose="02020603050405020304" pitchFamily="18" charset="0"/>
              </a:rPr>
              <a:t>increases</a:t>
            </a:r>
            <a:r>
              <a:rPr lang="en-US" b="0" i="0">
                <a:solidFill>
                  <a:srgbClr val="0D0D0D"/>
                </a:solidFill>
                <a:effectLst/>
                <a:latin typeface="Times New Roman" panose="02020603050405020304" pitchFamily="18" charset="0"/>
                <a:cs typeface="Times New Roman" panose="02020603050405020304" pitchFamily="18" charset="0"/>
              </a:rPr>
              <a:t> as the predicted probability diverges from the actual label.</a:t>
            </a:r>
          </a:p>
          <a:p>
            <a:pPr marL="0" indent="0" algn="l">
              <a:buNone/>
            </a:pPr>
            <a:endParaRPr lang="en-US" b="0" i="0">
              <a:solidFill>
                <a:srgbClr val="0D0D0D"/>
              </a:solidFill>
              <a:effectLst/>
              <a:latin typeface="Times New Roman" panose="02020603050405020304" pitchFamily="18" charset="0"/>
              <a:cs typeface="Times New Roman" panose="02020603050405020304" pitchFamily="18" charset="0"/>
            </a:endParaRPr>
          </a:p>
          <a:p>
            <a:endParaRPr lang="en-US"/>
          </a:p>
          <a:p>
            <a:endParaRPr lang="en-US"/>
          </a:p>
          <a:p>
            <a:r>
              <a:rPr lang="en-US">
                <a:solidFill>
                  <a:schemeClr val="tx1">
                    <a:lumMod val="50000"/>
                  </a:schemeClr>
                </a:solidFill>
                <a:latin typeface="Times New Roman" panose="02020603050405020304" pitchFamily="18" charset="0"/>
                <a:cs typeface="Times New Roman" panose="02020603050405020304" pitchFamily="18" charset="0"/>
              </a:rPr>
              <a:t>C is the number of classes.</a:t>
            </a:r>
          </a:p>
          <a:p>
            <a:r>
              <a:rPr lang="en-US">
                <a:solidFill>
                  <a:schemeClr val="tx1">
                    <a:lumMod val="50000"/>
                  </a:schemeClr>
                </a:solidFill>
                <a:latin typeface="Times New Roman" panose="02020603050405020304" pitchFamily="18" charset="0"/>
                <a:cs typeface="Times New Roman" panose="02020603050405020304" pitchFamily="18" charset="0"/>
              </a:rPr>
              <a:t>y is a binary indicator (0 or 1) if class label c is the correct classification for the observation.</a:t>
            </a:r>
          </a:p>
          <a:p>
            <a:r>
              <a:rPr lang="en-US">
                <a:solidFill>
                  <a:schemeClr val="tx1">
                    <a:lumMod val="50000"/>
                  </a:schemeClr>
                </a:solidFill>
                <a:latin typeface="Times New Roman" panose="02020603050405020304" pitchFamily="18" charset="0"/>
                <a:cs typeface="Times New Roman" panose="02020603050405020304" pitchFamily="18" charset="0"/>
              </a:rPr>
              <a:t>p is the predicted probability of the class label c.</a:t>
            </a:r>
          </a:p>
          <a:p>
            <a:endParaRPr lang="en-US"/>
          </a:p>
        </p:txBody>
      </p:sp>
    </p:spTree>
    <p:extLst>
      <p:ext uri="{BB962C8B-B14F-4D97-AF65-F5344CB8AC3E}">
        <p14:creationId xmlns:p14="http://schemas.microsoft.com/office/powerpoint/2010/main" val="2990198885"/>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86AA57C01A3040B7BBE28B23C95FDC" ma:contentTypeVersion="4" ma:contentTypeDescription="Create a new document." ma:contentTypeScope="" ma:versionID="5957d73d3d9fa000e866f3a1ad9e2265">
  <xsd:schema xmlns:xsd="http://www.w3.org/2001/XMLSchema" xmlns:xs="http://www.w3.org/2001/XMLSchema" xmlns:p="http://schemas.microsoft.com/office/2006/metadata/properties" xmlns:ns3="5d787cc8-6943-4e55-bd59-df2e7fd8bcd0" targetNamespace="http://schemas.microsoft.com/office/2006/metadata/properties" ma:root="true" ma:fieldsID="745c0907d51787ff6e30cafde48a012d" ns3:_="">
    <xsd:import namespace="5d787cc8-6943-4e55-bd59-df2e7fd8bcd0"/>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787cc8-6943-4e55-bd59-df2e7fd8bc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B88D7D-D7CA-435B-AA03-B52CF45DE430}">
  <ds:schemaRefs>
    <ds:schemaRef ds:uri="http://schemas.microsoft.com/sharepoint/v3/contenttype/forms"/>
  </ds:schemaRefs>
</ds:datastoreItem>
</file>

<file path=customXml/itemProps2.xml><?xml version="1.0" encoding="utf-8"?>
<ds:datastoreItem xmlns:ds="http://schemas.openxmlformats.org/officeDocument/2006/customXml" ds:itemID="{793CE271-F63C-4124-B33D-EF846162374C}">
  <ds:schemaRefs>
    <ds:schemaRef ds:uri="5d787cc8-6943-4e55-bd59-df2e7fd8bcd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F9C665C-DD9C-41FF-99E5-AFB7359A07C5}">
  <ds:schemaRefs>
    <ds:schemaRef ds:uri="5d787cc8-6943-4e55-bd59-df2e7fd8bcd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826</TotalTime>
  <Words>1044</Words>
  <Application>Microsoft Office PowerPoint</Application>
  <PresentationFormat>Widescreen</PresentationFormat>
  <Paragraphs>107</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Regular</vt:lpstr>
      <vt:lpstr>Calibri</vt:lpstr>
      <vt:lpstr>Georgia</vt:lpstr>
      <vt:lpstr>System Font Regular</vt:lpstr>
      <vt:lpstr>Times New Roman</vt:lpstr>
      <vt:lpstr>Office Theme</vt:lpstr>
      <vt:lpstr>EMOTION recognition  from facial  expressions</vt:lpstr>
      <vt:lpstr>WHY Emotion  Detection? </vt:lpstr>
      <vt:lpstr>Data Set Description</vt:lpstr>
      <vt:lpstr>Emotion detection using Classifiers</vt:lpstr>
      <vt:lpstr>Transition to Neural Networks</vt:lpstr>
      <vt:lpstr>VGG-16</vt:lpstr>
      <vt:lpstr>PowerPoint Presentation</vt:lpstr>
      <vt:lpstr>Loss Function</vt:lpstr>
      <vt:lpstr>Cross Entropy Loss</vt:lpstr>
      <vt:lpstr>Seamless Integration of Softmax within cross entropyloss</vt:lpstr>
      <vt:lpstr>Focal Loss</vt:lpstr>
      <vt:lpstr>Kullback-Leibler Divergence loss</vt:lpstr>
      <vt:lpstr>Optimizer</vt:lpstr>
      <vt:lpstr>Stochastic Gradient Descent</vt:lpstr>
      <vt:lpstr>Architecture of the designed model.</vt:lpstr>
      <vt:lpstr>Description of each Convolution Block</vt:lpstr>
      <vt:lpstr>Description of Fully Connected Layers</vt:lpstr>
      <vt:lpstr>Why Dropout?</vt:lpstr>
      <vt:lpstr>Why  Batch Normalization?</vt:lpstr>
      <vt:lpstr>Inspiration from VGG</vt:lpstr>
      <vt:lpstr>Inspiration from Resnet</vt:lpstr>
      <vt:lpstr>Integration of Webcam to test the model</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Srikar Chintha</cp:lastModifiedBy>
  <cp:revision>79</cp:revision>
  <dcterms:created xsi:type="dcterms:W3CDTF">2019-04-04T19:20:28Z</dcterms:created>
  <dcterms:modified xsi:type="dcterms:W3CDTF">2024-04-22T22:18:25Z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0x010100BE86AA57C01A3040B7BBE28B23C95FDC</vt:lpwstr>
  </property>
</Properties>
</file>