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73F48-4E19-437D-97DD-F9643112F5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9669BF-EE37-4E28-BC6C-A9A24BBDBC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05A138F-8DE9-4362-8780-8409644B12D3}"/>
              </a:ext>
            </a:extLst>
          </p:cNvPr>
          <p:cNvSpPr>
            <a:spLocks noGrp="1"/>
          </p:cNvSpPr>
          <p:nvPr>
            <p:ph type="dt" sz="half" idx="10"/>
          </p:nvPr>
        </p:nvSpPr>
        <p:spPr/>
        <p:txBody>
          <a:bodyPr/>
          <a:lstStyle/>
          <a:p>
            <a:fld id="{79553DE6-72A3-434D-8ABF-BA5087A44037}" type="datetimeFigureOut">
              <a:rPr lang="en-IN" smtClean="0"/>
              <a:t>28-02-2022</a:t>
            </a:fld>
            <a:endParaRPr lang="en-IN"/>
          </a:p>
        </p:txBody>
      </p:sp>
      <p:sp>
        <p:nvSpPr>
          <p:cNvPr id="5" name="Footer Placeholder 4">
            <a:extLst>
              <a:ext uri="{FF2B5EF4-FFF2-40B4-BE49-F238E27FC236}">
                <a16:creationId xmlns:a16="http://schemas.microsoft.com/office/drawing/2014/main" id="{D2F463A9-E9BE-4B81-AEDC-5CA4E18525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D41103-024A-4A9D-93B8-2C056AFCE6BA}"/>
              </a:ext>
            </a:extLst>
          </p:cNvPr>
          <p:cNvSpPr>
            <a:spLocks noGrp="1"/>
          </p:cNvSpPr>
          <p:nvPr>
            <p:ph type="sldNum" sz="quarter" idx="12"/>
          </p:nvPr>
        </p:nvSpPr>
        <p:spPr/>
        <p:txBody>
          <a:bodyPr/>
          <a:lstStyle/>
          <a:p>
            <a:fld id="{DCB69FEE-D82A-4E5C-B226-26B7FE8668F3}" type="slidenum">
              <a:rPr lang="en-IN" smtClean="0"/>
              <a:t>‹#›</a:t>
            </a:fld>
            <a:endParaRPr lang="en-IN"/>
          </a:p>
        </p:txBody>
      </p:sp>
    </p:spTree>
    <p:extLst>
      <p:ext uri="{BB962C8B-B14F-4D97-AF65-F5344CB8AC3E}">
        <p14:creationId xmlns:p14="http://schemas.microsoft.com/office/powerpoint/2010/main" val="646147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F0B2F-FA40-4364-9AE2-705A726AA1D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835AC4-CCE6-467E-BB2A-79665546D2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BA36E8-97B9-4F6D-B435-A41094656E92}"/>
              </a:ext>
            </a:extLst>
          </p:cNvPr>
          <p:cNvSpPr>
            <a:spLocks noGrp="1"/>
          </p:cNvSpPr>
          <p:nvPr>
            <p:ph type="dt" sz="half" idx="10"/>
          </p:nvPr>
        </p:nvSpPr>
        <p:spPr/>
        <p:txBody>
          <a:bodyPr/>
          <a:lstStyle/>
          <a:p>
            <a:fld id="{79553DE6-72A3-434D-8ABF-BA5087A44037}" type="datetimeFigureOut">
              <a:rPr lang="en-IN" smtClean="0"/>
              <a:t>28-02-2022</a:t>
            </a:fld>
            <a:endParaRPr lang="en-IN"/>
          </a:p>
        </p:txBody>
      </p:sp>
      <p:sp>
        <p:nvSpPr>
          <p:cNvPr id="5" name="Footer Placeholder 4">
            <a:extLst>
              <a:ext uri="{FF2B5EF4-FFF2-40B4-BE49-F238E27FC236}">
                <a16:creationId xmlns:a16="http://schemas.microsoft.com/office/drawing/2014/main" id="{35057CCC-8948-44EB-ADC8-32DB36847C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EA7B22-5925-4B21-A353-5C284381E266}"/>
              </a:ext>
            </a:extLst>
          </p:cNvPr>
          <p:cNvSpPr>
            <a:spLocks noGrp="1"/>
          </p:cNvSpPr>
          <p:nvPr>
            <p:ph type="sldNum" sz="quarter" idx="12"/>
          </p:nvPr>
        </p:nvSpPr>
        <p:spPr/>
        <p:txBody>
          <a:bodyPr/>
          <a:lstStyle/>
          <a:p>
            <a:fld id="{DCB69FEE-D82A-4E5C-B226-26B7FE8668F3}" type="slidenum">
              <a:rPr lang="en-IN" smtClean="0"/>
              <a:t>‹#›</a:t>
            </a:fld>
            <a:endParaRPr lang="en-IN"/>
          </a:p>
        </p:txBody>
      </p:sp>
    </p:spTree>
    <p:extLst>
      <p:ext uri="{BB962C8B-B14F-4D97-AF65-F5344CB8AC3E}">
        <p14:creationId xmlns:p14="http://schemas.microsoft.com/office/powerpoint/2010/main" val="3206584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80812A-E9C0-410A-B107-9615182B632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5F35332-7B1B-4174-9B98-C2EFF405E6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09B66B-D0D8-4C28-9922-CB19C146B49A}"/>
              </a:ext>
            </a:extLst>
          </p:cNvPr>
          <p:cNvSpPr>
            <a:spLocks noGrp="1"/>
          </p:cNvSpPr>
          <p:nvPr>
            <p:ph type="dt" sz="half" idx="10"/>
          </p:nvPr>
        </p:nvSpPr>
        <p:spPr/>
        <p:txBody>
          <a:bodyPr/>
          <a:lstStyle/>
          <a:p>
            <a:fld id="{79553DE6-72A3-434D-8ABF-BA5087A44037}" type="datetimeFigureOut">
              <a:rPr lang="en-IN" smtClean="0"/>
              <a:t>28-02-2022</a:t>
            </a:fld>
            <a:endParaRPr lang="en-IN"/>
          </a:p>
        </p:txBody>
      </p:sp>
      <p:sp>
        <p:nvSpPr>
          <p:cNvPr id="5" name="Footer Placeholder 4">
            <a:extLst>
              <a:ext uri="{FF2B5EF4-FFF2-40B4-BE49-F238E27FC236}">
                <a16:creationId xmlns:a16="http://schemas.microsoft.com/office/drawing/2014/main" id="{EEA153F5-4A73-4627-A570-2F9A8E8435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8870DB-F363-49C1-A5BB-691A622EAD4D}"/>
              </a:ext>
            </a:extLst>
          </p:cNvPr>
          <p:cNvSpPr>
            <a:spLocks noGrp="1"/>
          </p:cNvSpPr>
          <p:nvPr>
            <p:ph type="sldNum" sz="quarter" idx="12"/>
          </p:nvPr>
        </p:nvSpPr>
        <p:spPr/>
        <p:txBody>
          <a:bodyPr/>
          <a:lstStyle/>
          <a:p>
            <a:fld id="{DCB69FEE-D82A-4E5C-B226-26B7FE8668F3}" type="slidenum">
              <a:rPr lang="en-IN" smtClean="0"/>
              <a:t>‹#›</a:t>
            </a:fld>
            <a:endParaRPr lang="en-IN"/>
          </a:p>
        </p:txBody>
      </p:sp>
    </p:spTree>
    <p:extLst>
      <p:ext uri="{BB962C8B-B14F-4D97-AF65-F5344CB8AC3E}">
        <p14:creationId xmlns:p14="http://schemas.microsoft.com/office/powerpoint/2010/main" val="1994606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23413-F20D-4DF1-AF03-FBABF762D4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7E1224-F104-4EF5-9303-39691849AC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9689CF-F983-4A70-A467-1F46803DD708}"/>
              </a:ext>
            </a:extLst>
          </p:cNvPr>
          <p:cNvSpPr>
            <a:spLocks noGrp="1"/>
          </p:cNvSpPr>
          <p:nvPr>
            <p:ph type="dt" sz="half" idx="10"/>
          </p:nvPr>
        </p:nvSpPr>
        <p:spPr/>
        <p:txBody>
          <a:bodyPr/>
          <a:lstStyle/>
          <a:p>
            <a:fld id="{79553DE6-72A3-434D-8ABF-BA5087A44037}" type="datetimeFigureOut">
              <a:rPr lang="en-IN" smtClean="0"/>
              <a:t>28-02-2022</a:t>
            </a:fld>
            <a:endParaRPr lang="en-IN"/>
          </a:p>
        </p:txBody>
      </p:sp>
      <p:sp>
        <p:nvSpPr>
          <p:cNvPr id="5" name="Footer Placeholder 4">
            <a:extLst>
              <a:ext uri="{FF2B5EF4-FFF2-40B4-BE49-F238E27FC236}">
                <a16:creationId xmlns:a16="http://schemas.microsoft.com/office/drawing/2014/main" id="{778FF655-9672-4571-9E72-1A0737E542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9820F1-FC20-4C8B-9AEA-9A044DB5697D}"/>
              </a:ext>
            </a:extLst>
          </p:cNvPr>
          <p:cNvSpPr>
            <a:spLocks noGrp="1"/>
          </p:cNvSpPr>
          <p:nvPr>
            <p:ph type="sldNum" sz="quarter" idx="12"/>
          </p:nvPr>
        </p:nvSpPr>
        <p:spPr/>
        <p:txBody>
          <a:bodyPr/>
          <a:lstStyle/>
          <a:p>
            <a:fld id="{DCB69FEE-D82A-4E5C-B226-26B7FE8668F3}" type="slidenum">
              <a:rPr lang="en-IN" smtClean="0"/>
              <a:t>‹#›</a:t>
            </a:fld>
            <a:endParaRPr lang="en-IN"/>
          </a:p>
        </p:txBody>
      </p:sp>
    </p:spTree>
    <p:extLst>
      <p:ext uri="{BB962C8B-B14F-4D97-AF65-F5344CB8AC3E}">
        <p14:creationId xmlns:p14="http://schemas.microsoft.com/office/powerpoint/2010/main" val="407739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534A5-8F0E-45B7-AB17-2269ED2075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87CF33D-770F-4045-A8F6-66C7FCB2B6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8542B6-801D-4666-916C-6DFEE3AA4E0E}"/>
              </a:ext>
            </a:extLst>
          </p:cNvPr>
          <p:cNvSpPr>
            <a:spLocks noGrp="1"/>
          </p:cNvSpPr>
          <p:nvPr>
            <p:ph type="dt" sz="half" idx="10"/>
          </p:nvPr>
        </p:nvSpPr>
        <p:spPr/>
        <p:txBody>
          <a:bodyPr/>
          <a:lstStyle/>
          <a:p>
            <a:fld id="{79553DE6-72A3-434D-8ABF-BA5087A44037}" type="datetimeFigureOut">
              <a:rPr lang="en-IN" smtClean="0"/>
              <a:t>28-02-2022</a:t>
            </a:fld>
            <a:endParaRPr lang="en-IN"/>
          </a:p>
        </p:txBody>
      </p:sp>
      <p:sp>
        <p:nvSpPr>
          <p:cNvPr id="5" name="Footer Placeholder 4">
            <a:extLst>
              <a:ext uri="{FF2B5EF4-FFF2-40B4-BE49-F238E27FC236}">
                <a16:creationId xmlns:a16="http://schemas.microsoft.com/office/drawing/2014/main" id="{2E8714E7-A226-458E-B447-6B1F654300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E251FA-6968-44E8-9511-09FA8DE8B038}"/>
              </a:ext>
            </a:extLst>
          </p:cNvPr>
          <p:cNvSpPr>
            <a:spLocks noGrp="1"/>
          </p:cNvSpPr>
          <p:nvPr>
            <p:ph type="sldNum" sz="quarter" idx="12"/>
          </p:nvPr>
        </p:nvSpPr>
        <p:spPr/>
        <p:txBody>
          <a:bodyPr/>
          <a:lstStyle/>
          <a:p>
            <a:fld id="{DCB69FEE-D82A-4E5C-B226-26B7FE8668F3}" type="slidenum">
              <a:rPr lang="en-IN" smtClean="0"/>
              <a:t>‹#›</a:t>
            </a:fld>
            <a:endParaRPr lang="en-IN"/>
          </a:p>
        </p:txBody>
      </p:sp>
    </p:spTree>
    <p:extLst>
      <p:ext uri="{BB962C8B-B14F-4D97-AF65-F5344CB8AC3E}">
        <p14:creationId xmlns:p14="http://schemas.microsoft.com/office/powerpoint/2010/main" val="2304179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DF8AE-5547-477D-A494-858F3EF626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7F1392-7679-421C-89A9-619AFD529C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6ABCA26-8CB1-4878-8575-8B7DCDAA81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65483F9-3F95-457D-B88C-F810EDBC64A6}"/>
              </a:ext>
            </a:extLst>
          </p:cNvPr>
          <p:cNvSpPr>
            <a:spLocks noGrp="1"/>
          </p:cNvSpPr>
          <p:nvPr>
            <p:ph type="dt" sz="half" idx="10"/>
          </p:nvPr>
        </p:nvSpPr>
        <p:spPr/>
        <p:txBody>
          <a:bodyPr/>
          <a:lstStyle/>
          <a:p>
            <a:fld id="{79553DE6-72A3-434D-8ABF-BA5087A44037}" type="datetimeFigureOut">
              <a:rPr lang="en-IN" smtClean="0"/>
              <a:t>28-02-2022</a:t>
            </a:fld>
            <a:endParaRPr lang="en-IN"/>
          </a:p>
        </p:txBody>
      </p:sp>
      <p:sp>
        <p:nvSpPr>
          <p:cNvPr id="6" name="Footer Placeholder 5">
            <a:extLst>
              <a:ext uri="{FF2B5EF4-FFF2-40B4-BE49-F238E27FC236}">
                <a16:creationId xmlns:a16="http://schemas.microsoft.com/office/drawing/2014/main" id="{0450AC7A-A472-41F5-8620-362D327E81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189F78-E4B9-4885-A472-B482354E88B7}"/>
              </a:ext>
            </a:extLst>
          </p:cNvPr>
          <p:cNvSpPr>
            <a:spLocks noGrp="1"/>
          </p:cNvSpPr>
          <p:nvPr>
            <p:ph type="sldNum" sz="quarter" idx="12"/>
          </p:nvPr>
        </p:nvSpPr>
        <p:spPr/>
        <p:txBody>
          <a:bodyPr/>
          <a:lstStyle/>
          <a:p>
            <a:fld id="{DCB69FEE-D82A-4E5C-B226-26B7FE8668F3}" type="slidenum">
              <a:rPr lang="en-IN" smtClean="0"/>
              <a:t>‹#›</a:t>
            </a:fld>
            <a:endParaRPr lang="en-IN"/>
          </a:p>
        </p:txBody>
      </p:sp>
    </p:spTree>
    <p:extLst>
      <p:ext uri="{BB962C8B-B14F-4D97-AF65-F5344CB8AC3E}">
        <p14:creationId xmlns:p14="http://schemas.microsoft.com/office/powerpoint/2010/main" val="853311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0D8F5-6F09-4099-B73E-0376C73075F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6B11DB-D969-4A63-8DF4-1E024A69F4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4A420-891B-4422-89EA-D64DF51111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51D78B5-17AB-463D-A6C6-0E222F73EF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B257ED-D61F-495E-9CA1-CE59B57216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D2233DB-5C30-41DC-BCE9-5F29A3BE6BE4}"/>
              </a:ext>
            </a:extLst>
          </p:cNvPr>
          <p:cNvSpPr>
            <a:spLocks noGrp="1"/>
          </p:cNvSpPr>
          <p:nvPr>
            <p:ph type="dt" sz="half" idx="10"/>
          </p:nvPr>
        </p:nvSpPr>
        <p:spPr/>
        <p:txBody>
          <a:bodyPr/>
          <a:lstStyle/>
          <a:p>
            <a:fld id="{79553DE6-72A3-434D-8ABF-BA5087A44037}" type="datetimeFigureOut">
              <a:rPr lang="en-IN" smtClean="0"/>
              <a:t>28-02-2022</a:t>
            </a:fld>
            <a:endParaRPr lang="en-IN"/>
          </a:p>
        </p:txBody>
      </p:sp>
      <p:sp>
        <p:nvSpPr>
          <p:cNvPr id="8" name="Footer Placeholder 7">
            <a:extLst>
              <a:ext uri="{FF2B5EF4-FFF2-40B4-BE49-F238E27FC236}">
                <a16:creationId xmlns:a16="http://schemas.microsoft.com/office/drawing/2014/main" id="{E6E5E1B7-5A17-4FF5-A224-F3F4D241ADB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B98347B-AA2E-406C-9060-2CC87C5A0D6D}"/>
              </a:ext>
            </a:extLst>
          </p:cNvPr>
          <p:cNvSpPr>
            <a:spLocks noGrp="1"/>
          </p:cNvSpPr>
          <p:nvPr>
            <p:ph type="sldNum" sz="quarter" idx="12"/>
          </p:nvPr>
        </p:nvSpPr>
        <p:spPr/>
        <p:txBody>
          <a:bodyPr/>
          <a:lstStyle/>
          <a:p>
            <a:fld id="{DCB69FEE-D82A-4E5C-B226-26B7FE8668F3}" type="slidenum">
              <a:rPr lang="en-IN" smtClean="0"/>
              <a:t>‹#›</a:t>
            </a:fld>
            <a:endParaRPr lang="en-IN"/>
          </a:p>
        </p:txBody>
      </p:sp>
    </p:spTree>
    <p:extLst>
      <p:ext uri="{BB962C8B-B14F-4D97-AF65-F5344CB8AC3E}">
        <p14:creationId xmlns:p14="http://schemas.microsoft.com/office/powerpoint/2010/main" val="972187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3338-D7AA-4C5B-A293-4115666A952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4F22EFF-888A-4454-B591-1381424748A1}"/>
              </a:ext>
            </a:extLst>
          </p:cNvPr>
          <p:cNvSpPr>
            <a:spLocks noGrp="1"/>
          </p:cNvSpPr>
          <p:nvPr>
            <p:ph type="dt" sz="half" idx="10"/>
          </p:nvPr>
        </p:nvSpPr>
        <p:spPr/>
        <p:txBody>
          <a:bodyPr/>
          <a:lstStyle/>
          <a:p>
            <a:fld id="{79553DE6-72A3-434D-8ABF-BA5087A44037}" type="datetimeFigureOut">
              <a:rPr lang="en-IN" smtClean="0"/>
              <a:t>28-02-2022</a:t>
            </a:fld>
            <a:endParaRPr lang="en-IN"/>
          </a:p>
        </p:txBody>
      </p:sp>
      <p:sp>
        <p:nvSpPr>
          <p:cNvPr id="4" name="Footer Placeholder 3">
            <a:extLst>
              <a:ext uri="{FF2B5EF4-FFF2-40B4-BE49-F238E27FC236}">
                <a16:creationId xmlns:a16="http://schemas.microsoft.com/office/drawing/2014/main" id="{BDE9FFAE-95F3-484E-971A-9018ABA1243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21B6C88-B434-4D99-8427-A4E34C22E615}"/>
              </a:ext>
            </a:extLst>
          </p:cNvPr>
          <p:cNvSpPr>
            <a:spLocks noGrp="1"/>
          </p:cNvSpPr>
          <p:nvPr>
            <p:ph type="sldNum" sz="quarter" idx="12"/>
          </p:nvPr>
        </p:nvSpPr>
        <p:spPr/>
        <p:txBody>
          <a:bodyPr/>
          <a:lstStyle/>
          <a:p>
            <a:fld id="{DCB69FEE-D82A-4E5C-B226-26B7FE8668F3}" type="slidenum">
              <a:rPr lang="en-IN" smtClean="0"/>
              <a:t>‹#›</a:t>
            </a:fld>
            <a:endParaRPr lang="en-IN"/>
          </a:p>
        </p:txBody>
      </p:sp>
    </p:spTree>
    <p:extLst>
      <p:ext uri="{BB962C8B-B14F-4D97-AF65-F5344CB8AC3E}">
        <p14:creationId xmlns:p14="http://schemas.microsoft.com/office/powerpoint/2010/main" val="1614051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066377-BA78-430F-9315-08CAB3B4C516}"/>
              </a:ext>
            </a:extLst>
          </p:cNvPr>
          <p:cNvSpPr>
            <a:spLocks noGrp="1"/>
          </p:cNvSpPr>
          <p:nvPr>
            <p:ph type="dt" sz="half" idx="10"/>
          </p:nvPr>
        </p:nvSpPr>
        <p:spPr/>
        <p:txBody>
          <a:bodyPr/>
          <a:lstStyle/>
          <a:p>
            <a:fld id="{79553DE6-72A3-434D-8ABF-BA5087A44037}" type="datetimeFigureOut">
              <a:rPr lang="en-IN" smtClean="0"/>
              <a:t>28-02-2022</a:t>
            </a:fld>
            <a:endParaRPr lang="en-IN"/>
          </a:p>
        </p:txBody>
      </p:sp>
      <p:sp>
        <p:nvSpPr>
          <p:cNvPr id="3" name="Footer Placeholder 2">
            <a:extLst>
              <a:ext uri="{FF2B5EF4-FFF2-40B4-BE49-F238E27FC236}">
                <a16:creationId xmlns:a16="http://schemas.microsoft.com/office/drawing/2014/main" id="{FBF19D61-418E-4E47-AB78-9489785C98E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9129A0D-9E97-494E-831D-12C1EF6C4F07}"/>
              </a:ext>
            </a:extLst>
          </p:cNvPr>
          <p:cNvSpPr>
            <a:spLocks noGrp="1"/>
          </p:cNvSpPr>
          <p:nvPr>
            <p:ph type="sldNum" sz="quarter" idx="12"/>
          </p:nvPr>
        </p:nvSpPr>
        <p:spPr/>
        <p:txBody>
          <a:bodyPr/>
          <a:lstStyle/>
          <a:p>
            <a:fld id="{DCB69FEE-D82A-4E5C-B226-26B7FE8668F3}" type="slidenum">
              <a:rPr lang="en-IN" smtClean="0"/>
              <a:t>‹#›</a:t>
            </a:fld>
            <a:endParaRPr lang="en-IN"/>
          </a:p>
        </p:txBody>
      </p:sp>
    </p:spTree>
    <p:extLst>
      <p:ext uri="{BB962C8B-B14F-4D97-AF65-F5344CB8AC3E}">
        <p14:creationId xmlns:p14="http://schemas.microsoft.com/office/powerpoint/2010/main" val="3047550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48463-D97A-4686-9205-B8495E4A64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E6A327E-4F47-49BA-8E54-1D83B08DE2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C5E6D7A-B5E6-464E-81CE-FB97F3A041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49B6DA-0EB0-4DC0-968F-A75814C61570}"/>
              </a:ext>
            </a:extLst>
          </p:cNvPr>
          <p:cNvSpPr>
            <a:spLocks noGrp="1"/>
          </p:cNvSpPr>
          <p:nvPr>
            <p:ph type="dt" sz="half" idx="10"/>
          </p:nvPr>
        </p:nvSpPr>
        <p:spPr/>
        <p:txBody>
          <a:bodyPr/>
          <a:lstStyle/>
          <a:p>
            <a:fld id="{79553DE6-72A3-434D-8ABF-BA5087A44037}" type="datetimeFigureOut">
              <a:rPr lang="en-IN" smtClean="0"/>
              <a:t>28-02-2022</a:t>
            </a:fld>
            <a:endParaRPr lang="en-IN"/>
          </a:p>
        </p:txBody>
      </p:sp>
      <p:sp>
        <p:nvSpPr>
          <p:cNvPr id="6" name="Footer Placeholder 5">
            <a:extLst>
              <a:ext uri="{FF2B5EF4-FFF2-40B4-BE49-F238E27FC236}">
                <a16:creationId xmlns:a16="http://schemas.microsoft.com/office/drawing/2014/main" id="{A5BD2944-0DB8-46CB-8288-3584A794E5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9F4B54-749D-41F9-A45A-72666A85EE77}"/>
              </a:ext>
            </a:extLst>
          </p:cNvPr>
          <p:cNvSpPr>
            <a:spLocks noGrp="1"/>
          </p:cNvSpPr>
          <p:nvPr>
            <p:ph type="sldNum" sz="quarter" idx="12"/>
          </p:nvPr>
        </p:nvSpPr>
        <p:spPr/>
        <p:txBody>
          <a:bodyPr/>
          <a:lstStyle/>
          <a:p>
            <a:fld id="{DCB69FEE-D82A-4E5C-B226-26B7FE8668F3}" type="slidenum">
              <a:rPr lang="en-IN" smtClean="0"/>
              <a:t>‹#›</a:t>
            </a:fld>
            <a:endParaRPr lang="en-IN"/>
          </a:p>
        </p:txBody>
      </p:sp>
    </p:spTree>
    <p:extLst>
      <p:ext uri="{BB962C8B-B14F-4D97-AF65-F5344CB8AC3E}">
        <p14:creationId xmlns:p14="http://schemas.microsoft.com/office/powerpoint/2010/main" val="2545586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70900-9986-4FC7-BA58-596FDE26C6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43440C0-AF40-41F3-9AE7-159EC1FF22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E7EEC9F-9FA4-4D2F-98C5-983D9B6C6C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6EAA82-3E4C-4C0E-8D40-3C7F861D29FC}"/>
              </a:ext>
            </a:extLst>
          </p:cNvPr>
          <p:cNvSpPr>
            <a:spLocks noGrp="1"/>
          </p:cNvSpPr>
          <p:nvPr>
            <p:ph type="dt" sz="half" idx="10"/>
          </p:nvPr>
        </p:nvSpPr>
        <p:spPr/>
        <p:txBody>
          <a:bodyPr/>
          <a:lstStyle/>
          <a:p>
            <a:fld id="{79553DE6-72A3-434D-8ABF-BA5087A44037}" type="datetimeFigureOut">
              <a:rPr lang="en-IN" smtClean="0"/>
              <a:t>28-02-2022</a:t>
            </a:fld>
            <a:endParaRPr lang="en-IN"/>
          </a:p>
        </p:txBody>
      </p:sp>
      <p:sp>
        <p:nvSpPr>
          <p:cNvPr id="6" name="Footer Placeholder 5">
            <a:extLst>
              <a:ext uri="{FF2B5EF4-FFF2-40B4-BE49-F238E27FC236}">
                <a16:creationId xmlns:a16="http://schemas.microsoft.com/office/drawing/2014/main" id="{C038DC58-EBAD-4B4F-B211-6FCE4F725D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3BCC8C-CA5F-4C5A-A00B-7E0461A63954}"/>
              </a:ext>
            </a:extLst>
          </p:cNvPr>
          <p:cNvSpPr>
            <a:spLocks noGrp="1"/>
          </p:cNvSpPr>
          <p:nvPr>
            <p:ph type="sldNum" sz="quarter" idx="12"/>
          </p:nvPr>
        </p:nvSpPr>
        <p:spPr/>
        <p:txBody>
          <a:bodyPr/>
          <a:lstStyle/>
          <a:p>
            <a:fld id="{DCB69FEE-D82A-4E5C-B226-26B7FE8668F3}" type="slidenum">
              <a:rPr lang="en-IN" smtClean="0"/>
              <a:t>‹#›</a:t>
            </a:fld>
            <a:endParaRPr lang="en-IN"/>
          </a:p>
        </p:txBody>
      </p:sp>
    </p:spTree>
    <p:extLst>
      <p:ext uri="{BB962C8B-B14F-4D97-AF65-F5344CB8AC3E}">
        <p14:creationId xmlns:p14="http://schemas.microsoft.com/office/powerpoint/2010/main" val="1590583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319C8C-601B-4299-97DF-5BBD6FEA02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487FA3-7271-4059-9D17-3B9BC90BAF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21F52C-FD98-4BDA-ADB0-962226521B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553DE6-72A3-434D-8ABF-BA5087A44037}" type="datetimeFigureOut">
              <a:rPr lang="en-IN" smtClean="0"/>
              <a:t>28-02-2022</a:t>
            </a:fld>
            <a:endParaRPr lang="en-IN"/>
          </a:p>
        </p:txBody>
      </p:sp>
      <p:sp>
        <p:nvSpPr>
          <p:cNvPr id="5" name="Footer Placeholder 4">
            <a:extLst>
              <a:ext uri="{FF2B5EF4-FFF2-40B4-BE49-F238E27FC236}">
                <a16:creationId xmlns:a16="http://schemas.microsoft.com/office/drawing/2014/main" id="{365088C2-623B-4136-B794-74080677E0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092A754-BAC9-4C07-A8B3-41F64913EB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B69FEE-D82A-4E5C-B226-26B7FE8668F3}" type="slidenum">
              <a:rPr lang="en-IN" smtClean="0"/>
              <a:t>‹#›</a:t>
            </a:fld>
            <a:endParaRPr lang="en-IN"/>
          </a:p>
        </p:txBody>
      </p:sp>
    </p:spTree>
    <p:extLst>
      <p:ext uri="{BB962C8B-B14F-4D97-AF65-F5344CB8AC3E}">
        <p14:creationId xmlns:p14="http://schemas.microsoft.com/office/powerpoint/2010/main" val="228970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A3D912-FF2D-4ED9-805A-2F368C1043E3}"/>
              </a:ext>
            </a:extLst>
          </p:cNvPr>
          <p:cNvSpPr>
            <a:spLocks noGrp="1"/>
          </p:cNvSpPr>
          <p:nvPr>
            <p:ph type="ctrTitle"/>
          </p:nvPr>
        </p:nvSpPr>
        <p:spPr>
          <a:xfrm>
            <a:off x="1028700" y="1967266"/>
            <a:ext cx="2628900" cy="2547257"/>
          </a:xfrm>
          <a:noFill/>
        </p:spPr>
        <p:txBody>
          <a:bodyPr vert="horz" lIns="91440" tIns="45720" rIns="91440" bIns="45720" rtlCol="0" anchor="ctr">
            <a:normAutofit/>
          </a:bodyPr>
          <a:lstStyle/>
          <a:p>
            <a:r>
              <a:rPr lang="en-US" sz="3600" b="1" kern="1200">
                <a:solidFill>
                  <a:srgbClr val="FFFFFF"/>
                </a:solidFill>
                <a:latin typeface="+mj-lt"/>
                <a:ea typeface="+mj-ea"/>
                <a:cs typeface="+mj-cs"/>
              </a:rPr>
              <a:t>COMPUTER HARDWARE :</a:t>
            </a:r>
          </a:p>
        </p:txBody>
      </p:sp>
      <p:pic>
        <p:nvPicPr>
          <p:cNvPr id="4" name="Picture 3">
            <a:extLst>
              <a:ext uri="{FF2B5EF4-FFF2-40B4-BE49-F238E27FC236}">
                <a16:creationId xmlns:a16="http://schemas.microsoft.com/office/drawing/2014/main" id="{814FF327-5300-4CB9-BFB3-3275B92431AA}"/>
              </a:ext>
            </a:extLst>
          </p:cNvPr>
          <p:cNvPicPr>
            <a:picLocks noChangeAspect="1"/>
          </p:cNvPicPr>
          <p:nvPr/>
        </p:nvPicPr>
        <p:blipFill>
          <a:blip r:embed="rId2"/>
          <a:stretch>
            <a:fillRect/>
          </a:stretch>
        </p:blipFill>
        <p:spPr>
          <a:xfrm>
            <a:off x="5397219" y="643466"/>
            <a:ext cx="5540894" cy="5568739"/>
          </a:xfrm>
          <a:prstGeom prst="rect">
            <a:avLst/>
          </a:prstGeom>
        </p:spPr>
      </p:pic>
    </p:spTree>
    <p:extLst>
      <p:ext uri="{BB962C8B-B14F-4D97-AF65-F5344CB8AC3E}">
        <p14:creationId xmlns:p14="http://schemas.microsoft.com/office/powerpoint/2010/main" val="963359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829434-E43B-4A31-B39E-81BCF61E7862}"/>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 </a:t>
            </a:r>
            <a:r>
              <a:rPr lang="en-US" sz="4000" b="1">
                <a:solidFill>
                  <a:srgbClr val="FFFFFF"/>
                </a:solidFill>
              </a:rPr>
              <a:t>INPUT AND OUTPUT UNIT:</a:t>
            </a:r>
            <a:endParaRPr lang="en-IN" sz="4000" b="1">
              <a:solidFill>
                <a:srgbClr val="FFFFFF"/>
              </a:solidFill>
            </a:endParaRPr>
          </a:p>
        </p:txBody>
      </p:sp>
      <p:sp>
        <p:nvSpPr>
          <p:cNvPr id="3" name="Content Placeholder 2">
            <a:extLst>
              <a:ext uri="{FF2B5EF4-FFF2-40B4-BE49-F238E27FC236}">
                <a16:creationId xmlns:a16="http://schemas.microsoft.com/office/drawing/2014/main" id="{30EA46CA-0E94-4454-9C3E-C39FE061B0DA}"/>
              </a:ext>
            </a:extLst>
          </p:cNvPr>
          <p:cNvSpPr>
            <a:spLocks noGrp="1"/>
          </p:cNvSpPr>
          <p:nvPr>
            <p:ph idx="1"/>
          </p:nvPr>
        </p:nvSpPr>
        <p:spPr>
          <a:xfrm>
            <a:off x="1371599" y="2318197"/>
            <a:ext cx="9724031" cy="3683358"/>
          </a:xfrm>
        </p:spPr>
        <p:txBody>
          <a:bodyPr anchor="ctr">
            <a:normAutofit/>
          </a:bodyPr>
          <a:lstStyle/>
          <a:p>
            <a:pPr marL="0" indent="0">
              <a:buNone/>
            </a:pPr>
            <a:r>
              <a:rPr lang="en-US" sz="2000"/>
              <a:t>INPUT:</a:t>
            </a:r>
          </a:p>
          <a:p>
            <a:r>
              <a:rPr lang="en-US" sz="2000" b="0" i="0">
                <a:effectLst/>
              </a:rPr>
              <a:t>In computer input unit is defined as an input device, a piece of computer hardware apparatus used to supply a data processing system including a computer or information device with control and data signals</a:t>
            </a:r>
            <a:r>
              <a:rPr lang="en-US" sz="2000" b="0" i="0">
                <a:effectLst/>
                <a:latin typeface="Roboto" panose="020B0604020202020204" pitchFamily="2" charset="0"/>
              </a:rPr>
              <a:t>.</a:t>
            </a:r>
          </a:p>
          <a:p>
            <a:r>
              <a:rPr lang="en-US" sz="2000" i="0">
                <a:effectLst/>
                <a:latin typeface="Roboto" panose="020B0604020202020204" pitchFamily="2" charset="0"/>
              </a:rPr>
              <a:t>Examples of input device: </a:t>
            </a:r>
          </a:p>
          <a:p>
            <a:pPr marL="0" indent="0">
              <a:buNone/>
            </a:pPr>
            <a:r>
              <a:rPr lang="en-US" sz="2000"/>
              <a:t>    </a:t>
            </a:r>
            <a:r>
              <a:rPr lang="en-US" sz="2000" b="0" i="0">
                <a:effectLst/>
              </a:rPr>
              <a:t>Mouse, keyboards, scanners, joysticks, and digital cameras.</a:t>
            </a:r>
          </a:p>
          <a:p>
            <a:pPr marL="0" indent="0">
              <a:buNone/>
            </a:pPr>
            <a:endParaRPr lang="en-IN" sz="2000"/>
          </a:p>
        </p:txBody>
      </p:sp>
    </p:spTree>
    <p:extLst>
      <p:ext uri="{BB962C8B-B14F-4D97-AF65-F5344CB8AC3E}">
        <p14:creationId xmlns:p14="http://schemas.microsoft.com/office/powerpoint/2010/main" val="3420379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2B0EFDE-3C1E-4D40-9F15-5FB49094FBBA}"/>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OUT PUT </a:t>
            </a:r>
            <a:endParaRPr lang="en-IN" sz="4000">
              <a:solidFill>
                <a:srgbClr val="FFFFFF"/>
              </a:solidFill>
            </a:endParaRPr>
          </a:p>
        </p:txBody>
      </p:sp>
      <p:sp>
        <p:nvSpPr>
          <p:cNvPr id="3" name="Content Placeholder 2">
            <a:extLst>
              <a:ext uri="{FF2B5EF4-FFF2-40B4-BE49-F238E27FC236}">
                <a16:creationId xmlns:a16="http://schemas.microsoft.com/office/drawing/2014/main" id="{8EAD8F76-B1A0-46B7-9384-CA21696FAE72}"/>
              </a:ext>
            </a:extLst>
          </p:cNvPr>
          <p:cNvSpPr>
            <a:spLocks noGrp="1"/>
          </p:cNvSpPr>
          <p:nvPr>
            <p:ph idx="1"/>
          </p:nvPr>
        </p:nvSpPr>
        <p:spPr>
          <a:xfrm>
            <a:off x="1367624" y="2490436"/>
            <a:ext cx="9708995" cy="3567173"/>
          </a:xfrm>
        </p:spPr>
        <p:txBody>
          <a:bodyPr anchor="ctr">
            <a:normAutofit/>
          </a:bodyPr>
          <a:lstStyle/>
          <a:p>
            <a:pPr marL="0" indent="0">
              <a:buNone/>
            </a:pPr>
            <a:r>
              <a:rPr lang="en-US" sz="2400" b="0" i="0">
                <a:effectLst/>
              </a:rPr>
              <a:t> </a:t>
            </a:r>
          </a:p>
          <a:p>
            <a:r>
              <a:rPr lang="en-US" sz="2400" b="0" i="0">
                <a:effectLst/>
              </a:rPr>
              <a:t>An output device is any device that is used to transmit a computer’s data between devices or client. The bulk of computer output data designed for people is in audio or video format</a:t>
            </a:r>
            <a:r>
              <a:rPr lang="en-US" sz="2400" b="0" i="0">
                <a:effectLst/>
                <a:latin typeface="Roboto" panose="02000000000000000000" pitchFamily="2" charset="0"/>
              </a:rPr>
              <a:t>.</a:t>
            </a:r>
          </a:p>
          <a:p>
            <a:r>
              <a:rPr lang="en-US" sz="2400" b="1" i="0">
                <a:effectLst/>
              </a:rPr>
              <a:t>Examples of output device:</a:t>
            </a:r>
            <a:r>
              <a:rPr lang="en-US" sz="2400" b="0" i="0">
                <a:effectLst/>
              </a:rPr>
              <a:t> </a:t>
            </a:r>
          </a:p>
          <a:p>
            <a:pPr marL="0" indent="0">
              <a:buNone/>
            </a:pPr>
            <a:r>
              <a:rPr lang="en-US" sz="2400">
                <a:latin typeface="Roboto" panose="02000000000000000000" pitchFamily="2" charset="0"/>
              </a:rPr>
              <a:t>      </a:t>
            </a:r>
            <a:r>
              <a:rPr lang="en-US" sz="2400" b="0" i="0">
                <a:effectLst/>
                <a:latin typeface="Roboto" panose="02000000000000000000" pitchFamily="2" charset="0"/>
              </a:rPr>
              <a:t>Projectors, monitors, microphones, printers and headphones.</a:t>
            </a:r>
          </a:p>
          <a:p>
            <a:pPr marL="0" indent="0">
              <a:buNone/>
            </a:pPr>
            <a:endParaRPr lang="en-IN" sz="2400"/>
          </a:p>
        </p:txBody>
      </p:sp>
    </p:spTree>
    <p:extLst>
      <p:ext uri="{BB962C8B-B14F-4D97-AF65-F5344CB8AC3E}">
        <p14:creationId xmlns:p14="http://schemas.microsoft.com/office/powerpoint/2010/main" val="1356706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86E72A8-5781-42FF-9946-6DE8B527BA6C}"/>
              </a:ext>
            </a:extLst>
          </p:cNvPr>
          <p:cNvSpPr>
            <a:spLocks noGrp="1"/>
          </p:cNvSpPr>
          <p:nvPr>
            <p:ph type="title"/>
          </p:nvPr>
        </p:nvSpPr>
        <p:spPr>
          <a:xfrm>
            <a:off x="958506" y="800392"/>
            <a:ext cx="10264697" cy="1212102"/>
          </a:xfrm>
        </p:spPr>
        <p:txBody>
          <a:bodyPr>
            <a:normAutofit/>
          </a:bodyPr>
          <a:lstStyle/>
          <a:p>
            <a:r>
              <a:rPr lang="en-US" sz="4000">
                <a:solidFill>
                  <a:srgbClr val="FFFFFF"/>
                </a:solidFill>
                <a:latin typeface="+mn-lt"/>
              </a:rPr>
              <a:t>MEMORY UNIT:</a:t>
            </a:r>
            <a:endParaRPr lang="en-IN" sz="4000">
              <a:solidFill>
                <a:srgbClr val="FFFFFF"/>
              </a:solidFill>
              <a:latin typeface="+mn-lt"/>
            </a:endParaRPr>
          </a:p>
        </p:txBody>
      </p:sp>
      <p:sp>
        <p:nvSpPr>
          <p:cNvPr id="3" name="Content Placeholder 2">
            <a:extLst>
              <a:ext uri="{FF2B5EF4-FFF2-40B4-BE49-F238E27FC236}">
                <a16:creationId xmlns:a16="http://schemas.microsoft.com/office/drawing/2014/main" id="{4942BE4C-A164-41AF-8C34-33C1EB6AA4F2}"/>
              </a:ext>
            </a:extLst>
          </p:cNvPr>
          <p:cNvSpPr>
            <a:spLocks noGrp="1"/>
          </p:cNvSpPr>
          <p:nvPr>
            <p:ph idx="1"/>
          </p:nvPr>
        </p:nvSpPr>
        <p:spPr>
          <a:xfrm>
            <a:off x="1367624" y="2490436"/>
            <a:ext cx="9708995" cy="3567173"/>
          </a:xfrm>
        </p:spPr>
        <p:txBody>
          <a:bodyPr anchor="ctr">
            <a:normAutofit/>
          </a:bodyPr>
          <a:lstStyle/>
          <a:p>
            <a:r>
              <a:rPr lang="en-US" sz="2400" i="0">
                <a:effectLst/>
              </a:rPr>
              <a:t>The memory unit is a component of a computer system. </a:t>
            </a:r>
          </a:p>
          <a:p>
            <a:r>
              <a:rPr lang="en-US" sz="2400" i="0">
                <a:effectLst/>
              </a:rPr>
              <a:t>It is used to store data, instructions and information. </a:t>
            </a:r>
          </a:p>
          <a:p>
            <a:r>
              <a:rPr lang="en-US" sz="2400" i="0">
                <a:effectLst/>
              </a:rPr>
              <a:t>It is also known as a principal/primary/internal memory</a:t>
            </a:r>
            <a:r>
              <a:rPr lang="en-US" sz="2400" b="0" i="0">
                <a:effectLst/>
                <a:latin typeface="Roboto" panose="02000000000000000000" pitchFamily="2" charset="0"/>
              </a:rPr>
              <a:t>.</a:t>
            </a:r>
            <a:endParaRPr lang="en-US" sz="2400" dirty="0"/>
          </a:p>
          <a:p>
            <a:r>
              <a:rPr lang="en-US" sz="2400" dirty="0"/>
              <a:t>Memory unit stores information</a:t>
            </a:r>
          </a:p>
          <a:p>
            <a:r>
              <a:rPr lang="en-US" sz="2400" dirty="0"/>
              <a:t>Each computer contains two types of memory unit</a:t>
            </a:r>
          </a:p>
          <a:p>
            <a:pPr marL="0" indent="0">
              <a:buNone/>
            </a:pPr>
            <a:r>
              <a:rPr lang="en-US" sz="2400" dirty="0"/>
              <a:t>1.RAM</a:t>
            </a:r>
          </a:p>
          <a:p>
            <a:pPr marL="0" indent="0">
              <a:buNone/>
            </a:pPr>
            <a:r>
              <a:rPr lang="en-US" sz="2400" dirty="0"/>
              <a:t>2.ROM</a:t>
            </a:r>
            <a:endParaRPr lang="en-IN" sz="2400" dirty="0"/>
          </a:p>
        </p:txBody>
      </p:sp>
    </p:spTree>
    <p:extLst>
      <p:ext uri="{BB962C8B-B14F-4D97-AF65-F5344CB8AC3E}">
        <p14:creationId xmlns:p14="http://schemas.microsoft.com/office/powerpoint/2010/main" val="684000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lowchart: Document 1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2735D41-2637-4BC6-A6C9-E0AF289C9E2E}"/>
              </a:ext>
            </a:extLst>
          </p:cNvPr>
          <p:cNvSpPr txBox="1"/>
          <p:nvPr/>
        </p:nvSpPr>
        <p:spPr>
          <a:xfrm>
            <a:off x="4206875" y="639763"/>
            <a:ext cx="7346950" cy="2830513"/>
          </a:xfrm>
          <a:prstGeom prst="rect">
            <a:avLst/>
          </a:prstGeom>
          <a:noFill/>
        </p:spPr>
        <p:txBody>
          <a:bodyPr wrap="square" anchor="t">
            <a:normAutofit/>
          </a:bodyPr>
          <a:lstStyle/>
          <a:p>
            <a:pPr algn="l">
              <a:spcAft>
                <a:spcPts val="600"/>
              </a:spcAft>
            </a:pPr>
            <a:r>
              <a:rPr lang="en-US" sz="2800" b="1" i="0" u="sng" dirty="0">
                <a:solidFill>
                  <a:srgbClr val="333333"/>
                </a:solidFill>
                <a:effectLst/>
              </a:rPr>
              <a:t>Random-access memory (RAM)</a:t>
            </a:r>
            <a:r>
              <a:rPr lang="en-US" sz="2800" b="1" i="0" dirty="0">
                <a:solidFill>
                  <a:srgbClr val="333333"/>
                </a:solidFill>
                <a:effectLst/>
              </a:rPr>
              <a:t>:-</a:t>
            </a:r>
            <a:endParaRPr lang="en-US" sz="2800" b="1" i="0">
              <a:solidFill>
                <a:srgbClr val="333333"/>
              </a:solidFill>
              <a:effectLst/>
            </a:endParaRPr>
          </a:p>
          <a:p>
            <a:pPr algn="l">
              <a:spcAft>
                <a:spcPts val="600"/>
              </a:spcAft>
            </a:pPr>
            <a:endParaRPr lang="en-US" sz="2800" b="0" i="0">
              <a:solidFill>
                <a:srgbClr val="333333"/>
              </a:solidFill>
              <a:effectLst/>
              <a:latin typeface="Roboto" panose="02000000000000000000" pitchFamily="2" charset="0"/>
            </a:endParaRPr>
          </a:p>
          <a:p>
            <a:pPr algn="l">
              <a:spcAft>
                <a:spcPts val="600"/>
              </a:spcAft>
            </a:pPr>
            <a:r>
              <a:rPr lang="en-US" sz="2800">
                <a:solidFill>
                  <a:srgbClr val="333333"/>
                </a:solidFill>
              </a:rPr>
              <a:t> </a:t>
            </a:r>
            <a:r>
              <a:rPr lang="en-US" sz="2800" b="0" i="0">
                <a:solidFill>
                  <a:srgbClr val="333333"/>
                </a:solidFill>
                <a:effectLst/>
              </a:rPr>
              <a:t>RAM is also part of the memory unit, and it is used for the temporary storage of program data.</a:t>
            </a:r>
          </a:p>
        </p:txBody>
      </p:sp>
      <p:sp>
        <p:nvSpPr>
          <p:cNvPr id="7" name="TextBox 6">
            <a:extLst>
              <a:ext uri="{FF2B5EF4-FFF2-40B4-BE49-F238E27FC236}">
                <a16:creationId xmlns:a16="http://schemas.microsoft.com/office/drawing/2014/main" id="{1E46EAA9-7BA7-47BE-B549-BB479C87E634}"/>
              </a:ext>
            </a:extLst>
          </p:cNvPr>
          <p:cNvSpPr txBox="1"/>
          <p:nvPr/>
        </p:nvSpPr>
        <p:spPr>
          <a:xfrm>
            <a:off x="4206875" y="3538538"/>
            <a:ext cx="7346950" cy="2681288"/>
          </a:xfrm>
          <a:prstGeom prst="rect">
            <a:avLst/>
          </a:prstGeom>
          <a:noFill/>
        </p:spPr>
        <p:txBody>
          <a:bodyPr wrap="square" anchor="t">
            <a:normAutofit/>
          </a:bodyPr>
          <a:lstStyle/>
          <a:p>
            <a:pPr algn="l">
              <a:spcAft>
                <a:spcPts val="600"/>
              </a:spcAft>
            </a:pPr>
            <a:r>
              <a:rPr lang="en-US" sz="2800" b="1" i="0" u="sng" dirty="0">
                <a:solidFill>
                  <a:srgbClr val="333333"/>
                </a:solidFill>
                <a:effectLst/>
              </a:rPr>
              <a:t>Read-only memory (ROM)</a:t>
            </a:r>
            <a:r>
              <a:rPr lang="en-US" sz="2800" b="1" i="0" dirty="0">
                <a:solidFill>
                  <a:srgbClr val="333333"/>
                </a:solidFill>
                <a:effectLst/>
              </a:rPr>
              <a:t>:-</a:t>
            </a:r>
            <a:r>
              <a:rPr lang="en-US" sz="2800" b="0" i="0" dirty="0">
                <a:solidFill>
                  <a:srgbClr val="333333"/>
                </a:solidFill>
                <a:effectLst/>
              </a:rPr>
              <a:t> </a:t>
            </a:r>
            <a:endParaRPr lang="en-US" sz="2800" b="0" i="0">
              <a:solidFill>
                <a:srgbClr val="333333"/>
              </a:solidFill>
              <a:effectLst/>
            </a:endParaRPr>
          </a:p>
          <a:p>
            <a:pPr algn="l">
              <a:spcAft>
                <a:spcPts val="600"/>
              </a:spcAft>
              <a:buFont typeface="+mj-lt"/>
              <a:buAutoNum type="arabicPeriod"/>
            </a:pPr>
            <a:endParaRPr lang="en-US" sz="2800">
              <a:solidFill>
                <a:srgbClr val="333333"/>
              </a:solidFill>
              <a:latin typeface="Roboto" panose="02000000000000000000" pitchFamily="2" charset="0"/>
            </a:endParaRPr>
          </a:p>
          <a:p>
            <a:pPr algn="l">
              <a:spcAft>
                <a:spcPts val="600"/>
              </a:spcAft>
            </a:pPr>
            <a:r>
              <a:rPr lang="en-US" sz="2800" b="0" i="0">
                <a:solidFill>
                  <a:srgbClr val="333333"/>
                </a:solidFill>
                <a:effectLst/>
              </a:rPr>
              <a:t>ROM is a part of the memory unit. This is read only memory, and it can not be used to write</a:t>
            </a:r>
            <a:r>
              <a:rPr lang="en-US" sz="2800" b="0" i="0">
                <a:solidFill>
                  <a:srgbClr val="333333"/>
                </a:solidFill>
                <a:effectLst/>
                <a:latin typeface="Roboto" panose="02000000000000000000" pitchFamily="2" charset="0"/>
              </a:rPr>
              <a:t>.</a:t>
            </a:r>
          </a:p>
        </p:txBody>
      </p:sp>
      <p:sp>
        <p:nvSpPr>
          <p:cNvPr id="2" name="Title 1">
            <a:extLst>
              <a:ext uri="{FF2B5EF4-FFF2-40B4-BE49-F238E27FC236}">
                <a16:creationId xmlns:a16="http://schemas.microsoft.com/office/drawing/2014/main" id="{1C7F5B19-1EF2-427F-A5A9-FB8E232E2032}"/>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RAM AND ROM:</a:t>
            </a:r>
          </a:p>
        </p:txBody>
      </p:sp>
    </p:spTree>
    <p:extLst>
      <p:ext uri="{BB962C8B-B14F-4D97-AF65-F5344CB8AC3E}">
        <p14:creationId xmlns:p14="http://schemas.microsoft.com/office/powerpoint/2010/main" val="2867456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D706596-B93D-4040-946E-668C45454439}"/>
              </a:ext>
            </a:extLst>
          </p:cNvPr>
          <p:cNvSpPr>
            <a:spLocks noGrp="1"/>
          </p:cNvSpPr>
          <p:nvPr>
            <p:ph type="title"/>
          </p:nvPr>
        </p:nvSpPr>
        <p:spPr>
          <a:xfrm>
            <a:off x="958506" y="800392"/>
            <a:ext cx="10264697" cy="1212102"/>
          </a:xfrm>
        </p:spPr>
        <p:txBody>
          <a:bodyPr>
            <a:normAutofit/>
          </a:bodyPr>
          <a:lstStyle/>
          <a:p>
            <a:r>
              <a:rPr lang="en-US" sz="4000" b="1">
                <a:solidFill>
                  <a:srgbClr val="FFFFFF"/>
                </a:solidFill>
              </a:rPr>
              <a:t>ALU AND CPU:</a:t>
            </a:r>
            <a:endParaRPr lang="en-IN" sz="4000" b="1">
              <a:solidFill>
                <a:srgbClr val="FFFFFF"/>
              </a:solidFill>
            </a:endParaRPr>
          </a:p>
        </p:txBody>
      </p:sp>
      <p:sp>
        <p:nvSpPr>
          <p:cNvPr id="3" name="Content Placeholder 2">
            <a:extLst>
              <a:ext uri="{FF2B5EF4-FFF2-40B4-BE49-F238E27FC236}">
                <a16:creationId xmlns:a16="http://schemas.microsoft.com/office/drawing/2014/main" id="{03D1B275-A281-4CCB-96C9-FC2D6606ED8C}"/>
              </a:ext>
            </a:extLst>
          </p:cNvPr>
          <p:cNvSpPr>
            <a:spLocks noGrp="1"/>
          </p:cNvSpPr>
          <p:nvPr>
            <p:ph idx="1"/>
          </p:nvPr>
        </p:nvSpPr>
        <p:spPr>
          <a:xfrm>
            <a:off x="1367624" y="2490436"/>
            <a:ext cx="9708995" cy="3567173"/>
          </a:xfrm>
        </p:spPr>
        <p:txBody>
          <a:bodyPr anchor="ctr">
            <a:normAutofit/>
          </a:bodyPr>
          <a:lstStyle/>
          <a:p>
            <a:pPr marL="0" indent="0">
              <a:buNone/>
            </a:pPr>
            <a:r>
              <a:rPr lang="en-US" sz="2200" b="0" i="0">
                <a:effectLst/>
                <a:latin typeface="Roboto" panose="02000000000000000000" pitchFamily="2" charset="0"/>
              </a:rPr>
              <a:t> </a:t>
            </a:r>
            <a:r>
              <a:rPr lang="en-US" sz="2200">
                <a:latin typeface="Roboto" panose="02000000000000000000" pitchFamily="2" charset="0"/>
              </a:rPr>
              <a:t>A</a:t>
            </a:r>
            <a:r>
              <a:rPr lang="en-US" sz="2200" b="0" i="0">
                <a:effectLst/>
                <a:latin typeface="Roboto" panose="02000000000000000000" pitchFamily="2" charset="0"/>
              </a:rPr>
              <a:t>rithmetic logic unit :</a:t>
            </a:r>
          </a:p>
          <a:p>
            <a:pPr marL="0" indent="0">
              <a:buNone/>
            </a:pPr>
            <a:r>
              <a:rPr lang="en-US" sz="2200" b="0" i="0">
                <a:effectLst/>
              </a:rPr>
              <a:t>It is a major component of the central processing unit of a computer system. It does all processes related to arithmetic and logic operations that need to be done on instruction words. In some microprocessor architectures, the ALU is divided into the arithmetic unit </a:t>
            </a:r>
            <a:r>
              <a:rPr lang="en-US" sz="2200" b="1" i="0">
                <a:effectLst/>
              </a:rPr>
              <a:t>(AU)</a:t>
            </a:r>
            <a:r>
              <a:rPr lang="en-US" sz="2200" b="0" i="0">
                <a:effectLst/>
              </a:rPr>
              <a:t> and the logic unit </a:t>
            </a:r>
            <a:r>
              <a:rPr lang="en-US" sz="2200" b="1" i="0">
                <a:effectLst/>
              </a:rPr>
              <a:t>(LU).</a:t>
            </a:r>
          </a:p>
          <a:p>
            <a:pPr marL="0" indent="0">
              <a:buNone/>
            </a:pPr>
            <a:r>
              <a:rPr lang="en-US" sz="2200" b="1"/>
              <a:t>  Function of ALU:</a:t>
            </a:r>
          </a:p>
          <a:p>
            <a:pPr marL="0" indent="0">
              <a:buNone/>
            </a:pPr>
            <a:r>
              <a:rPr lang="en-US" sz="2200" b="0" i="0">
                <a:effectLst/>
              </a:rPr>
              <a:t>The arithmetic logic unit is split into AU (arithmetic unit) and LU (logic unit). The operands and code used by the ALU tell it which operations have to perform according to input data. When the ALU completes the processing of input, the information is sent to the computer's memory</a:t>
            </a:r>
            <a:r>
              <a:rPr lang="en-US" sz="2200" b="0" i="0">
                <a:effectLst/>
                <a:latin typeface="Roboto" panose="02000000000000000000" pitchFamily="2" charset="0"/>
              </a:rPr>
              <a:t>.</a:t>
            </a:r>
            <a:endParaRPr lang="en-IN" sz="2200"/>
          </a:p>
        </p:txBody>
      </p:sp>
    </p:spTree>
    <p:extLst>
      <p:ext uri="{BB962C8B-B14F-4D97-AF65-F5344CB8AC3E}">
        <p14:creationId xmlns:p14="http://schemas.microsoft.com/office/powerpoint/2010/main" val="758921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1A4F24-8381-47E0-9642-DC69B5E6534E}"/>
              </a:ext>
            </a:extLst>
          </p:cNvPr>
          <p:cNvSpPr txBox="1"/>
          <p:nvPr/>
        </p:nvSpPr>
        <p:spPr>
          <a:xfrm>
            <a:off x="213360" y="731520"/>
            <a:ext cx="4277359" cy="5492299"/>
          </a:xfrm>
          <a:prstGeom prst="rect">
            <a:avLst/>
          </a:prstGeom>
        </p:spPr>
        <p:txBody>
          <a:bodyPr vert="horz" lIns="91440" tIns="45720" rIns="91440" bIns="45720" rtlCol="0">
            <a:normAutofit/>
          </a:bodyPr>
          <a:lstStyle/>
          <a:p>
            <a:pPr>
              <a:lnSpc>
                <a:spcPct val="90000"/>
              </a:lnSpc>
              <a:spcAft>
                <a:spcPts val="600"/>
              </a:spcAft>
            </a:pPr>
            <a:r>
              <a:rPr lang="en-US" sz="1900" b="1" i="0" dirty="0">
                <a:effectLst/>
              </a:rPr>
              <a:t>    </a:t>
            </a:r>
            <a:r>
              <a:rPr lang="en-US" sz="2800" b="1" i="0" dirty="0">
                <a:effectLst/>
              </a:rPr>
              <a:t>Control Processing </a:t>
            </a:r>
            <a:r>
              <a:rPr lang="en-US" sz="2800" b="1" dirty="0"/>
              <a:t>unit:</a:t>
            </a:r>
            <a:endParaRPr lang="en-US" sz="2800" dirty="0"/>
          </a:p>
          <a:p>
            <a:pPr marL="342900" indent="-228600">
              <a:lnSpc>
                <a:spcPct val="90000"/>
              </a:lnSpc>
              <a:spcAft>
                <a:spcPts val="600"/>
              </a:spcAft>
              <a:buFont typeface="Arial" panose="020B0604020202020204" pitchFamily="34" charset="0"/>
              <a:buChar char="•"/>
            </a:pPr>
            <a:r>
              <a:rPr lang="en-US" sz="1900" dirty="0"/>
              <a:t>I</a:t>
            </a:r>
            <a:r>
              <a:rPr lang="en-US" sz="1900" i="0" dirty="0">
                <a:effectLst/>
              </a:rPr>
              <a:t>t manages and coordinates all the units of the computer.</a:t>
            </a:r>
          </a:p>
          <a:p>
            <a:pPr marL="342900" indent="-228600">
              <a:lnSpc>
                <a:spcPct val="90000"/>
              </a:lnSpc>
              <a:spcAft>
                <a:spcPts val="600"/>
              </a:spcAft>
              <a:buFont typeface="Arial" panose="020B0604020202020204" pitchFamily="34" charset="0"/>
              <a:buChar char="•"/>
            </a:pPr>
            <a:r>
              <a:rPr lang="en-US" sz="1900" b="0" i="0" dirty="0">
                <a:effectLst/>
              </a:rPr>
              <a:t>It does not process or store data.</a:t>
            </a:r>
          </a:p>
          <a:p>
            <a:pPr marL="342900" indent="-228600">
              <a:lnSpc>
                <a:spcPct val="90000"/>
              </a:lnSpc>
              <a:spcAft>
                <a:spcPts val="600"/>
              </a:spcAft>
              <a:buFont typeface="Arial" panose="020B0604020202020204" pitchFamily="34" charset="0"/>
              <a:buChar char="•"/>
            </a:pPr>
            <a:r>
              <a:rPr lang="en-US" sz="1900" b="0" i="0" dirty="0">
                <a:effectLst/>
              </a:rPr>
              <a:t>It is responsible for controlling the transfer of data and instructions among other units of a computer.</a:t>
            </a:r>
          </a:p>
          <a:p>
            <a:pPr marL="342900" indent="-228600">
              <a:lnSpc>
                <a:spcPct val="90000"/>
              </a:lnSpc>
              <a:spcAft>
                <a:spcPts val="600"/>
              </a:spcAft>
              <a:buFont typeface="Arial" panose="020B0604020202020204" pitchFamily="34" charset="0"/>
              <a:buChar char="•"/>
            </a:pPr>
            <a:r>
              <a:rPr lang="en-US" sz="1900" dirty="0"/>
              <a:t>The unit supervises the overall operation of the computer.</a:t>
            </a:r>
            <a:endParaRPr lang="en-US" sz="1900" b="0" i="0" dirty="0">
              <a:effectLst/>
            </a:endParaRPr>
          </a:p>
          <a:p>
            <a:pPr indent="-228600">
              <a:lnSpc>
                <a:spcPct val="90000"/>
              </a:lnSpc>
              <a:spcAft>
                <a:spcPts val="600"/>
              </a:spcAft>
              <a:buFont typeface="Arial" panose="020B0604020202020204" pitchFamily="34" charset="0"/>
              <a:buChar char="•"/>
            </a:pPr>
            <a:endParaRPr lang="en-US" sz="1900" i="0" dirty="0">
              <a:effectLst/>
            </a:endParaRPr>
          </a:p>
        </p:txBody>
      </p:sp>
      <p:sp>
        <p:nvSpPr>
          <p:cNvPr id="17" name="Rectangle 16">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up of a circuit board&#10;&#10;Description automatically generated with low confidence">
            <a:extLst>
              <a:ext uri="{FF2B5EF4-FFF2-40B4-BE49-F238E27FC236}">
                <a16:creationId xmlns:a16="http://schemas.microsoft.com/office/drawing/2014/main" id="{6800E6D5-CFA6-48DE-A7F3-3AE736F95757}"/>
              </a:ext>
            </a:extLst>
          </p:cNvPr>
          <p:cNvPicPr>
            <a:picLocks noChangeAspect="1"/>
          </p:cNvPicPr>
          <p:nvPr/>
        </p:nvPicPr>
        <p:blipFill>
          <a:blip r:embed="rId2"/>
          <a:stretch>
            <a:fillRect/>
          </a:stretch>
        </p:blipFill>
        <p:spPr>
          <a:xfrm>
            <a:off x="5405862" y="1734440"/>
            <a:ext cx="6019331" cy="3385873"/>
          </a:xfrm>
          <a:prstGeom prst="rect">
            <a:avLst/>
          </a:prstGeom>
          <a:effectLst/>
        </p:spPr>
      </p:pic>
    </p:spTree>
    <p:extLst>
      <p:ext uri="{BB962C8B-B14F-4D97-AF65-F5344CB8AC3E}">
        <p14:creationId xmlns:p14="http://schemas.microsoft.com/office/powerpoint/2010/main" val="2683994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A5B62B1-42BB-47A5-BD99-BD32F2B849CF}"/>
              </a:ext>
            </a:extLst>
          </p:cNvPr>
          <p:cNvSpPr>
            <a:spLocks noGrp="1"/>
          </p:cNvSpPr>
          <p:nvPr>
            <p:ph type="title"/>
          </p:nvPr>
        </p:nvSpPr>
        <p:spPr>
          <a:xfrm>
            <a:off x="1146879" y="998002"/>
            <a:ext cx="3182940" cy="1471959"/>
          </a:xfrm>
        </p:spPr>
        <p:txBody>
          <a:bodyPr>
            <a:normAutofit/>
          </a:bodyPr>
          <a:lstStyle/>
          <a:p>
            <a:r>
              <a:rPr lang="en-US" sz="3600" b="1">
                <a:solidFill>
                  <a:srgbClr val="FFFFFF"/>
                </a:solidFill>
              </a:rPr>
              <a:t>SECONDARY STORAGE:</a:t>
            </a:r>
            <a:endParaRPr lang="en-IN" sz="3600" b="1">
              <a:solidFill>
                <a:srgbClr val="FFFFFF"/>
              </a:solidFill>
            </a:endParaRPr>
          </a:p>
        </p:txBody>
      </p:sp>
      <p:sp>
        <p:nvSpPr>
          <p:cNvPr id="3" name="Content Placeholder 2">
            <a:extLst>
              <a:ext uri="{FF2B5EF4-FFF2-40B4-BE49-F238E27FC236}">
                <a16:creationId xmlns:a16="http://schemas.microsoft.com/office/drawing/2014/main" id="{4695C774-56F0-4F12-B0ED-C62B330426DD}"/>
              </a:ext>
            </a:extLst>
          </p:cNvPr>
          <p:cNvSpPr>
            <a:spLocks noGrp="1"/>
          </p:cNvSpPr>
          <p:nvPr>
            <p:ph idx="1"/>
          </p:nvPr>
        </p:nvSpPr>
        <p:spPr>
          <a:xfrm>
            <a:off x="1139635" y="2546161"/>
            <a:ext cx="3200451" cy="2985929"/>
          </a:xfrm>
        </p:spPr>
        <p:txBody>
          <a:bodyPr anchor="t">
            <a:normAutofit/>
          </a:bodyPr>
          <a:lstStyle/>
          <a:p>
            <a:endParaRPr lang="en-US" sz="1700" b="0" i="0">
              <a:solidFill>
                <a:srgbClr val="FEFFFF"/>
              </a:solidFill>
              <a:effectLst/>
            </a:endParaRPr>
          </a:p>
          <a:p>
            <a:r>
              <a:rPr lang="en-US" sz="1700">
                <a:solidFill>
                  <a:srgbClr val="FEFFFF"/>
                </a:solidFill>
              </a:rPr>
              <a:t>Secondary storage devices are used  to be parament storage area for programs and data. </a:t>
            </a:r>
          </a:p>
          <a:p>
            <a:r>
              <a:rPr lang="en-US" sz="1700" b="0" i="0">
                <a:solidFill>
                  <a:srgbClr val="FEFFFF"/>
                </a:solidFill>
                <a:effectLst/>
              </a:rPr>
              <a:t>Alternatively referred to as external memory, secondary memory, and auxiliary storage, a secondary storage device is a non-volatile device that holds data until it is deleted or overwritten</a:t>
            </a:r>
            <a:r>
              <a:rPr lang="en-US" sz="1700" b="0" i="0">
                <a:solidFill>
                  <a:srgbClr val="FEFFFF"/>
                </a:solidFill>
                <a:effectLst/>
                <a:latin typeface="Roboto" panose="02000000000000000000" pitchFamily="2" charset="0"/>
              </a:rPr>
              <a:t>.</a:t>
            </a:r>
          </a:p>
          <a:p>
            <a:pPr marL="0" indent="0">
              <a:buNone/>
            </a:pPr>
            <a:endParaRPr lang="en-US" sz="1700">
              <a:solidFill>
                <a:srgbClr val="FEFFFF"/>
              </a:solidFill>
            </a:endParaRPr>
          </a:p>
          <a:p>
            <a:pPr marL="0" indent="0">
              <a:buNone/>
            </a:pPr>
            <a:endParaRPr lang="en-IN" sz="1700">
              <a:solidFill>
                <a:srgbClr val="FEFFFF"/>
              </a:solidFill>
            </a:endParaRPr>
          </a:p>
        </p:txBody>
      </p:sp>
      <p:pic>
        <p:nvPicPr>
          <p:cNvPr id="4" name="Picture 3">
            <a:extLst>
              <a:ext uri="{FF2B5EF4-FFF2-40B4-BE49-F238E27FC236}">
                <a16:creationId xmlns:a16="http://schemas.microsoft.com/office/drawing/2014/main" id="{1B088006-D093-4CF2-B3D1-F20B29A87624}"/>
              </a:ext>
            </a:extLst>
          </p:cNvPr>
          <p:cNvPicPr>
            <a:picLocks noChangeAspect="1"/>
          </p:cNvPicPr>
          <p:nvPr/>
        </p:nvPicPr>
        <p:blipFill>
          <a:blip r:embed="rId2"/>
          <a:stretch>
            <a:fillRect/>
          </a:stretch>
        </p:blipFill>
        <p:spPr>
          <a:xfrm>
            <a:off x="4998268" y="1356611"/>
            <a:ext cx="6539075" cy="3825358"/>
          </a:xfrm>
          <a:prstGeom prst="rect">
            <a:avLst/>
          </a:prstGeom>
        </p:spPr>
      </p:pic>
    </p:spTree>
    <p:extLst>
      <p:ext uri="{BB962C8B-B14F-4D97-AF65-F5344CB8AC3E}">
        <p14:creationId xmlns:p14="http://schemas.microsoft.com/office/powerpoint/2010/main" val="31866423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464</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Roboto</vt:lpstr>
      <vt:lpstr>Office Theme</vt:lpstr>
      <vt:lpstr>COMPUTER HARDWARE :</vt:lpstr>
      <vt:lpstr> INPUT AND OUTPUT UNIT:</vt:lpstr>
      <vt:lpstr>OUT PUT </vt:lpstr>
      <vt:lpstr>MEMORY UNIT:</vt:lpstr>
      <vt:lpstr>RAM AND ROM:</vt:lpstr>
      <vt:lpstr>ALU AND CPU:</vt:lpstr>
      <vt:lpstr>PowerPoint Presentation</vt:lpstr>
      <vt:lpstr>SECONDARY STORAGE: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HARDWARE :</dc:title>
  <dc:creator>CHINTHALA Keerthi</dc:creator>
  <cp:lastModifiedBy>CHINTHALA Keerthi</cp:lastModifiedBy>
  <cp:revision>1</cp:revision>
  <dcterms:created xsi:type="dcterms:W3CDTF">2022-02-28T05:00:52Z</dcterms:created>
  <dcterms:modified xsi:type="dcterms:W3CDTF">2022-02-28T05:59:56Z</dcterms:modified>
</cp:coreProperties>
</file>