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73A5-5371-4B51-B536-E1173496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EE69E-43A1-495F-A02E-82553357A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2D1A-8F1A-4C4D-A1C0-428511A0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904D-CA80-498C-9E78-916E3278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53A8-9834-478C-88F0-AB18F667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0D8-7637-418D-8BF1-0A503080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AE178-842C-44A4-A7EB-99E9CDC1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6BE7E-C7B2-4124-8235-09FBD6D1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B5EC-8252-4535-B53C-D3CDF347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E1A8-53EB-46A7-9F95-7C633873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0328D-8859-4881-BC86-4C33DDCC9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8A4D9-F52B-448A-B325-800DCD0A1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82AA-E4F4-4D59-A7EB-A1548A1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FA63-23E5-4509-BB68-0AA220BF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BA73-68B0-4561-8C3D-18FAA2E7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6447-34A5-4CDB-8609-BE6B57C4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965D-3A49-49E8-AEEC-151DDFF4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1FAB-EB75-406B-9867-8A98C13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68DE-C481-4CEF-9542-C13F927A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56F5-C1BC-4E28-A783-4AA7A448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3218-7D22-4B05-8F80-A93D0397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786F-2D43-4B4B-9D7D-BDE31F44C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CBB9-203D-4817-AA8C-67D7ECA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BF08-6444-462C-9FF7-9475E1D0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E063-B587-4CC9-9BB5-8FE0C60D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1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E3DE-F78D-473F-8D16-9A034EC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C593-1E36-464E-8A34-F58AD3FE1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8A84A-1386-4457-9878-F2BFD972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1F578-4F06-489E-A392-F29E5241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5120-8D52-4F2C-AFD3-AA208234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1C656-C1D3-4786-B04B-ACBB4E20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6FB0-9DA7-47E6-A35A-D700E398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57BB3-BF96-44B3-BDCD-1A7137E8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34E9C-6CA3-433F-BBCE-0860024E1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F93C7-0E45-4ACB-B58E-3A7127B0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F188D-3DF1-425E-A142-1949A16B0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51A5E-D3F8-4CBD-9343-A5788F56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D5039-5809-4A13-9759-00293B74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6E04-4D3D-4127-861B-EA5F411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0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F4EF-5AD5-41CB-B29E-54827B0F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297D7-28F2-42A4-8182-BE688B9D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35E7D-A957-4CDB-8B1E-F5372770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D03DD-5697-4EE6-BE5B-C7E8CD66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3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56F06-0198-4ABA-8CAF-2EF1A66C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CBE0C-DD3E-4D1B-9253-F77DA97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46D9-8A4C-4BC5-BE4E-0F7ABB0C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0B8-2FC0-49B3-BC25-8880C061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1E86-2CFA-4785-B62B-709224EC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39ECB-D74B-4D09-8E59-3BA9C786E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F37B-7346-4B2F-B5DD-584F487C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B080-2A83-4A12-95EB-21B58BD0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FA149-F1DB-4818-B425-8C5B0292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7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EB35-91FD-4731-B760-C6FB7B25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39EBE-BAF8-4876-A3BD-31F40ED80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10911-3F9E-456C-80B7-36F53AE9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34B5-E877-4356-95AD-E5F85B8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8EBF-539A-4BA8-A513-0E012831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F068-23C5-45C8-B5C6-5992E623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BC51D-020F-4CA3-8812-FA2C02B9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4CC2-023F-43C1-81FD-F31068E2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8B62-53C7-466A-BC9E-49A902AFB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3DC5-ABEF-4A8E-BF7E-D725413B5E78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0D00-6181-4D34-8C21-FFE37AFDA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DD59-7AE9-41C6-A4BA-7B11B3A1A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C4B8-D13A-4036-91FB-A146E784D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0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B2D7E-881D-4C1D-8430-372F58A90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Find the greatest of 3 numbers?</a:t>
            </a:r>
            <a:endParaRPr lang="en-IN" sz="4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43DE0-09CA-4E90-A047-116983820FC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Flowchart for Largest of three numbers: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94E6A-E1C6-4350-B932-BEB151CC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0" y="645935"/>
            <a:ext cx="3302000" cy="55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3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B475F-3C7E-4AB6-91A6-1503131BE4F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Pseudocode 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F52FF2-D468-422E-A718-CEC965284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3" t="16592" r="7860" b="50001"/>
          <a:stretch/>
        </p:blipFill>
        <p:spPr>
          <a:xfrm>
            <a:off x="4957256" y="643466"/>
            <a:ext cx="6420819" cy="556873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DA2D2DF6-E90F-4252-A793-7913F608CF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3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3B487758D994BB1DCC684EE3D5F8A" ma:contentTypeVersion="0" ma:contentTypeDescription="Create a new document." ma:contentTypeScope="" ma:versionID="745a3b1bcf016cf9370e3e4db5cb03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9688c9404ecc104a71cdce79e51c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4C4A79-5BEA-4EE5-8405-B54A4C83E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E4BA89-081A-4F6F-BBBD-5895AA8DE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05ED5F-F128-460C-B177-3A45FAD93D03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Find the greatest of 3 numbers?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the greatest of 3 numbers?</dc:title>
  <dc:creator>CHINTHALA Keerthi</dc:creator>
  <cp:lastModifiedBy>CHINTHALA Keerthi</cp:lastModifiedBy>
  <cp:revision>3</cp:revision>
  <dcterms:created xsi:type="dcterms:W3CDTF">2022-02-28T04:32:53Z</dcterms:created>
  <dcterms:modified xsi:type="dcterms:W3CDTF">2022-02-28T05:59:06Z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0x01010008A3B487758D994BB1DCC684EE3D5F8A</vt:lpwstr>
  </property>
</Properties>
</file>