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6" r:id="rId1"/>
  </p:sldMasterIdLst>
  <p:notesMasterIdLst>
    <p:notesMasterId r:id="rId7"/>
  </p:notesMasterIdLst>
  <p:handoutMasterIdLst>
    <p:handoutMasterId r:id="rId8"/>
  </p:handoutMasterIdLst>
  <p:sldIdLst>
    <p:sldId id="256" r:id="rId2"/>
    <p:sldId id="257" r:id="rId3"/>
    <p:sldId id="265" r:id="rId4"/>
    <p:sldId id="264"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THAN B" userId="8a150ca4d0c24464" providerId="LiveId" clId="{63991D0D-4A19-4C02-8265-2FA379D9F954}"/>
    <pc:docChg chg="undo custSel modSld modMainMaster delSection">
      <pc:chgData name="CHINTHAN B" userId="8a150ca4d0c24464" providerId="LiveId" clId="{63991D0D-4A19-4C02-8265-2FA379D9F954}" dt="2024-08-02T17:54:23.973" v="388"/>
      <pc:docMkLst>
        <pc:docMk/>
      </pc:docMkLst>
      <pc:sldChg chg="modSp mod setBg">
        <pc:chgData name="CHINTHAN B" userId="8a150ca4d0c24464" providerId="LiveId" clId="{63991D0D-4A19-4C02-8265-2FA379D9F954}" dt="2024-08-02T17:52:21.247" v="239" actId="1037"/>
        <pc:sldMkLst>
          <pc:docMk/>
          <pc:sldMk cId="410429437" sldId="256"/>
        </pc:sldMkLst>
        <pc:spChg chg="mod">
          <ac:chgData name="CHINTHAN B" userId="8a150ca4d0c24464" providerId="LiveId" clId="{63991D0D-4A19-4C02-8265-2FA379D9F954}" dt="2024-08-02T17:52:21.247" v="239" actId="1037"/>
          <ac:spMkLst>
            <pc:docMk/>
            <pc:sldMk cId="410429437" sldId="256"/>
            <ac:spMk id="2" creationId="{90DCA56C-7A25-4BD4-AA72-5256E68BE4CB}"/>
          </ac:spMkLst>
        </pc:spChg>
        <pc:spChg chg="mod">
          <ac:chgData name="CHINTHAN B" userId="8a150ca4d0c24464" providerId="LiveId" clId="{63991D0D-4A19-4C02-8265-2FA379D9F954}" dt="2024-08-02T17:52:06.769" v="183" actId="113"/>
          <ac:spMkLst>
            <pc:docMk/>
            <pc:sldMk cId="410429437" sldId="256"/>
            <ac:spMk id="3" creationId="{BBBCF363-1123-45B1-8A9A-ABCDA40EF3F2}"/>
          </ac:spMkLst>
        </pc:spChg>
      </pc:sldChg>
      <pc:sldChg chg="addSp modSp mod setBg">
        <pc:chgData name="CHINTHAN B" userId="8a150ca4d0c24464" providerId="LiveId" clId="{63991D0D-4A19-4C02-8265-2FA379D9F954}" dt="2024-08-02T17:52:48.890" v="274" actId="1036"/>
        <pc:sldMkLst>
          <pc:docMk/>
          <pc:sldMk cId="2094298288" sldId="257"/>
        </pc:sldMkLst>
        <pc:spChg chg="mod">
          <ac:chgData name="CHINTHAN B" userId="8a150ca4d0c24464" providerId="LiveId" clId="{63991D0D-4A19-4C02-8265-2FA379D9F954}" dt="2024-08-02T17:52:48.890" v="274" actId="1036"/>
          <ac:spMkLst>
            <pc:docMk/>
            <pc:sldMk cId="2094298288" sldId="257"/>
            <ac:spMk id="2" creationId="{B569CD3E-5E33-4EB5-A2CE-C636605E633F}"/>
          </ac:spMkLst>
        </pc:spChg>
        <pc:spChg chg="mod">
          <ac:chgData name="CHINTHAN B" userId="8a150ca4d0c24464" providerId="LiveId" clId="{63991D0D-4A19-4C02-8265-2FA379D9F954}" dt="2024-08-02T17:41:06.677" v="63" actId="255"/>
          <ac:spMkLst>
            <pc:docMk/>
            <pc:sldMk cId="2094298288" sldId="257"/>
            <ac:spMk id="3" creationId="{C3C0199F-A274-44C6-BF37-784A855E6EEA}"/>
          </ac:spMkLst>
        </pc:spChg>
        <pc:spChg chg="add">
          <ac:chgData name="CHINTHAN B" userId="8a150ca4d0c24464" providerId="LiveId" clId="{63991D0D-4A19-4C02-8265-2FA379D9F954}" dt="2024-08-02T17:35:56.939" v="21"/>
          <ac:spMkLst>
            <pc:docMk/>
            <pc:sldMk cId="2094298288" sldId="257"/>
            <ac:spMk id="4" creationId="{91EB5988-AC9C-88CF-1D52-4A320BC88DAB}"/>
          </ac:spMkLst>
        </pc:spChg>
        <pc:spChg chg="add">
          <ac:chgData name="CHINTHAN B" userId="8a150ca4d0c24464" providerId="LiveId" clId="{63991D0D-4A19-4C02-8265-2FA379D9F954}" dt="2024-08-02T17:36:02.601" v="22"/>
          <ac:spMkLst>
            <pc:docMk/>
            <pc:sldMk cId="2094298288" sldId="257"/>
            <ac:spMk id="5" creationId="{676322DD-8266-47D7-6058-808A71F1E5CE}"/>
          </ac:spMkLst>
        </pc:spChg>
      </pc:sldChg>
      <pc:sldChg chg="addSp delSp modSp mod setBg chgLayout">
        <pc:chgData name="CHINTHAN B" userId="8a150ca4d0c24464" providerId="LiveId" clId="{63991D0D-4A19-4C02-8265-2FA379D9F954}" dt="2024-08-02T17:51:08.481" v="177"/>
        <pc:sldMkLst>
          <pc:docMk/>
          <pc:sldMk cId="2394598200" sldId="264"/>
        </pc:sldMkLst>
        <pc:spChg chg="add del mod">
          <ac:chgData name="CHINTHAN B" userId="8a150ca4d0c24464" providerId="LiveId" clId="{63991D0D-4A19-4C02-8265-2FA379D9F954}" dt="2024-08-02T17:50:22.315" v="171" actId="6264"/>
          <ac:spMkLst>
            <pc:docMk/>
            <pc:sldMk cId="2394598200" sldId="264"/>
            <ac:spMk id="2" creationId="{D47556EB-2245-2D56-EAAD-E536848B3532}"/>
          </ac:spMkLst>
        </pc:spChg>
        <pc:spChg chg="add del mod ord">
          <ac:chgData name="CHINTHAN B" userId="8a150ca4d0c24464" providerId="LiveId" clId="{63991D0D-4A19-4C02-8265-2FA379D9F954}" dt="2024-08-02T17:50:22.315" v="171" actId="6264"/>
          <ac:spMkLst>
            <pc:docMk/>
            <pc:sldMk cId="2394598200" sldId="264"/>
            <ac:spMk id="3" creationId="{A7316691-65EF-87E5-9EB6-E651E69F0310}"/>
          </ac:spMkLst>
        </pc:spChg>
        <pc:spChg chg="mod ord">
          <ac:chgData name="CHINTHAN B" userId="8a150ca4d0c24464" providerId="LiveId" clId="{63991D0D-4A19-4C02-8265-2FA379D9F954}" dt="2024-08-02T17:50:26.985" v="173" actId="6264"/>
          <ac:spMkLst>
            <pc:docMk/>
            <pc:sldMk cId="2394598200" sldId="264"/>
            <ac:spMk id="4" creationId="{E98DCA46-603B-4178-8707-30E192CE6B8D}"/>
          </ac:spMkLst>
        </pc:spChg>
        <pc:spChg chg="add del mod">
          <ac:chgData name="CHINTHAN B" userId="8a150ca4d0c24464" providerId="LiveId" clId="{63991D0D-4A19-4C02-8265-2FA379D9F954}" dt="2024-08-02T17:50:26.985" v="173" actId="6264"/>
          <ac:spMkLst>
            <pc:docMk/>
            <pc:sldMk cId="2394598200" sldId="264"/>
            <ac:spMk id="5" creationId="{827DF853-1CE5-B01E-4AF8-B5B095AE68FD}"/>
          </ac:spMkLst>
        </pc:spChg>
        <pc:spChg chg="mod">
          <ac:chgData name="CHINTHAN B" userId="8a150ca4d0c24464" providerId="LiveId" clId="{63991D0D-4A19-4C02-8265-2FA379D9F954}" dt="2024-08-02T17:43:45.234" v="70" actId="2710"/>
          <ac:spMkLst>
            <pc:docMk/>
            <pc:sldMk cId="2394598200" sldId="264"/>
            <ac:spMk id="6" creationId="{FA0FF0CE-8DA2-709B-07D7-343F2AAF3B12}"/>
          </ac:spMkLst>
        </pc:spChg>
        <pc:spChg chg="add del mod ord">
          <ac:chgData name="CHINTHAN B" userId="8a150ca4d0c24464" providerId="LiveId" clId="{63991D0D-4A19-4C02-8265-2FA379D9F954}" dt="2024-08-02T17:50:26.985" v="173" actId="6264"/>
          <ac:spMkLst>
            <pc:docMk/>
            <pc:sldMk cId="2394598200" sldId="264"/>
            <ac:spMk id="7" creationId="{1E5434F5-6543-51ED-043D-DA91CEC8DFAD}"/>
          </ac:spMkLst>
        </pc:spChg>
      </pc:sldChg>
      <pc:sldChg chg="modSp mod">
        <pc:chgData name="CHINTHAN B" userId="8a150ca4d0c24464" providerId="LiveId" clId="{63991D0D-4A19-4C02-8265-2FA379D9F954}" dt="2024-08-02T17:53:40.052" v="386" actId="1036"/>
        <pc:sldMkLst>
          <pc:docMk/>
          <pc:sldMk cId="2801492171" sldId="265"/>
        </pc:sldMkLst>
        <pc:spChg chg="mod">
          <ac:chgData name="CHINTHAN B" userId="8a150ca4d0c24464" providerId="LiveId" clId="{63991D0D-4A19-4C02-8265-2FA379D9F954}" dt="2024-08-02T17:53:40.052" v="386" actId="1036"/>
          <ac:spMkLst>
            <pc:docMk/>
            <pc:sldMk cId="2801492171" sldId="265"/>
            <ac:spMk id="2" creationId="{5E75D503-BB05-FD79-16F9-76C58D0664A5}"/>
          </ac:spMkLst>
        </pc:spChg>
        <pc:spChg chg="mod">
          <ac:chgData name="CHINTHAN B" userId="8a150ca4d0c24464" providerId="LiveId" clId="{63991D0D-4A19-4C02-8265-2FA379D9F954}" dt="2024-08-02T17:53:00.397" v="308" actId="1038"/>
          <ac:spMkLst>
            <pc:docMk/>
            <pc:sldMk cId="2801492171" sldId="265"/>
            <ac:spMk id="3" creationId="{8779D101-0E07-3835-F049-404D711C0FB9}"/>
          </ac:spMkLst>
        </pc:spChg>
      </pc:sldChg>
      <pc:sldChg chg="modSp setBg">
        <pc:chgData name="CHINTHAN B" userId="8a150ca4d0c24464" providerId="LiveId" clId="{63991D0D-4A19-4C02-8265-2FA379D9F954}" dt="2024-08-02T17:54:23.973" v="388"/>
        <pc:sldMkLst>
          <pc:docMk/>
          <pc:sldMk cId="1390784238" sldId="266"/>
        </pc:sldMkLst>
        <pc:spChg chg="mod">
          <ac:chgData name="CHINTHAN B" userId="8a150ca4d0c24464" providerId="LiveId" clId="{63991D0D-4A19-4C02-8265-2FA379D9F954}" dt="2024-08-02T17:54:23.973" v="388"/>
          <ac:spMkLst>
            <pc:docMk/>
            <pc:sldMk cId="1390784238" sldId="266"/>
            <ac:spMk id="3" creationId="{CAFD5A59-8B90-F383-4237-62ABA860C9CD}"/>
          </ac:spMkLst>
        </pc:spChg>
      </pc:sldChg>
      <pc:sldMasterChg chg="modSldLayout">
        <pc:chgData name="CHINTHAN B" userId="8a150ca4d0c24464" providerId="LiveId" clId="{63991D0D-4A19-4C02-8265-2FA379D9F954}" dt="2024-08-02T17:44:01.382" v="71"/>
        <pc:sldMasterMkLst>
          <pc:docMk/>
          <pc:sldMasterMk cId="979221895" sldId="2147483698"/>
        </pc:sldMasterMkLst>
        <pc:sldLayoutChg chg="addSp">
          <pc:chgData name="CHINTHAN B" userId="8a150ca4d0c24464" providerId="LiveId" clId="{63991D0D-4A19-4C02-8265-2FA379D9F954}" dt="2024-08-02T17:44:01.382" v="71"/>
          <pc:sldLayoutMkLst>
            <pc:docMk/>
            <pc:sldMasterMk cId="979221895" sldId="2147483698"/>
            <pc:sldLayoutMk cId="534440839" sldId="2147483702"/>
          </pc:sldLayoutMkLst>
          <pc:cxnChg chg="add">
            <ac:chgData name="CHINTHAN B" userId="8a150ca4d0c24464" providerId="LiveId" clId="{63991D0D-4A19-4C02-8265-2FA379D9F954}" dt="2024-08-02T17:44:01.382" v="71"/>
            <ac:cxnSpMkLst>
              <pc:docMk/>
              <pc:sldMasterMk cId="979221895" sldId="2147483698"/>
              <pc:sldLayoutMk cId="534440839" sldId="2147483702"/>
              <ac:cxnSpMk id="8" creationId="{9F4E57B1-F16F-1980-5EA3-4AA0E5B467C5}"/>
            </ac:cxnSpMkLst>
          </pc:cxnChg>
        </pc:sldLayoutChg>
        <pc:sldLayoutChg chg="addSp">
          <pc:chgData name="CHINTHAN B" userId="8a150ca4d0c24464" providerId="LiveId" clId="{63991D0D-4A19-4C02-8265-2FA379D9F954}" dt="2024-08-02T17:44:01.382" v="71"/>
          <pc:sldLayoutMkLst>
            <pc:docMk/>
            <pc:sldMasterMk cId="979221895" sldId="2147483698"/>
            <pc:sldLayoutMk cId="3697414725" sldId="2147483703"/>
          </pc:sldLayoutMkLst>
          <pc:cxnChg chg="add">
            <ac:chgData name="CHINTHAN B" userId="8a150ca4d0c24464" providerId="LiveId" clId="{63991D0D-4A19-4C02-8265-2FA379D9F954}" dt="2024-08-02T17:44:01.382" v="71"/>
            <ac:cxnSpMkLst>
              <pc:docMk/>
              <pc:sldMasterMk cId="979221895" sldId="2147483698"/>
              <pc:sldLayoutMk cId="3697414725" sldId="2147483703"/>
              <ac:cxnSpMk id="10" creationId="{440BA3CC-28E5-4E1A-8247-9ADB52341515}"/>
            </ac:cxnSpMkLst>
          </pc:cxnChg>
        </pc:sldLayoutChg>
        <pc:sldLayoutChg chg="addSp">
          <pc:chgData name="CHINTHAN B" userId="8a150ca4d0c24464" providerId="LiveId" clId="{63991D0D-4A19-4C02-8265-2FA379D9F954}" dt="2024-08-02T17:44:01.382" v="71"/>
          <pc:sldLayoutMkLst>
            <pc:docMk/>
            <pc:sldMasterMk cId="979221895" sldId="2147483698"/>
            <pc:sldLayoutMk cId="908097275" sldId="2147483704"/>
          </pc:sldLayoutMkLst>
          <pc:cxnChg chg="add">
            <ac:chgData name="CHINTHAN B" userId="8a150ca4d0c24464" providerId="LiveId" clId="{63991D0D-4A19-4C02-8265-2FA379D9F954}" dt="2024-08-02T17:44:01.382" v="71"/>
            <ac:cxnSpMkLst>
              <pc:docMk/>
              <pc:sldMasterMk cId="979221895" sldId="2147483698"/>
              <pc:sldLayoutMk cId="908097275" sldId="2147483704"/>
              <ac:cxnSpMk id="6" creationId="{ECCF9285-306F-5A2D-E192-327C77C168DB}"/>
            </ac:cxnSpMkLst>
          </pc:cxnChg>
        </pc:sldLayoutChg>
        <pc:sldLayoutChg chg="addSp">
          <pc:chgData name="CHINTHAN B" userId="8a150ca4d0c24464" providerId="LiveId" clId="{63991D0D-4A19-4C02-8265-2FA379D9F954}" dt="2024-08-02T17:44:01.382" v="71"/>
          <pc:sldLayoutMkLst>
            <pc:docMk/>
            <pc:sldMasterMk cId="979221895" sldId="2147483698"/>
            <pc:sldLayoutMk cId="2541545798" sldId="2147483706"/>
          </pc:sldLayoutMkLst>
          <pc:cxnChg chg="add">
            <ac:chgData name="CHINTHAN B" userId="8a150ca4d0c24464" providerId="LiveId" clId="{63991D0D-4A19-4C02-8265-2FA379D9F954}" dt="2024-08-02T17:44:01.382" v="71"/>
            <ac:cxnSpMkLst>
              <pc:docMk/>
              <pc:sldMasterMk cId="979221895" sldId="2147483698"/>
              <pc:sldLayoutMk cId="2541545798" sldId="2147483706"/>
              <ac:cxnSpMk id="8" creationId="{01CC72F6-A23F-4988-2C20-73795EF337BD}"/>
            </ac:cxnSpMkLst>
          </pc:cxnChg>
        </pc:sldLayoutChg>
      </pc:sldMasterChg>
      <pc:sldMasterChg chg="modSldLayout">
        <pc:chgData name="CHINTHAN B" userId="8a150ca4d0c24464" providerId="LiveId" clId="{63991D0D-4A19-4C02-8265-2FA379D9F954}" dt="2024-08-02T17:44:02.051" v="72"/>
        <pc:sldMasterMkLst>
          <pc:docMk/>
          <pc:sldMasterMk cId="3166669732" sldId="2147483711"/>
        </pc:sldMasterMkLst>
        <pc:sldLayoutChg chg="addSp">
          <pc:chgData name="CHINTHAN B" userId="8a150ca4d0c24464" providerId="LiveId" clId="{63991D0D-4A19-4C02-8265-2FA379D9F954}" dt="2024-08-02T17:44:02.051" v="72"/>
          <pc:sldLayoutMkLst>
            <pc:docMk/>
            <pc:sldMasterMk cId="3166669732" sldId="2147483711"/>
            <pc:sldLayoutMk cId="1840566925" sldId="2147483715"/>
          </pc:sldLayoutMkLst>
          <pc:cxnChg chg="add">
            <ac:chgData name="CHINTHAN B" userId="8a150ca4d0c24464" providerId="LiveId" clId="{63991D0D-4A19-4C02-8265-2FA379D9F954}" dt="2024-08-02T17:44:02.051" v="72"/>
            <ac:cxnSpMkLst>
              <pc:docMk/>
              <pc:sldMasterMk cId="3166669732" sldId="2147483711"/>
              <pc:sldLayoutMk cId="1840566925" sldId="2147483715"/>
              <ac:cxnSpMk id="8" creationId="{83668D09-5222-B011-D48D-1E9DA5E96368}"/>
            </ac:cxnSpMkLst>
          </pc:cxnChg>
        </pc:sldLayoutChg>
        <pc:sldLayoutChg chg="addSp">
          <pc:chgData name="CHINTHAN B" userId="8a150ca4d0c24464" providerId="LiveId" clId="{63991D0D-4A19-4C02-8265-2FA379D9F954}" dt="2024-08-02T17:44:02.051" v="72"/>
          <pc:sldLayoutMkLst>
            <pc:docMk/>
            <pc:sldMasterMk cId="3166669732" sldId="2147483711"/>
            <pc:sldLayoutMk cId="901609223" sldId="2147483716"/>
          </pc:sldLayoutMkLst>
          <pc:cxnChg chg="add">
            <ac:chgData name="CHINTHAN B" userId="8a150ca4d0c24464" providerId="LiveId" clId="{63991D0D-4A19-4C02-8265-2FA379D9F954}" dt="2024-08-02T17:44:02.051" v="72"/>
            <ac:cxnSpMkLst>
              <pc:docMk/>
              <pc:sldMasterMk cId="3166669732" sldId="2147483711"/>
              <pc:sldLayoutMk cId="901609223" sldId="2147483716"/>
              <ac:cxnSpMk id="10" creationId="{43FF173C-1217-136D-CD37-97993CA70395}"/>
            </ac:cxnSpMkLst>
          </pc:cxnChg>
        </pc:sldLayoutChg>
        <pc:sldLayoutChg chg="addSp">
          <pc:chgData name="CHINTHAN B" userId="8a150ca4d0c24464" providerId="LiveId" clId="{63991D0D-4A19-4C02-8265-2FA379D9F954}" dt="2024-08-02T17:44:02.051" v="72"/>
          <pc:sldLayoutMkLst>
            <pc:docMk/>
            <pc:sldMasterMk cId="3166669732" sldId="2147483711"/>
            <pc:sldLayoutMk cId="3725316476" sldId="2147483717"/>
          </pc:sldLayoutMkLst>
          <pc:cxnChg chg="add">
            <ac:chgData name="CHINTHAN B" userId="8a150ca4d0c24464" providerId="LiveId" clId="{63991D0D-4A19-4C02-8265-2FA379D9F954}" dt="2024-08-02T17:44:02.051" v="72"/>
            <ac:cxnSpMkLst>
              <pc:docMk/>
              <pc:sldMasterMk cId="3166669732" sldId="2147483711"/>
              <pc:sldLayoutMk cId="3725316476" sldId="2147483717"/>
              <ac:cxnSpMk id="6" creationId="{9C01099F-7ACA-F957-E917-0252E07E9DA6}"/>
            </ac:cxnSpMkLst>
          </pc:cxnChg>
        </pc:sldLayoutChg>
        <pc:sldLayoutChg chg="addSp">
          <pc:chgData name="CHINTHAN B" userId="8a150ca4d0c24464" providerId="LiveId" clId="{63991D0D-4A19-4C02-8265-2FA379D9F954}" dt="2024-08-02T17:44:02.051" v="72"/>
          <pc:sldLayoutMkLst>
            <pc:docMk/>
            <pc:sldMasterMk cId="3166669732" sldId="2147483711"/>
            <pc:sldLayoutMk cId="678844249" sldId="2147483719"/>
          </pc:sldLayoutMkLst>
          <pc:cxnChg chg="add">
            <ac:chgData name="CHINTHAN B" userId="8a150ca4d0c24464" providerId="LiveId" clId="{63991D0D-4A19-4C02-8265-2FA379D9F954}" dt="2024-08-02T17:44:02.051" v="72"/>
            <ac:cxnSpMkLst>
              <pc:docMk/>
              <pc:sldMasterMk cId="3166669732" sldId="2147483711"/>
              <pc:sldLayoutMk cId="678844249" sldId="2147483719"/>
              <ac:cxnSpMk id="8" creationId="{0F4366D7-75B5-6BC1-F071-EBAB47C0E895}"/>
            </ac:cxnSpMkLst>
          </pc:cxnChg>
        </pc:sldLayoutChg>
      </pc:sldMasterChg>
      <pc:sldMasterChg chg="modSldLayout">
        <pc:chgData name="CHINTHAN B" userId="8a150ca4d0c24464" providerId="LiveId" clId="{63991D0D-4A19-4C02-8265-2FA379D9F954}" dt="2024-08-02T17:44:03.573" v="73"/>
        <pc:sldMasterMkLst>
          <pc:docMk/>
          <pc:sldMasterMk cId="3638351099" sldId="2147483729"/>
        </pc:sldMasterMkLst>
        <pc:sldLayoutChg chg="addSp">
          <pc:chgData name="CHINTHAN B" userId="8a150ca4d0c24464" providerId="LiveId" clId="{63991D0D-4A19-4C02-8265-2FA379D9F954}" dt="2024-08-02T17:44:03.573" v="73"/>
          <pc:sldLayoutMkLst>
            <pc:docMk/>
            <pc:sldMasterMk cId="3638351099" sldId="2147483729"/>
            <pc:sldLayoutMk cId="3045748507" sldId="2147483733"/>
          </pc:sldLayoutMkLst>
          <pc:cxnChg chg="add">
            <ac:chgData name="CHINTHAN B" userId="8a150ca4d0c24464" providerId="LiveId" clId="{63991D0D-4A19-4C02-8265-2FA379D9F954}" dt="2024-08-02T17:44:03.573" v="73"/>
            <ac:cxnSpMkLst>
              <pc:docMk/>
              <pc:sldMasterMk cId="3638351099" sldId="2147483729"/>
              <pc:sldLayoutMk cId="3045748507" sldId="2147483733"/>
              <ac:cxnSpMk id="8" creationId="{15CA1D55-3F91-8502-7CCE-A0D7FCB83A1B}"/>
            </ac:cxnSpMkLst>
          </pc:cxnChg>
        </pc:sldLayoutChg>
        <pc:sldLayoutChg chg="addSp">
          <pc:chgData name="CHINTHAN B" userId="8a150ca4d0c24464" providerId="LiveId" clId="{63991D0D-4A19-4C02-8265-2FA379D9F954}" dt="2024-08-02T17:44:03.573" v="73"/>
          <pc:sldLayoutMkLst>
            <pc:docMk/>
            <pc:sldMasterMk cId="3638351099" sldId="2147483729"/>
            <pc:sldLayoutMk cId="2669829282" sldId="2147483734"/>
          </pc:sldLayoutMkLst>
          <pc:cxnChg chg="add">
            <ac:chgData name="CHINTHAN B" userId="8a150ca4d0c24464" providerId="LiveId" clId="{63991D0D-4A19-4C02-8265-2FA379D9F954}" dt="2024-08-02T17:44:03.573" v="73"/>
            <ac:cxnSpMkLst>
              <pc:docMk/>
              <pc:sldMasterMk cId="3638351099" sldId="2147483729"/>
              <pc:sldLayoutMk cId="2669829282" sldId="2147483734"/>
              <ac:cxnSpMk id="10" creationId="{1D185829-5506-6209-F67B-D9D3065EA781}"/>
            </ac:cxnSpMkLst>
          </pc:cxnChg>
        </pc:sldLayoutChg>
        <pc:sldLayoutChg chg="addSp">
          <pc:chgData name="CHINTHAN B" userId="8a150ca4d0c24464" providerId="LiveId" clId="{63991D0D-4A19-4C02-8265-2FA379D9F954}" dt="2024-08-02T17:44:03.573" v="73"/>
          <pc:sldLayoutMkLst>
            <pc:docMk/>
            <pc:sldMasterMk cId="3638351099" sldId="2147483729"/>
            <pc:sldLayoutMk cId="597291676" sldId="2147483735"/>
          </pc:sldLayoutMkLst>
          <pc:cxnChg chg="add">
            <ac:chgData name="CHINTHAN B" userId="8a150ca4d0c24464" providerId="LiveId" clId="{63991D0D-4A19-4C02-8265-2FA379D9F954}" dt="2024-08-02T17:44:03.573" v="73"/>
            <ac:cxnSpMkLst>
              <pc:docMk/>
              <pc:sldMasterMk cId="3638351099" sldId="2147483729"/>
              <pc:sldLayoutMk cId="597291676" sldId="2147483735"/>
              <ac:cxnSpMk id="6" creationId="{AB75F484-1D59-2786-9DCF-8C202CBFEF19}"/>
            </ac:cxnSpMkLst>
          </pc:cxnChg>
        </pc:sldLayoutChg>
        <pc:sldLayoutChg chg="addSp">
          <pc:chgData name="CHINTHAN B" userId="8a150ca4d0c24464" providerId="LiveId" clId="{63991D0D-4A19-4C02-8265-2FA379D9F954}" dt="2024-08-02T17:44:03.573" v="73"/>
          <pc:sldLayoutMkLst>
            <pc:docMk/>
            <pc:sldMasterMk cId="3638351099" sldId="2147483729"/>
            <pc:sldLayoutMk cId="1956823530" sldId="2147483737"/>
          </pc:sldLayoutMkLst>
          <pc:cxnChg chg="add">
            <ac:chgData name="CHINTHAN B" userId="8a150ca4d0c24464" providerId="LiveId" clId="{63991D0D-4A19-4C02-8265-2FA379D9F954}" dt="2024-08-02T17:44:03.573" v="73"/>
            <ac:cxnSpMkLst>
              <pc:docMk/>
              <pc:sldMasterMk cId="3638351099" sldId="2147483729"/>
              <pc:sldLayoutMk cId="1956823530" sldId="2147483737"/>
              <ac:cxnSpMk id="8" creationId="{CE49630C-E6A3-F283-FBA0-F5085C223F1E}"/>
            </ac:cxnSpMkLst>
          </pc:cxnChg>
        </pc:sldLayoutChg>
      </pc:sldMasterChg>
      <pc:sldMasterChg chg="modSldLayout">
        <pc:chgData name="CHINTHAN B" userId="8a150ca4d0c24464" providerId="LiveId" clId="{63991D0D-4A19-4C02-8265-2FA379D9F954}" dt="2024-08-02T17:44:06.486" v="74"/>
        <pc:sldMasterMkLst>
          <pc:docMk/>
          <pc:sldMasterMk cId="2542045549" sldId="2147483742"/>
        </pc:sldMasterMkLst>
        <pc:sldLayoutChg chg="addSp">
          <pc:chgData name="CHINTHAN B" userId="8a150ca4d0c24464" providerId="LiveId" clId="{63991D0D-4A19-4C02-8265-2FA379D9F954}" dt="2024-08-02T17:44:06.486" v="74"/>
          <pc:sldLayoutMkLst>
            <pc:docMk/>
            <pc:sldMasterMk cId="2542045549" sldId="2147483742"/>
            <pc:sldLayoutMk cId="2371830395" sldId="2147483746"/>
          </pc:sldLayoutMkLst>
          <pc:cxnChg chg="add">
            <ac:chgData name="CHINTHAN B" userId="8a150ca4d0c24464" providerId="LiveId" clId="{63991D0D-4A19-4C02-8265-2FA379D9F954}" dt="2024-08-02T17:44:06.486" v="74"/>
            <ac:cxnSpMkLst>
              <pc:docMk/>
              <pc:sldMasterMk cId="2542045549" sldId="2147483742"/>
              <pc:sldLayoutMk cId="2371830395" sldId="2147483746"/>
              <ac:cxnSpMk id="8" creationId="{97C0086F-EC75-01EE-45F3-4E2C6D79BB61}"/>
            </ac:cxnSpMkLst>
          </pc:cxnChg>
        </pc:sldLayoutChg>
        <pc:sldLayoutChg chg="addSp">
          <pc:chgData name="CHINTHAN B" userId="8a150ca4d0c24464" providerId="LiveId" clId="{63991D0D-4A19-4C02-8265-2FA379D9F954}" dt="2024-08-02T17:44:06.486" v="74"/>
          <pc:sldLayoutMkLst>
            <pc:docMk/>
            <pc:sldMasterMk cId="2542045549" sldId="2147483742"/>
            <pc:sldLayoutMk cId="2964108884" sldId="2147483747"/>
          </pc:sldLayoutMkLst>
          <pc:cxnChg chg="add">
            <ac:chgData name="CHINTHAN B" userId="8a150ca4d0c24464" providerId="LiveId" clId="{63991D0D-4A19-4C02-8265-2FA379D9F954}" dt="2024-08-02T17:44:06.486" v="74"/>
            <ac:cxnSpMkLst>
              <pc:docMk/>
              <pc:sldMasterMk cId="2542045549" sldId="2147483742"/>
              <pc:sldLayoutMk cId="2964108884" sldId="2147483747"/>
              <ac:cxnSpMk id="10" creationId="{C8B50D02-600A-71E0-14FF-6A7E18876207}"/>
            </ac:cxnSpMkLst>
          </pc:cxnChg>
        </pc:sldLayoutChg>
        <pc:sldLayoutChg chg="addSp">
          <pc:chgData name="CHINTHAN B" userId="8a150ca4d0c24464" providerId="LiveId" clId="{63991D0D-4A19-4C02-8265-2FA379D9F954}" dt="2024-08-02T17:44:06.486" v="74"/>
          <pc:sldLayoutMkLst>
            <pc:docMk/>
            <pc:sldMasterMk cId="2542045549" sldId="2147483742"/>
            <pc:sldLayoutMk cId="1664404872" sldId="2147483748"/>
          </pc:sldLayoutMkLst>
          <pc:cxnChg chg="add">
            <ac:chgData name="CHINTHAN B" userId="8a150ca4d0c24464" providerId="LiveId" clId="{63991D0D-4A19-4C02-8265-2FA379D9F954}" dt="2024-08-02T17:44:06.486" v="74"/>
            <ac:cxnSpMkLst>
              <pc:docMk/>
              <pc:sldMasterMk cId="2542045549" sldId="2147483742"/>
              <pc:sldLayoutMk cId="1664404872" sldId="2147483748"/>
              <ac:cxnSpMk id="6" creationId="{08CE3DA8-1202-989D-B7BE-2A71FFE199AD}"/>
            </ac:cxnSpMkLst>
          </pc:cxnChg>
        </pc:sldLayoutChg>
        <pc:sldLayoutChg chg="addSp">
          <pc:chgData name="CHINTHAN B" userId="8a150ca4d0c24464" providerId="LiveId" clId="{63991D0D-4A19-4C02-8265-2FA379D9F954}" dt="2024-08-02T17:44:06.486" v="74"/>
          <pc:sldLayoutMkLst>
            <pc:docMk/>
            <pc:sldMasterMk cId="2542045549" sldId="2147483742"/>
            <pc:sldLayoutMk cId="1591530736" sldId="2147483750"/>
          </pc:sldLayoutMkLst>
          <pc:cxnChg chg="add">
            <ac:chgData name="CHINTHAN B" userId="8a150ca4d0c24464" providerId="LiveId" clId="{63991D0D-4A19-4C02-8265-2FA379D9F954}" dt="2024-08-02T17:44:06.486" v="74"/>
            <ac:cxnSpMkLst>
              <pc:docMk/>
              <pc:sldMasterMk cId="2542045549" sldId="2147483742"/>
              <pc:sldLayoutMk cId="1591530736" sldId="2147483750"/>
              <ac:cxnSpMk id="8" creationId="{D4106205-460A-60C2-09AA-B153E9C0C5C5}"/>
            </ac:cxnSpMkLst>
          </pc:cxnChg>
        </pc:sldLayoutChg>
      </pc:sldMasterChg>
      <pc:sldMasterChg chg="modSldLayout">
        <pc:chgData name="CHINTHAN B" userId="8a150ca4d0c24464" providerId="LiveId" clId="{63991D0D-4A19-4C02-8265-2FA379D9F954}" dt="2024-08-02T17:44:07.943" v="75"/>
        <pc:sldMasterMkLst>
          <pc:docMk/>
          <pc:sldMasterMk cId="2946951107" sldId="2147483755"/>
        </pc:sldMasterMkLst>
        <pc:sldLayoutChg chg="addSp">
          <pc:chgData name="CHINTHAN B" userId="8a150ca4d0c24464" providerId="LiveId" clId="{63991D0D-4A19-4C02-8265-2FA379D9F954}" dt="2024-08-02T17:44:07.943" v="75"/>
          <pc:sldLayoutMkLst>
            <pc:docMk/>
            <pc:sldMasterMk cId="2946951107" sldId="2147483755"/>
            <pc:sldLayoutMk cId="3769708059" sldId="2147483759"/>
          </pc:sldLayoutMkLst>
          <pc:cxnChg chg="add">
            <ac:chgData name="CHINTHAN B" userId="8a150ca4d0c24464" providerId="LiveId" clId="{63991D0D-4A19-4C02-8265-2FA379D9F954}" dt="2024-08-02T17:44:07.943" v="75"/>
            <ac:cxnSpMkLst>
              <pc:docMk/>
              <pc:sldMasterMk cId="2946951107" sldId="2147483755"/>
              <pc:sldLayoutMk cId="3769708059" sldId="2147483759"/>
              <ac:cxnSpMk id="8" creationId="{DC6250AB-5784-222B-1D0C-A820EF836F1C}"/>
            </ac:cxnSpMkLst>
          </pc:cxnChg>
        </pc:sldLayoutChg>
        <pc:sldLayoutChg chg="addSp">
          <pc:chgData name="CHINTHAN B" userId="8a150ca4d0c24464" providerId="LiveId" clId="{63991D0D-4A19-4C02-8265-2FA379D9F954}" dt="2024-08-02T17:44:07.943" v="75"/>
          <pc:sldLayoutMkLst>
            <pc:docMk/>
            <pc:sldMasterMk cId="2946951107" sldId="2147483755"/>
            <pc:sldLayoutMk cId="1187995680" sldId="2147483760"/>
          </pc:sldLayoutMkLst>
          <pc:cxnChg chg="add">
            <ac:chgData name="CHINTHAN B" userId="8a150ca4d0c24464" providerId="LiveId" clId="{63991D0D-4A19-4C02-8265-2FA379D9F954}" dt="2024-08-02T17:44:07.943" v="75"/>
            <ac:cxnSpMkLst>
              <pc:docMk/>
              <pc:sldMasterMk cId="2946951107" sldId="2147483755"/>
              <pc:sldLayoutMk cId="1187995680" sldId="2147483760"/>
              <ac:cxnSpMk id="2" creationId="{B610669E-6371-EB20-045B-02AC719F0BE8}"/>
            </ac:cxnSpMkLst>
          </pc:cxnChg>
        </pc:sldLayoutChg>
        <pc:sldLayoutChg chg="addSp">
          <pc:chgData name="CHINTHAN B" userId="8a150ca4d0c24464" providerId="LiveId" clId="{63991D0D-4A19-4C02-8265-2FA379D9F954}" dt="2024-08-02T17:44:07.943" v="75"/>
          <pc:sldLayoutMkLst>
            <pc:docMk/>
            <pc:sldMasterMk cId="2946951107" sldId="2147483755"/>
            <pc:sldLayoutMk cId="3782479653" sldId="2147483761"/>
          </pc:sldLayoutMkLst>
          <pc:cxnChg chg="add">
            <ac:chgData name="CHINTHAN B" userId="8a150ca4d0c24464" providerId="LiveId" clId="{63991D0D-4A19-4C02-8265-2FA379D9F954}" dt="2024-08-02T17:44:07.943" v="75"/>
            <ac:cxnSpMkLst>
              <pc:docMk/>
              <pc:sldMasterMk cId="2946951107" sldId="2147483755"/>
              <pc:sldLayoutMk cId="3782479653" sldId="2147483761"/>
              <ac:cxnSpMk id="6" creationId="{75ACFDA5-1A2A-5B64-EE86-1C77D0A4FA5C}"/>
            </ac:cxnSpMkLst>
          </pc:cxnChg>
        </pc:sldLayoutChg>
        <pc:sldLayoutChg chg="addSp">
          <pc:chgData name="CHINTHAN B" userId="8a150ca4d0c24464" providerId="LiveId" clId="{63991D0D-4A19-4C02-8265-2FA379D9F954}" dt="2024-08-02T17:44:07.943" v="75"/>
          <pc:sldLayoutMkLst>
            <pc:docMk/>
            <pc:sldMasterMk cId="2946951107" sldId="2147483755"/>
            <pc:sldLayoutMk cId="1924317932" sldId="2147483763"/>
          </pc:sldLayoutMkLst>
          <pc:cxnChg chg="add">
            <ac:chgData name="CHINTHAN B" userId="8a150ca4d0c24464" providerId="LiveId" clId="{63991D0D-4A19-4C02-8265-2FA379D9F954}" dt="2024-08-02T17:44:07.943" v="75"/>
            <ac:cxnSpMkLst>
              <pc:docMk/>
              <pc:sldMasterMk cId="2946951107" sldId="2147483755"/>
              <pc:sldLayoutMk cId="1924317932" sldId="2147483763"/>
              <ac:cxnSpMk id="2" creationId="{3B521BD0-0AE0-FE75-0A0E-CB4D77D7FAC8}"/>
            </ac:cxnSpMkLst>
          </pc:cxnChg>
        </pc:sldLayoutChg>
      </pc:sldMasterChg>
      <pc:sldMasterChg chg="modSldLayout">
        <pc:chgData name="CHINTHAN B" userId="8a150ca4d0c24464" providerId="LiveId" clId="{63991D0D-4A19-4C02-8265-2FA379D9F954}" dt="2024-08-02T17:44:08.646" v="76"/>
        <pc:sldMasterMkLst>
          <pc:docMk/>
          <pc:sldMasterMk cId="3486342173" sldId="2147483768"/>
        </pc:sldMasterMkLst>
        <pc:sldLayoutChg chg="addSp">
          <pc:chgData name="CHINTHAN B" userId="8a150ca4d0c24464" providerId="LiveId" clId="{63991D0D-4A19-4C02-8265-2FA379D9F954}" dt="2024-08-02T17:44:08.646" v="76"/>
          <pc:sldLayoutMkLst>
            <pc:docMk/>
            <pc:sldMasterMk cId="3486342173" sldId="2147483768"/>
            <pc:sldLayoutMk cId="4050997635" sldId="2147483772"/>
          </pc:sldLayoutMkLst>
          <pc:cxnChg chg="add">
            <ac:chgData name="CHINTHAN B" userId="8a150ca4d0c24464" providerId="LiveId" clId="{63991D0D-4A19-4C02-8265-2FA379D9F954}" dt="2024-08-02T17:44:08.646" v="76"/>
            <ac:cxnSpMkLst>
              <pc:docMk/>
              <pc:sldMasterMk cId="3486342173" sldId="2147483768"/>
              <pc:sldLayoutMk cId="4050997635" sldId="2147483772"/>
              <ac:cxnSpMk id="8" creationId="{0C1C7460-61D9-767D-7173-71448C5955F7}"/>
            </ac:cxnSpMkLst>
          </pc:cxnChg>
        </pc:sldLayoutChg>
        <pc:sldLayoutChg chg="addSp">
          <pc:chgData name="CHINTHAN B" userId="8a150ca4d0c24464" providerId="LiveId" clId="{63991D0D-4A19-4C02-8265-2FA379D9F954}" dt="2024-08-02T17:44:08.646" v="76"/>
          <pc:sldLayoutMkLst>
            <pc:docMk/>
            <pc:sldMasterMk cId="3486342173" sldId="2147483768"/>
            <pc:sldLayoutMk cId="3313406905" sldId="2147483773"/>
          </pc:sldLayoutMkLst>
          <pc:cxnChg chg="add">
            <ac:chgData name="CHINTHAN B" userId="8a150ca4d0c24464" providerId="LiveId" clId="{63991D0D-4A19-4C02-8265-2FA379D9F954}" dt="2024-08-02T17:44:08.646" v="76"/>
            <ac:cxnSpMkLst>
              <pc:docMk/>
              <pc:sldMasterMk cId="3486342173" sldId="2147483768"/>
              <pc:sldLayoutMk cId="3313406905" sldId="2147483773"/>
              <ac:cxnSpMk id="10" creationId="{D03009F5-3E77-878D-AF8A-31B98C0E345E}"/>
            </ac:cxnSpMkLst>
          </pc:cxnChg>
        </pc:sldLayoutChg>
        <pc:sldLayoutChg chg="addSp">
          <pc:chgData name="CHINTHAN B" userId="8a150ca4d0c24464" providerId="LiveId" clId="{63991D0D-4A19-4C02-8265-2FA379D9F954}" dt="2024-08-02T17:44:08.646" v="76"/>
          <pc:sldLayoutMkLst>
            <pc:docMk/>
            <pc:sldMasterMk cId="3486342173" sldId="2147483768"/>
            <pc:sldLayoutMk cId="2535274848" sldId="2147483774"/>
          </pc:sldLayoutMkLst>
          <pc:cxnChg chg="add">
            <ac:chgData name="CHINTHAN B" userId="8a150ca4d0c24464" providerId="LiveId" clId="{63991D0D-4A19-4C02-8265-2FA379D9F954}" dt="2024-08-02T17:44:08.646" v="76"/>
            <ac:cxnSpMkLst>
              <pc:docMk/>
              <pc:sldMasterMk cId="3486342173" sldId="2147483768"/>
              <pc:sldLayoutMk cId="2535274848" sldId="2147483774"/>
              <ac:cxnSpMk id="3" creationId="{ED993650-ABDF-6752-C566-0DC7B70B24C5}"/>
            </ac:cxnSpMkLst>
          </pc:cxnChg>
        </pc:sldLayoutChg>
        <pc:sldLayoutChg chg="addSp">
          <pc:chgData name="CHINTHAN B" userId="8a150ca4d0c24464" providerId="LiveId" clId="{63991D0D-4A19-4C02-8265-2FA379D9F954}" dt="2024-08-02T17:44:08.646" v="76"/>
          <pc:sldLayoutMkLst>
            <pc:docMk/>
            <pc:sldMasterMk cId="3486342173" sldId="2147483768"/>
            <pc:sldLayoutMk cId="190305489" sldId="2147483776"/>
          </pc:sldLayoutMkLst>
          <pc:cxnChg chg="add">
            <ac:chgData name="CHINTHAN B" userId="8a150ca4d0c24464" providerId="LiveId" clId="{63991D0D-4A19-4C02-8265-2FA379D9F954}" dt="2024-08-02T17:44:08.646" v="76"/>
            <ac:cxnSpMkLst>
              <pc:docMk/>
              <pc:sldMasterMk cId="3486342173" sldId="2147483768"/>
              <pc:sldLayoutMk cId="190305489" sldId="2147483776"/>
              <ac:cxnSpMk id="8" creationId="{EDCD03D6-B158-543A-89D1-45DFE7905583}"/>
            </ac:cxnSpMkLst>
          </pc:cxnChg>
        </pc:sldLayoutChg>
      </pc:sldMasterChg>
      <pc:sldMasterChg chg="modSldLayout">
        <pc:chgData name="CHINTHAN B" userId="8a150ca4d0c24464" providerId="LiveId" clId="{63991D0D-4A19-4C02-8265-2FA379D9F954}" dt="2024-08-02T17:44:10.613" v="77"/>
        <pc:sldMasterMkLst>
          <pc:docMk/>
          <pc:sldMasterMk cId="1428087455" sldId="2147483787"/>
        </pc:sldMasterMkLst>
        <pc:sldLayoutChg chg="addSp">
          <pc:chgData name="CHINTHAN B" userId="8a150ca4d0c24464" providerId="LiveId" clId="{63991D0D-4A19-4C02-8265-2FA379D9F954}" dt="2024-08-02T17:44:10.613" v="77"/>
          <pc:sldLayoutMkLst>
            <pc:docMk/>
            <pc:sldMasterMk cId="1428087455" sldId="2147483787"/>
            <pc:sldLayoutMk cId="2792297181" sldId="2147483791"/>
          </pc:sldLayoutMkLst>
          <pc:cxnChg chg="add">
            <ac:chgData name="CHINTHAN B" userId="8a150ca4d0c24464" providerId="LiveId" clId="{63991D0D-4A19-4C02-8265-2FA379D9F954}" dt="2024-08-02T17:44:10.613" v="77"/>
            <ac:cxnSpMkLst>
              <pc:docMk/>
              <pc:sldMasterMk cId="1428087455" sldId="2147483787"/>
              <pc:sldLayoutMk cId="2792297181" sldId="2147483791"/>
              <ac:cxnSpMk id="8" creationId="{AC8BCED9-4C0A-E7EE-E3B2-D5F72A1396D5}"/>
            </ac:cxnSpMkLst>
          </pc:cxnChg>
        </pc:sldLayoutChg>
        <pc:sldLayoutChg chg="addSp">
          <pc:chgData name="CHINTHAN B" userId="8a150ca4d0c24464" providerId="LiveId" clId="{63991D0D-4A19-4C02-8265-2FA379D9F954}" dt="2024-08-02T17:44:10.613" v="77"/>
          <pc:sldLayoutMkLst>
            <pc:docMk/>
            <pc:sldMasterMk cId="1428087455" sldId="2147483787"/>
            <pc:sldLayoutMk cId="495268600" sldId="2147483792"/>
          </pc:sldLayoutMkLst>
          <pc:cxnChg chg="add">
            <ac:chgData name="CHINTHAN B" userId="8a150ca4d0c24464" providerId="LiveId" clId="{63991D0D-4A19-4C02-8265-2FA379D9F954}" dt="2024-08-02T17:44:10.613" v="77"/>
            <ac:cxnSpMkLst>
              <pc:docMk/>
              <pc:sldMasterMk cId="1428087455" sldId="2147483787"/>
              <pc:sldLayoutMk cId="495268600" sldId="2147483792"/>
              <ac:cxnSpMk id="10" creationId="{C7C0B4A9-DD92-9129-2B22-7C849ECBA894}"/>
            </ac:cxnSpMkLst>
          </pc:cxnChg>
        </pc:sldLayoutChg>
        <pc:sldLayoutChg chg="addSp">
          <pc:chgData name="CHINTHAN B" userId="8a150ca4d0c24464" providerId="LiveId" clId="{63991D0D-4A19-4C02-8265-2FA379D9F954}" dt="2024-08-02T17:44:10.613" v="77"/>
          <pc:sldLayoutMkLst>
            <pc:docMk/>
            <pc:sldMasterMk cId="1428087455" sldId="2147483787"/>
            <pc:sldLayoutMk cId="2441009683" sldId="2147483793"/>
          </pc:sldLayoutMkLst>
          <pc:cxnChg chg="add">
            <ac:chgData name="CHINTHAN B" userId="8a150ca4d0c24464" providerId="LiveId" clId="{63991D0D-4A19-4C02-8265-2FA379D9F954}" dt="2024-08-02T17:44:10.613" v="77"/>
            <ac:cxnSpMkLst>
              <pc:docMk/>
              <pc:sldMasterMk cId="1428087455" sldId="2147483787"/>
              <pc:sldLayoutMk cId="2441009683" sldId="2147483793"/>
              <ac:cxnSpMk id="2" creationId="{3C99EA28-6074-8962-B754-FDC7978FEFAD}"/>
            </ac:cxnSpMkLst>
          </pc:cxnChg>
        </pc:sldLayoutChg>
        <pc:sldLayoutChg chg="addSp">
          <pc:chgData name="CHINTHAN B" userId="8a150ca4d0c24464" providerId="LiveId" clId="{63991D0D-4A19-4C02-8265-2FA379D9F954}" dt="2024-08-02T17:44:10.613" v="77"/>
          <pc:sldLayoutMkLst>
            <pc:docMk/>
            <pc:sldMasterMk cId="1428087455" sldId="2147483787"/>
            <pc:sldLayoutMk cId="3548411479" sldId="2147483795"/>
          </pc:sldLayoutMkLst>
          <pc:cxnChg chg="add">
            <ac:chgData name="CHINTHAN B" userId="8a150ca4d0c24464" providerId="LiveId" clId="{63991D0D-4A19-4C02-8265-2FA379D9F954}" dt="2024-08-02T17:44:10.613" v="77"/>
            <ac:cxnSpMkLst>
              <pc:docMk/>
              <pc:sldMasterMk cId="1428087455" sldId="2147483787"/>
              <pc:sldLayoutMk cId="3548411479" sldId="2147483795"/>
              <ac:cxnSpMk id="8" creationId="{307972B7-56F7-96DA-DB29-0F800745908D}"/>
            </ac:cxnSpMkLst>
          </pc:cxnChg>
        </pc:sldLayoutChg>
      </pc:sldMasterChg>
      <pc:sldMasterChg chg="modSldLayout">
        <pc:chgData name="CHINTHAN B" userId="8a150ca4d0c24464" providerId="LiveId" clId="{63991D0D-4A19-4C02-8265-2FA379D9F954}" dt="2024-08-02T17:44:12.206" v="78"/>
        <pc:sldMasterMkLst>
          <pc:docMk/>
          <pc:sldMasterMk cId="4136714984" sldId="2147483806"/>
        </pc:sldMasterMkLst>
        <pc:sldLayoutChg chg="addSp">
          <pc:chgData name="CHINTHAN B" userId="8a150ca4d0c24464" providerId="LiveId" clId="{63991D0D-4A19-4C02-8265-2FA379D9F954}" dt="2024-08-02T17:44:12.206" v="78"/>
          <pc:sldLayoutMkLst>
            <pc:docMk/>
            <pc:sldMasterMk cId="4136714984" sldId="2147483806"/>
            <pc:sldLayoutMk cId="531227871" sldId="2147483810"/>
          </pc:sldLayoutMkLst>
          <pc:cxnChg chg="add">
            <ac:chgData name="CHINTHAN B" userId="8a150ca4d0c24464" providerId="LiveId" clId="{63991D0D-4A19-4C02-8265-2FA379D9F954}" dt="2024-08-02T17:44:12.206" v="78"/>
            <ac:cxnSpMkLst>
              <pc:docMk/>
              <pc:sldMasterMk cId="4136714984" sldId="2147483806"/>
              <pc:sldLayoutMk cId="531227871" sldId="2147483810"/>
              <ac:cxnSpMk id="9" creationId="{0FEEC351-1774-1159-EEE1-4DFAD9D8E46A}"/>
            </ac:cxnSpMkLst>
          </pc:cxnChg>
        </pc:sldLayoutChg>
        <pc:sldLayoutChg chg="addSp">
          <pc:chgData name="CHINTHAN B" userId="8a150ca4d0c24464" providerId="LiveId" clId="{63991D0D-4A19-4C02-8265-2FA379D9F954}" dt="2024-08-02T17:44:12.206" v="78"/>
          <pc:sldLayoutMkLst>
            <pc:docMk/>
            <pc:sldMasterMk cId="4136714984" sldId="2147483806"/>
            <pc:sldLayoutMk cId="407431187" sldId="2147483811"/>
          </pc:sldLayoutMkLst>
          <pc:cxnChg chg="add">
            <ac:chgData name="CHINTHAN B" userId="8a150ca4d0c24464" providerId="LiveId" clId="{63991D0D-4A19-4C02-8265-2FA379D9F954}" dt="2024-08-02T17:44:12.206" v="78"/>
            <ac:cxnSpMkLst>
              <pc:docMk/>
              <pc:sldMasterMk cId="4136714984" sldId="2147483806"/>
              <pc:sldLayoutMk cId="407431187" sldId="2147483811"/>
              <ac:cxnSpMk id="10" creationId="{EC475FE0-C191-10E4-6DC8-B392FD392727}"/>
            </ac:cxnSpMkLst>
          </pc:cxnChg>
        </pc:sldLayoutChg>
        <pc:sldLayoutChg chg="addSp">
          <pc:chgData name="CHINTHAN B" userId="8a150ca4d0c24464" providerId="LiveId" clId="{63991D0D-4A19-4C02-8265-2FA379D9F954}" dt="2024-08-02T17:44:12.206" v="78"/>
          <pc:sldLayoutMkLst>
            <pc:docMk/>
            <pc:sldMasterMk cId="4136714984" sldId="2147483806"/>
            <pc:sldLayoutMk cId="289183111" sldId="2147483812"/>
          </pc:sldLayoutMkLst>
          <pc:cxnChg chg="add">
            <ac:chgData name="CHINTHAN B" userId="8a150ca4d0c24464" providerId="LiveId" clId="{63991D0D-4A19-4C02-8265-2FA379D9F954}" dt="2024-08-02T17:44:12.206" v="78"/>
            <ac:cxnSpMkLst>
              <pc:docMk/>
              <pc:sldMasterMk cId="4136714984" sldId="2147483806"/>
              <pc:sldLayoutMk cId="289183111" sldId="2147483812"/>
              <ac:cxnSpMk id="6" creationId="{55C7DC62-EBB2-146E-1084-2710AF515323}"/>
            </ac:cxnSpMkLst>
          </pc:cxnChg>
        </pc:sldLayoutChg>
        <pc:sldLayoutChg chg="addSp">
          <pc:chgData name="CHINTHAN B" userId="8a150ca4d0c24464" providerId="LiveId" clId="{63991D0D-4A19-4C02-8265-2FA379D9F954}" dt="2024-08-02T17:44:12.206" v="78"/>
          <pc:sldLayoutMkLst>
            <pc:docMk/>
            <pc:sldMasterMk cId="4136714984" sldId="2147483806"/>
            <pc:sldLayoutMk cId="405079923" sldId="2147483814"/>
          </pc:sldLayoutMkLst>
          <pc:cxnChg chg="add">
            <ac:chgData name="CHINTHAN B" userId="8a150ca4d0c24464" providerId="LiveId" clId="{63991D0D-4A19-4C02-8265-2FA379D9F954}" dt="2024-08-02T17:44:12.206" v="78"/>
            <ac:cxnSpMkLst>
              <pc:docMk/>
              <pc:sldMasterMk cId="4136714984" sldId="2147483806"/>
              <pc:sldLayoutMk cId="405079923" sldId="2147483814"/>
              <ac:cxnSpMk id="8" creationId="{34B7660A-49EE-59B0-85EC-08AF77AE5662}"/>
            </ac:cxnSpMkLst>
          </pc:cxnChg>
        </pc:sldLayoutChg>
      </pc:sldMasterChg>
      <pc:sldMasterChg chg="modSldLayout">
        <pc:chgData name="CHINTHAN B" userId="8a150ca4d0c24464" providerId="LiveId" clId="{63991D0D-4A19-4C02-8265-2FA379D9F954}" dt="2024-08-02T17:44:15.748" v="79"/>
        <pc:sldMasterMkLst>
          <pc:docMk/>
          <pc:sldMasterMk cId="3973313650" sldId="2147483825"/>
        </pc:sldMasterMkLst>
        <pc:sldLayoutChg chg="addSp">
          <pc:chgData name="CHINTHAN B" userId="8a150ca4d0c24464" providerId="LiveId" clId="{63991D0D-4A19-4C02-8265-2FA379D9F954}" dt="2024-08-02T17:44:15.748" v="79"/>
          <pc:sldLayoutMkLst>
            <pc:docMk/>
            <pc:sldMasterMk cId="3973313650" sldId="2147483825"/>
            <pc:sldLayoutMk cId="3783460316" sldId="2147483829"/>
          </pc:sldLayoutMkLst>
          <pc:cxnChg chg="add">
            <ac:chgData name="CHINTHAN B" userId="8a150ca4d0c24464" providerId="LiveId" clId="{63991D0D-4A19-4C02-8265-2FA379D9F954}" dt="2024-08-02T17:44:15.748" v="79"/>
            <ac:cxnSpMkLst>
              <pc:docMk/>
              <pc:sldMasterMk cId="3973313650" sldId="2147483825"/>
              <pc:sldLayoutMk cId="3783460316" sldId="2147483829"/>
              <ac:cxnSpMk id="2" creationId="{29E01CA8-611E-7DAE-4321-C555F1BD927F}"/>
            </ac:cxnSpMkLst>
          </pc:cxnChg>
        </pc:sldLayoutChg>
        <pc:sldLayoutChg chg="addSp">
          <pc:chgData name="CHINTHAN B" userId="8a150ca4d0c24464" providerId="LiveId" clId="{63991D0D-4A19-4C02-8265-2FA379D9F954}" dt="2024-08-02T17:44:15.748" v="79"/>
          <pc:sldLayoutMkLst>
            <pc:docMk/>
            <pc:sldMasterMk cId="3973313650" sldId="2147483825"/>
            <pc:sldLayoutMk cId="3289303485" sldId="2147483830"/>
          </pc:sldLayoutMkLst>
          <pc:cxnChg chg="add">
            <ac:chgData name="CHINTHAN B" userId="8a150ca4d0c24464" providerId="LiveId" clId="{63991D0D-4A19-4C02-8265-2FA379D9F954}" dt="2024-08-02T17:44:15.748" v="79"/>
            <ac:cxnSpMkLst>
              <pc:docMk/>
              <pc:sldMasterMk cId="3973313650" sldId="2147483825"/>
              <pc:sldLayoutMk cId="3289303485" sldId="2147483830"/>
              <ac:cxnSpMk id="2" creationId="{82B7E81C-AECA-A5E0-9B35-1743570AE735}"/>
            </ac:cxnSpMkLst>
          </pc:cxnChg>
        </pc:sldLayoutChg>
        <pc:sldLayoutChg chg="addSp">
          <pc:chgData name="CHINTHAN B" userId="8a150ca4d0c24464" providerId="LiveId" clId="{63991D0D-4A19-4C02-8265-2FA379D9F954}" dt="2024-08-02T17:44:15.748" v="79"/>
          <pc:sldLayoutMkLst>
            <pc:docMk/>
            <pc:sldMasterMk cId="3973313650" sldId="2147483825"/>
            <pc:sldLayoutMk cId="291631545" sldId="2147483831"/>
          </pc:sldLayoutMkLst>
          <pc:cxnChg chg="add">
            <ac:chgData name="CHINTHAN B" userId="8a150ca4d0c24464" providerId="LiveId" clId="{63991D0D-4A19-4C02-8265-2FA379D9F954}" dt="2024-08-02T17:44:15.748" v="79"/>
            <ac:cxnSpMkLst>
              <pc:docMk/>
              <pc:sldMasterMk cId="3973313650" sldId="2147483825"/>
              <pc:sldLayoutMk cId="291631545" sldId="2147483831"/>
              <ac:cxnSpMk id="6" creationId="{9A5A2928-38A3-D78C-C3B5-B0EFF4C68998}"/>
            </ac:cxnSpMkLst>
          </pc:cxnChg>
        </pc:sldLayoutChg>
        <pc:sldLayoutChg chg="addSp">
          <pc:chgData name="CHINTHAN B" userId="8a150ca4d0c24464" providerId="LiveId" clId="{63991D0D-4A19-4C02-8265-2FA379D9F954}" dt="2024-08-02T17:44:15.748" v="79"/>
          <pc:sldLayoutMkLst>
            <pc:docMk/>
            <pc:sldMasterMk cId="3973313650" sldId="2147483825"/>
            <pc:sldLayoutMk cId="830716717" sldId="2147483833"/>
          </pc:sldLayoutMkLst>
          <pc:cxnChg chg="add">
            <ac:chgData name="CHINTHAN B" userId="8a150ca4d0c24464" providerId="LiveId" clId="{63991D0D-4A19-4C02-8265-2FA379D9F954}" dt="2024-08-02T17:44:15.748" v="79"/>
            <ac:cxnSpMkLst>
              <pc:docMk/>
              <pc:sldMasterMk cId="3973313650" sldId="2147483825"/>
              <pc:sldLayoutMk cId="830716717" sldId="2147483833"/>
              <ac:cxnSpMk id="10" creationId="{747246BB-71B9-5DFC-EC59-689BEB6B6C81}"/>
            </ac:cxnSpMkLst>
          </pc:cxnChg>
        </pc:sldLayoutChg>
      </pc:sldMasterChg>
      <pc:sldMasterChg chg="modSldLayout">
        <pc:chgData name="CHINTHAN B" userId="8a150ca4d0c24464" providerId="LiveId" clId="{63991D0D-4A19-4C02-8265-2FA379D9F954}" dt="2024-08-02T17:44:16.388" v="81"/>
        <pc:sldMasterMkLst>
          <pc:docMk/>
          <pc:sldMasterMk cId="2836164864" sldId="2147483838"/>
        </pc:sldMasterMkLst>
        <pc:sldLayoutChg chg="addSp">
          <pc:chgData name="CHINTHAN B" userId="8a150ca4d0c24464" providerId="LiveId" clId="{63991D0D-4A19-4C02-8265-2FA379D9F954}" dt="2024-08-02T17:44:16.388" v="81"/>
          <pc:sldLayoutMkLst>
            <pc:docMk/>
            <pc:sldMasterMk cId="2836164864" sldId="2147483838"/>
            <pc:sldLayoutMk cId="3118647803" sldId="2147483842"/>
          </pc:sldLayoutMkLst>
          <pc:cxnChg chg="add">
            <ac:chgData name="CHINTHAN B" userId="8a150ca4d0c24464" providerId="LiveId" clId="{63991D0D-4A19-4C02-8265-2FA379D9F954}" dt="2024-08-02T17:44:16.388" v="81"/>
            <ac:cxnSpMkLst>
              <pc:docMk/>
              <pc:sldMasterMk cId="2836164864" sldId="2147483838"/>
              <pc:sldLayoutMk cId="3118647803" sldId="2147483842"/>
              <ac:cxnSpMk id="8" creationId="{C096D582-0C7A-7250-DD99-E79B87A7EF46}"/>
            </ac:cxnSpMkLst>
          </pc:cxnChg>
        </pc:sldLayoutChg>
        <pc:sldLayoutChg chg="addSp">
          <pc:chgData name="CHINTHAN B" userId="8a150ca4d0c24464" providerId="LiveId" clId="{63991D0D-4A19-4C02-8265-2FA379D9F954}" dt="2024-08-02T17:44:16.388" v="81"/>
          <pc:sldLayoutMkLst>
            <pc:docMk/>
            <pc:sldMasterMk cId="2836164864" sldId="2147483838"/>
            <pc:sldLayoutMk cId="2460063929" sldId="2147483843"/>
          </pc:sldLayoutMkLst>
          <pc:cxnChg chg="add">
            <ac:chgData name="CHINTHAN B" userId="8a150ca4d0c24464" providerId="LiveId" clId="{63991D0D-4A19-4C02-8265-2FA379D9F954}" dt="2024-08-02T17:44:16.388" v="81"/>
            <ac:cxnSpMkLst>
              <pc:docMk/>
              <pc:sldMasterMk cId="2836164864" sldId="2147483838"/>
              <pc:sldLayoutMk cId="2460063929" sldId="2147483843"/>
              <ac:cxnSpMk id="10" creationId="{B3E680E6-E58D-9DFB-ED46-3EAE01423EA4}"/>
            </ac:cxnSpMkLst>
          </pc:cxnChg>
        </pc:sldLayoutChg>
        <pc:sldLayoutChg chg="addSp">
          <pc:chgData name="CHINTHAN B" userId="8a150ca4d0c24464" providerId="LiveId" clId="{63991D0D-4A19-4C02-8265-2FA379D9F954}" dt="2024-08-02T17:44:16.388" v="81"/>
          <pc:sldLayoutMkLst>
            <pc:docMk/>
            <pc:sldMasterMk cId="2836164864" sldId="2147483838"/>
            <pc:sldLayoutMk cId="423498376" sldId="2147483844"/>
          </pc:sldLayoutMkLst>
          <pc:cxnChg chg="add">
            <ac:chgData name="CHINTHAN B" userId="8a150ca4d0c24464" providerId="LiveId" clId="{63991D0D-4A19-4C02-8265-2FA379D9F954}" dt="2024-08-02T17:44:16.388" v="81"/>
            <ac:cxnSpMkLst>
              <pc:docMk/>
              <pc:sldMasterMk cId="2836164864" sldId="2147483838"/>
              <pc:sldLayoutMk cId="423498376" sldId="2147483844"/>
              <ac:cxnSpMk id="6" creationId="{AE0DDB38-54AF-128A-A339-B05AF4FD5788}"/>
            </ac:cxnSpMkLst>
          </pc:cxnChg>
        </pc:sldLayoutChg>
        <pc:sldLayoutChg chg="addSp">
          <pc:chgData name="CHINTHAN B" userId="8a150ca4d0c24464" providerId="LiveId" clId="{63991D0D-4A19-4C02-8265-2FA379D9F954}" dt="2024-08-02T17:44:16.388" v="81"/>
          <pc:sldLayoutMkLst>
            <pc:docMk/>
            <pc:sldMasterMk cId="2836164864" sldId="2147483838"/>
            <pc:sldLayoutMk cId="1023543408" sldId="2147483846"/>
          </pc:sldLayoutMkLst>
          <pc:cxnChg chg="add">
            <ac:chgData name="CHINTHAN B" userId="8a150ca4d0c24464" providerId="LiveId" clId="{63991D0D-4A19-4C02-8265-2FA379D9F954}" dt="2024-08-02T17:44:16.388" v="81"/>
            <ac:cxnSpMkLst>
              <pc:docMk/>
              <pc:sldMasterMk cId="2836164864" sldId="2147483838"/>
              <pc:sldLayoutMk cId="1023543408" sldId="2147483846"/>
              <ac:cxnSpMk id="8" creationId="{9FC22848-D890-B389-8EFF-2527FED9EF9F}"/>
            </ac:cxnSpMkLst>
          </pc:cxnChg>
        </pc:sldLayoutChg>
      </pc:sldMasterChg>
      <pc:sldMasterChg chg="modSldLayout">
        <pc:chgData name="CHINTHAN B" userId="8a150ca4d0c24464" providerId="LiveId" clId="{63991D0D-4A19-4C02-8265-2FA379D9F954}" dt="2024-08-02T17:44:17.853" v="83"/>
        <pc:sldMasterMkLst>
          <pc:docMk/>
          <pc:sldMasterMk cId="855755196" sldId="2147483857"/>
        </pc:sldMasterMkLst>
        <pc:sldLayoutChg chg="addSp">
          <pc:chgData name="CHINTHAN B" userId="8a150ca4d0c24464" providerId="LiveId" clId="{63991D0D-4A19-4C02-8265-2FA379D9F954}" dt="2024-08-02T17:44:17.853" v="83"/>
          <pc:sldLayoutMkLst>
            <pc:docMk/>
            <pc:sldMasterMk cId="855755196" sldId="2147483857"/>
            <pc:sldLayoutMk cId="330108624" sldId="2147483861"/>
          </pc:sldLayoutMkLst>
          <pc:cxnChg chg="add">
            <ac:chgData name="CHINTHAN B" userId="8a150ca4d0c24464" providerId="LiveId" clId="{63991D0D-4A19-4C02-8265-2FA379D9F954}" dt="2024-08-02T17:44:17.853" v="83"/>
            <ac:cxnSpMkLst>
              <pc:docMk/>
              <pc:sldMasterMk cId="855755196" sldId="2147483857"/>
              <pc:sldLayoutMk cId="330108624" sldId="2147483861"/>
              <ac:cxnSpMk id="8" creationId="{7FDB0E57-1112-021C-9F2D-58EA1EEB726C}"/>
            </ac:cxnSpMkLst>
          </pc:cxnChg>
        </pc:sldLayoutChg>
        <pc:sldLayoutChg chg="addSp">
          <pc:chgData name="CHINTHAN B" userId="8a150ca4d0c24464" providerId="LiveId" clId="{63991D0D-4A19-4C02-8265-2FA379D9F954}" dt="2024-08-02T17:44:17.853" v="83"/>
          <pc:sldLayoutMkLst>
            <pc:docMk/>
            <pc:sldMasterMk cId="855755196" sldId="2147483857"/>
            <pc:sldLayoutMk cId="368824779" sldId="2147483862"/>
          </pc:sldLayoutMkLst>
          <pc:cxnChg chg="add">
            <ac:chgData name="CHINTHAN B" userId="8a150ca4d0c24464" providerId="LiveId" clId="{63991D0D-4A19-4C02-8265-2FA379D9F954}" dt="2024-08-02T17:44:17.853" v="83"/>
            <ac:cxnSpMkLst>
              <pc:docMk/>
              <pc:sldMasterMk cId="855755196" sldId="2147483857"/>
              <pc:sldLayoutMk cId="368824779" sldId="2147483862"/>
              <ac:cxnSpMk id="10" creationId="{5AA0DF68-14B7-ED47-50FC-A4E6F78D3E4B}"/>
            </ac:cxnSpMkLst>
          </pc:cxnChg>
        </pc:sldLayoutChg>
        <pc:sldLayoutChg chg="addSp">
          <pc:chgData name="CHINTHAN B" userId="8a150ca4d0c24464" providerId="LiveId" clId="{63991D0D-4A19-4C02-8265-2FA379D9F954}" dt="2024-08-02T17:44:17.853" v="83"/>
          <pc:sldLayoutMkLst>
            <pc:docMk/>
            <pc:sldMasterMk cId="855755196" sldId="2147483857"/>
            <pc:sldLayoutMk cId="1310088343" sldId="2147483863"/>
          </pc:sldLayoutMkLst>
          <pc:cxnChg chg="add">
            <ac:chgData name="CHINTHAN B" userId="8a150ca4d0c24464" providerId="LiveId" clId="{63991D0D-4A19-4C02-8265-2FA379D9F954}" dt="2024-08-02T17:44:17.853" v="83"/>
            <ac:cxnSpMkLst>
              <pc:docMk/>
              <pc:sldMasterMk cId="855755196" sldId="2147483857"/>
              <pc:sldLayoutMk cId="1310088343" sldId="2147483863"/>
              <ac:cxnSpMk id="6" creationId="{BE2D6D1C-6101-94CE-1A31-0C0CEAF6DA7F}"/>
            </ac:cxnSpMkLst>
          </pc:cxnChg>
        </pc:sldLayoutChg>
        <pc:sldLayoutChg chg="addSp">
          <pc:chgData name="CHINTHAN B" userId="8a150ca4d0c24464" providerId="LiveId" clId="{63991D0D-4A19-4C02-8265-2FA379D9F954}" dt="2024-08-02T17:44:17.853" v="83"/>
          <pc:sldLayoutMkLst>
            <pc:docMk/>
            <pc:sldMasterMk cId="855755196" sldId="2147483857"/>
            <pc:sldLayoutMk cId="857569968" sldId="2147483865"/>
          </pc:sldLayoutMkLst>
          <pc:cxnChg chg="add">
            <ac:chgData name="CHINTHAN B" userId="8a150ca4d0c24464" providerId="LiveId" clId="{63991D0D-4A19-4C02-8265-2FA379D9F954}" dt="2024-08-02T17:44:17.853" v="83"/>
            <ac:cxnSpMkLst>
              <pc:docMk/>
              <pc:sldMasterMk cId="855755196" sldId="2147483857"/>
              <pc:sldLayoutMk cId="857569968" sldId="2147483865"/>
              <ac:cxnSpMk id="8" creationId="{0E7C625F-A7C3-0AB7-5E20-D731A80B096D}"/>
            </ac:cxnSpMkLst>
          </pc:cxnChg>
        </pc:sldLayoutChg>
      </pc:sldMasterChg>
      <pc:sldMasterChg chg="modSldLayout">
        <pc:chgData name="CHINTHAN B" userId="8a150ca4d0c24464" providerId="LiveId" clId="{63991D0D-4A19-4C02-8265-2FA379D9F954}" dt="2024-08-02T17:44:35.135" v="84"/>
        <pc:sldMasterMkLst>
          <pc:docMk/>
          <pc:sldMasterMk cId="2291637274" sldId="2147483876"/>
        </pc:sldMasterMkLst>
        <pc:sldLayoutChg chg="addSp">
          <pc:chgData name="CHINTHAN B" userId="8a150ca4d0c24464" providerId="LiveId" clId="{63991D0D-4A19-4C02-8265-2FA379D9F954}" dt="2024-08-02T17:44:35.135" v="84"/>
          <pc:sldLayoutMkLst>
            <pc:docMk/>
            <pc:sldMasterMk cId="2291637274" sldId="2147483876"/>
            <pc:sldLayoutMk cId="3094784150" sldId="2147483880"/>
          </pc:sldLayoutMkLst>
          <pc:cxnChg chg="add">
            <ac:chgData name="CHINTHAN B" userId="8a150ca4d0c24464" providerId="LiveId" clId="{63991D0D-4A19-4C02-8265-2FA379D9F954}" dt="2024-08-02T17:44:35.135" v="84"/>
            <ac:cxnSpMkLst>
              <pc:docMk/>
              <pc:sldMasterMk cId="2291637274" sldId="2147483876"/>
              <pc:sldLayoutMk cId="3094784150" sldId="2147483880"/>
              <ac:cxnSpMk id="2" creationId="{B7B84C36-7FDE-817F-F6EA-5E9E8C84B270}"/>
            </ac:cxnSpMkLst>
          </pc:cxnChg>
        </pc:sldLayoutChg>
        <pc:sldLayoutChg chg="addSp">
          <pc:chgData name="CHINTHAN B" userId="8a150ca4d0c24464" providerId="LiveId" clId="{63991D0D-4A19-4C02-8265-2FA379D9F954}" dt="2024-08-02T17:44:35.135" v="84"/>
          <pc:sldLayoutMkLst>
            <pc:docMk/>
            <pc:sldMasterMk cId="2291637274" sldId="2147483876"/>
            <pc:sldLayoutMk cId="2075281121" sldId="2147483881"/>
          </pc:sldLayoutMkLst>
          <pc:cxnChg chg="add">
            <ac:chgData name="CHINTHAN B" userId="8a150ca4d0c24464" providerId="LiveId" clId="{63991D0D-4A19-4C02-8265-2FA379D9F954}" dt="2024-08-02T17:44:35.135" v="84"/>
            <ac:cxnSpMkLst>
              <pc:docMk/>
              <pc:sldMasterMk cId="2291637274" sldId="2147483876"/>
              <pc:sldLayoutMk cId="2075281121" sldId="2147483881"/>
              <ac:cxnSpMk id="2" creationId="{4DC4A682-3CDB-0219-AFE9-D351E09FBD74}"/>
            </ac:cxnSpMkLst>
          </pc:cxnChg>
        </pc:sldLayoutChg>
        <pc:sldLayoutChg chg="addSp">
          <pc:chgData name="CHINTHAN B" userId="8a150ca4d0c24464" providerId="LiveId" clId="{63991D0D-4A19-4C02-8265-2FA379D9F954}" dt="2024-08-02T17:44:35.135" v="84"/>
          <pc:sldLayoutMkLst>
            <pc:docMk/>
            <pc:sldMasterMk cId="2291637274" sldId="2147483876"/>
            <pc:sldLayoutMk cId="484082626" sldId="2147483882"/>
          </pc:sldLayoutMkLst>
          <pc:cxnChg chg="add">
            <ac:chgData name="CHINTHAN B" userId="8a150ca4d0c24464" providerId="LiveId" clId="{63991D0D-4A19-4C02-8265-2FA379D9F954}" dt="2024-08-02T17:44:35.135" v="84"/>
            <ac:cxnSpMkLst>
              <pc:docMk/>
              <pc:sldMasterMk cId="2291637274" sldId="2147483876"/>
              <pc:sldLayoutMk cId="484082626" sldId="2147483882"/>
              <ac:cxnSpMk id="6" creationId="{87DE035E-1733-BBE6-5346-CB1244E65561}"/>
            </ac:cxnSpMkLst>
          </pc:cxnChg>
        </pc:sldLayoutChg>
        <pc:sldLayoutChg chg="addSp">
          <pc:chgData name="CHINTHAN B" userId="8a150ca4d0c24464" providerId="LiveId" clId="{63991D0D-4A19-4C02-8265-2FA379D9F954}" dt="2024-08-02T17:44:35.135" v="84"/>
          <pc:sldLayoutMkLst>
            <pc:docMk/>
            <pc:sldMasterMk cId="2291637274" sldId="2147483876"/>
            <pc:sldLayoutMk cId="1655245256" sldId="2147483884"/>
          </pc:sldLayoutMkLst>
          <pc:cxnChg chg="add">
            <ac:chgData name="CHINTHAN B" userId="8a150ca4d0c24464" providerId="LiveId" clId="{63991D0D-4A19-4C02-8265-2FA379D9F954}" dt="2024-08-02T17:44:35.135" v="84"/>
            <ac:cxnSpMkLst>
              <pc:docMk/>
              <pc:sldMasterMk cId="2291637274" sldId="2147483876"/>
              <pc:sldLayoutMk cId="1655245256" sldId="2147483884"/>
              <ac:cxnSpMk id="8" creationId="{BA36B9F9-066D-53E0-6519-1747ACC6CF56}"/>
            </ac:cxnSpMkLst>
          </pc:cxnChg>
        </pc:sldLayoutChg>
      </pc:sldMasterChg>
      <pc:sldMasterChg chg="modSldLayout">
        <pc:chgData name="CHINTHAN B" userId="8a150ca4d0c24464" providerId="LiveId" clId="{63991D0D-4A19-4C02-8265-2FA379D9F954}" dt="2024-08-02T17:44:42.323" v="85"/>
        <pc:sldMasterMkLst>
          <pc:docMk/>
          <pc:sldMasterMk cId="2290878140" sldId="2147483894"/>
        </pc:sldMasterMkLst>
        <pc:sldLayoutChg chg="addSp">
          <pc:chgData name="CHINTHAN B" userId="8a150ca4d0c24464" providerId="LiveId" clId="{63991D0D-4A19-4C02-8265-2FA379D9F954}" dt="2024-08-02T17:44:42.323" v="85"/>
          <pc:sldLayoutMkLst>
            <pc:docMk/>
            <pc:sldMasterMk cId="2290878140" sldId="2147483894"/>
            <pc:sldLayoutMk cId="4270172591" sldId="2147483898"/>
          </pc:sldLayoutMkLst>
          <pc:cxnChg chg="add">
            <ac:chgData name="CHINTHAN B" userId="8a150ca4d0c24464" providerId="LiveId" clId="{63991D0D-4A19-4C02-8265-2FA379D9F954}" dt="2024-08-02T17:44:42.323" v="85"/>
            <ac:cxnSpMkLst>
              <pc:docMk/>
              <pc:sldMasterMk cId="2290878140" sldId="2147483894"/>
              <pc:sldLayoutMk cId="4270172591" sldId="2147483898"/>
              <ac:cxnSpMk id="2" creationId="{57808CC6-25A3-303C-0DAD-0977DC20A218}"/>
            </ac:cxnSpMkLst>
          </pc:cxnChg>
        </pc:sldLayoutChg>
        <pc:sldLayoutChg chg="addSp">
          <pc:chgData name="CHINTHAN B" userId="8a150ca4d0c24464" providerId="LiveId" clId="{63991D0D-4A19-4C02-8265-2FA379D9F954}" dt="2024-08-02T17:44:42.323" v="85"/>
          <pc:sldLayoutMkLst>
            <pc:docMk/>
            <pc:sldMasterMk cId="2290878140" sldId="2147483894"/>
            <pc:sldLayoutMk cId="2699129319" sldId="2147483899"/>
          </pc:sldLayoutMkLst>
          <pc:cxnChg chg="add">
            <ac:chgData name="CHINTHAN B" userId="8a150ca4d0c24464" providerId="LiveId" clId="{63991D0D-4A19-4C02-8265-2FA379D9F954}" dt="2024-08-02T17:44:42.323" v="85"/>
            <ac:cxnSpMkLst>
              <pc:docMk/>
              <pc:sldMasterMk cId="2290878140" sldId="2147483894"/>
              <pc:sldLayoutMk cId="2699129319" sldId="2147483899"/>
              <ac:cxnSpMk id="2" creationId="{53E71BC5-6E8C-AB4B-9C46-CBE12C59D4E2}"/>
            </ac:cxnSpMkLst>
          </pc:cxnChg>
        </pc:sldLayoutChg>
        <pc:sldLayoutChg chg="addSp">
          <pc:chgData name="CHINTHAN B" userId="8a150ca4d0c24464" providerId="LiveId" clId="{63991D0D-4A19-4C02-8265-2FA379D9F954}" dt="2024-08-02T17:44:42.323" v="85"/>
          <pc:sldLayoutMkLst>
            <pc:docMk/>
            <pc:sldMasterMk cId="2290878140" sldId="2147483894"/>
            <pc:sldLayoutMk cId="2784301661" sldId="2147483900"/>
          </pc:sldLayoutMkLst>
          <pc:cxnChg chg="add">
            <ac:chgData name="CHINTHAN B" userId="8a150ca4d0c24464" providerId="LiveId" clId="{63991D0D-4A19-4C02-8265-2FA379D9F954}" dt="2024-08-02T17:44:42.323" v="85"/>
            <ac:cxnSpMkLst>
              <pc:docMk/>
              <pc:sldMasterMk cId="2290878140" sldId="2147483894"/>
              <pc:sldLayoutMk cId="2784301661" sldId="2147483900"/>
              <ac:cxnSpMk id="6" creationId="{8F9C9483-44C4-8B2C-FC0C-F4D2BD7AB174}"/>
            </ac:cxnSpMkLst>
          </pc:cxnChg>
        </pc:sldLayoutChg>
        <pc:sldLayoutChg chg="addSp">
          <pc:chgData name="CHINTHAN B" userId="8a150ca4d0c24464" providerId="LiveId" clId="{63991D0D-4A19-4C02-8265-2FA379D9F954}" dt="2024-08-02T17:44:42.323" v="85"/>
          <pc:sldLayoutMkLst>
            <pc:docMk/>
            <pc:sldMasterMk cId="2290878140" sldId="2147483894"/>
            <pc:sldLayoutMk cId="4004471023" sldId="2147483902"/>
          </pc:sldLayoutMkLst>
          <pc:cxnChg chg="add">
            <ac:chgData name="CHINTHAN B" userId="8a150ca4d0c24464" providerId="LiveId" clId="{63991D0D-4A19-4C02-8265-2FA379D9F954}" dt="2024-08-02T17:44:42.323" v="85"/>
            <ac:cxnSpMkLst>
              <pc:docMk/>
              <pc:sldMasterMk cId="2290878140" sldId="2147483894"/>
              <pc:sldLayoutMk cId="4004471023" sldId="2147483902"/>
              <ac:cxnSpMk id="8" creationId="{2DE90136-1389-DF46-2D22-3C17232D64CB}"/>
            </ac:cxnSpMkLst>
          </pc:cxnChg>
        </pc:sldLayoutChg>
      </pc:sldMasterChg>
      <pc:sldMasterChg chg="modSldLayout">
        <pc:chgData name="CHINTHAN B" userId="8a150ca4d0c24464" providerId="LiveId" clId="{63991D0D-4A19-4C02-8265-2FA379D9F954}" dt="2024-08-02T17:44:52.809" v="86"/>
        <pc:sldMasterMkLst>
          <pc:docMk/>
          <pc:sldMasterMk cId="3174935569" sldId="2147483912"/>
        </pc:sldMasterMkLst>
        <pc:sldLayoutChg chg="addSp">
          <pc:chgData name="CHINTHAN B" userId="8a150ca4d0c24464" providerId="LiveId" clId="{63991D0D-4A19-4C02-8265-2FA379D9F954}" dt="2024-08-02T17:44:52.809" v="86"/>
          <pc:sldLayoutMkLst>
            <pc:docMk/>
            <pc:sldMasterMk cId="3174935569" sldId="2147483912"/>
            <pc:sldLayoutMk cId="3787353486" sldId="2147483916"/>
          </pc:sldLayoutMkLst>
          <pc:cxnChg chg="add">
            <ac:chgData name="CHINTHAN B" userId="8a150ca4d0c24464" providerId="LiveId" clId="{63991D0D-4A19-4C02-8265-2FA379D9F954}" dt="2024-08-02T17:44:52.809" v="86"/>
            <ac:cxnSpMkLst>
              <pc:docMk/>
              <pc:sldMasterMk cId="3174935569" sldId="2147483912"/>
              <pc:sldLayoutMk cId="3787353486" sldId="2147483916"/>
              <ac:cxnSpMk id="2" creationId="{EAF995E3-DE7C-146F-3AC8-F8AFD07BF5BF}"/>
            </ac:cxnSpMkLst>
          </pc:cxnChg>
        </pc:sldLayoutChg>
        <pc:sldLayoutChg chg="addSp">
          <pc:chgData name="CHINTHAN B" userId="8a150ca4d0c24464" providerId="LiveId" clId="{63991D0D-4A19-4C02-8265-2FA379D9F954}" dt="2024-08-02T17:44:52.809" v="86"/>
          <pc:sldLayoutMkLst>
            <pc:docMk/>
            <pc:sldMasterMk cId="3174935569" sldId="2147483912"/>
            <pc:sldLayoutMk cId="2875510224" sldId="2147483917"/>
          </pc:sldLayoutMkLst>
          <pc:cxnChg chg="add">
            <ac:chgData name="CHINTHAN B" userId="8a150ca4d0c24464" providerId="LiveId" clId="{63991D0D-4A19-4C02-8265-2FA379D9F954}" dt="2024-08-02T17:44:52.809" v="86"/>
            <ac:cxnSpMkLst>
              <pc:docMk/>
              <pc:sldMasterMk cId="3174935569" sldId="2147483912"/>
              <pc:sldLayoutMk cId="2875510224" sldId="2147483917"/>
              <ac:cxnSpMk id="2" creationId="{D0EA00D7-4A3E-2B5B-5B5B-1E956B274B49}"/>
            </ac:cxnSpMkLst>
          </pc:cxnChg>
        </pc:sldLayoutChg>
        <pc:sldLayoutChg chg="addSp">
          <pc:chgData name="CHINTHAN B" userId="8a150ca4d0c24464" providerId="LiveId" clId="{63991D0D-4A19-4C02-8265-2FA379D9F954}" dt="2024-08-02T17:44:52.809" v="86"/>
          <pc:sldLayoutMkLst>
            <pc:docMk/>
            <pc:sldMasterMk cId="3174935569" sldId="2147483912"/>
            <pc:sldLayoutMk cId="1266969869" sldId="2147483918"/>
          </pc:sldLayoutMkLst>
          <pc:cxnChg chg="add">
            <ac:chgData name="CHINTHAN B" userId="8a150ca4d0c24464" providerId="LiveId" clId="{63991D0D-4A19-4C02-8265-2FA379D9F954}" dt="2024-08-02T17:44:52.809" v="86"/>
            <ac:cxnSpMkLst>
              <pc:docMk/>
              <pc:sldMasterMk cId="3174935569" sldId="2147483912"/>
              <pc:sldLayoutMk cId="1266969869" sldId="2147483918"/>
              <ac:cxnSpMk id="6" creationId="{69D317FE-4354-3056-FD2E-63CB6A578309}"/>
            </ac:cxnSpMkLst>
          </pc:cxnChg>
        </pc:sldLayoutChg>
        <pc:sldLayoutChg chg="addSp">
          <pc:chgData name="CHINTHAN B" userId="8a150ca4d0c24464" providerId="LiveId" clId="{63991D0D-4A19-4C02-8265-2FA379D9F954}" dt="2024-08-02T17:44:52.809" v="86"/>
          <pc:sldLayoutMkLst>
            <pc:docMk/>
            <pc:sldMasterMk cId="3174935569" sldId="2147483912"/>
            <pc:sldLayoutMk cId="3556270971" sldId="2147483920"/>
          </pc:sldLayoutMkLst>
          <pc:cxnChg chg="add">
            <ac:chgData name="CHINTHAN B" userId="8a150ca4d0c24464" providerId="LiveId" clId="{63991D0D-4A19-4C02-8265-2FA379D9F954}" dt="2024-08-02T17:44:52.809" v="86"/>
            <ac:cxnSpMkLst>
              <pc:docMk/>
              <pc:sldMasterMk cId="3174935569" sldId="2147483912"/>
              <pc:sldLayoutMk cId="3556270971" sldId="2147483920"/>
              <ac:cxnSpMk id="8" creationId="{F0063893-28C9-DB4B-4EB8-33085EEC3D82}"/>
            </ac:cxnSpMkLst>
          </pc:cxnChg>
        </pc:sldLayoutChg>
      </pc:sldMasterChg>
      <pc:sldMasterChg chg="modSldLayout">
        <pc:chgData name="CHINTHAN B" userId="8a150ca4d0c24464" providerId="LiveId" clId="{63991D0D-4A19-4C02-8265-2FA379D9F954}" dt="2024-08-02T17:45:02.437" v="87"/>
        <pc:sldMasterMkLst>
          <pc:docMk/>
          <pc:sldMasterMk cId="2813530651" sldId="2147483930"/>
        </pc:sldMasterMkLst>
        <pc:sldLayoutChg chg="addSp">
          <pc:chgData name="CHINTHAN B" userId="8a150ca4d0c24464" providerId="LiveId" clId="{63991D0D-4A19-4C02-8265-2FA379D9F954}" dt="2024-08-02T17:45:02.437" v="87"/>
          <pc:sldLayoutMkLst>
            <pc:docMk/>
            <pc:sldMasterMk cId="2813530651" sldId="2147483930"/>
            <pc:sldLayoutMk cId="4228474298" sldId="2147483934"/>
          </pc:sldLayoutMkLst>
          <pc:cxnChg chg="add">
            <ac:chgData name="CHINTHAN B" userId="8a150ca4d0c24464" providerId="LiveId" clId="{63991D0D-4A19-4C02-8265-2FA379D9F954}" dt="2024-08-02T17:45:02.437" v="87"/>
            <ac:cxnSpMkLst>
              <pc:docMk/>
              <pc:sldMasterMk cId="2813530651" sldId="2147483930"/>
              <pc:sldLayoutMk cId="4228474298" sldId="2147483934"/>
              <ac:cxnSpMk id="2" creationId="{E1E6A181-4EC1-4557-14A4-CA3A2BC24774}"/>
            </ac:cxnSpMkLst>
          </pc:cxnChg>
        </pc:sldLayoutChg>
        <pc:sldLayoutChg chg="addSp">
          <pc:chgData name="CHINTHAN B" userId="8a150ca4d0c24464" providerId="LiveId" clId="{63991D0D-4A19-4C02-8265-2FA379D9F954}" dt="2024-08-02T17:45:02.437" v="87"/>
          <pc:sldLayoutMkLst>
            <pc:docMk/>
            <pc:sldMasterMk cId="2813530651" sldId="2147483930"/>
            <pc:sldLayoutMk cId="3566791923" sldId="2147483935"/>
          </pc:sldLayoutMkLst>
          <pc:cxnChg chg="add">
            <ac:chgData name="CHINTHAN B" userId="8a150ca4d0c24464" providerId="LiveId" clId="{63991D0D-4A19-4C02-8265-2FA379D9F954}" dt="2024-08-02T17:45:02.437" v="87"/>
            <ac:cxnSpMkLst>
              <pc:docMk/>
              <pc:sldMasterMk cId="2813530651" sldId="2147483930"/>
              <pc:sldLayoutMk cId="3566791923" sldId="2147483935"/>
              <ac:cxnSpMk id="2" creationId="{0A485A90-38D0-2515-5F54-4F4B5BA8DF41}"/>
            </ac:cxnSpMkLst>
          </pc:cxnChg>
        </pc:sldLayoutChg>
        <pc:sldLayoutChg chg="addSp">
          <pc:chgData name="CHINTHAN B" userId="8a150ca4d0c24464" providerId="LiveId" clId="{63991D0D-4A19-4C02-8265-2FA379D9F954}" dt="2024-08-02T17:45:02.437" v="87"/>
          <pc:sldLayoutMkLst>
            <pc:docMk/>
            <pc:sldMasterMk cId="2813530651" sldId="2147483930"/>
            <pc:sldLayoutMk cId="2623642389" sldId="2147483936"/>
          </pc:sldLayoutMkLst>
          <pc:cxnChg chg="add">
            <ac:chgData name="CHINTHAN B" userId="8a150ca4d0c24464" providerId="LiveId" clId="{63991D0D-4A19-4C02-8265-2FA379D9F954}" dt="2024-08-02T17:45:02.437" v="87"/>
            <ac:cxnSpMkLst>
              <pc:docMk/>
              <pc:sldMasterMk cId="2813530651" sldId="2147483930"/>
              <pc:sldLayoutMk cId="2623642389" sldId="2147483936"/>
              <ac:cxnSpMk id="6" creationId="{87664028-F339-20B4-95FE-A25227931C7B}"/>
            </ac:cxnSpMkLst>
          </pc:cxnChg>
        </pc:sldLayoutChg>
        <pc:sldLayoutChg chg="addSp">
          <pc:chgData name="CHINTHAN B" userId="8a150ca4d0c24464" providerId="LiveId" clId="{63991D0D-4A19-4C02-8265-2FA379D9F954}" dt="2024-08-02T17:45:02.437" v="87"/>
          <pc:sldLayoutMkLst>
            <pc:docMk/>
            <pc:sldMasterMk cId="2813530651" sldId="2147483930"/>
            <pc:sldLayoutMk cId="2249612689" sldId="2147483938"/>
          </pc:sldLayoutMkLst>
          <pc:cxnChg chg="add">
            <ac:chgData name="CHINTHAN B" userId="8a150ca4d0c24464" providerId="LiveId" clId="{63991D0D-4A19-4C02-8265-2FA379D9F954}" dt="2024-08-02T17:45:02.437" v="87"/>
            <ac:cxnSpMkLst>
              <pc:docMk/>
              <pc:sldMasterMk cId="2813530651" sldId="2147483930"/>
              <pc:sldLayoutMk cId="2249612689" sldId="2147483938"/>
              <ac:cxnSpMk id="8" creationId="{C9F6CD7A-F6CE-9227-C16C-A6847C134467}"/>
            </ac:cxnSpMkLst>
          </pc:cxnChg>
        </pc:sldLayoutChg>
      </pc:sldMasterChg>
      <pc:sldMasterChg chg="modSldLayout">
        <pc:chgData name="CHINTHAN B" userId="8a150ca4d0c24464" providerId="LiveId" clId="{63991D0D-4A19-4C02-8265-2FA379D9F954}" dt="2024-08-02T17:45:03.813" v="88"/>
        <pc:sldMasterMkLst>
          <pc:docMk/>
          <pc:sldMasterMk cId="2576622942" sldId="2147483948"/>
        </pc:sldMasterMkLst>
        <pc:sldLayoutChg chg="addSp">
          <pc:chgData name="CHINTHAN B" userId="8a150ca4d0c24464" providerId="LiveId" clId="{63991D0D-4A19-4C02-8265-2FA379D9F954}" dt="2024-08-02T17:45:03.813" v="88"/>
          <pc:sldLayoutMkLst>
            <pc:docMk/>
            <pc:sldMasterMk cId="2576622942" sldId="2147483948"/>
            <pc:sldLayoutMk cId="2577845770" sldId="2147483952"/>
          </pc:sldLayoutMkLst>
          <pc:cxnChg chg="add">
            <ac:chgData name="CHINTHAN B" userId="8a150ca4d0c24464" providerId="LiveId" clId="{63991D0D-4A19-4C02-8265-2FA379D9F954}" dt="2024-08-02T17:45:03.813" v="88"/>
            <ac:cxnSpMkLst>
              <pc:docMk/>
              <pc:sldMasterMk cId="2576622942" sldId="2147483948"/>
              <pc:sldLayoutMk cId="2577845770" sldId="2147483952"/>
              <ac:cxnSpMk id="2" creationId="{C563D3C9-CFA2-125F-8322-6F2B888353FC}"/>
            </ac:cxnSpMkLst>
          </pc:cxnChg>
        </pc:sldLayoutChg>
        <pc:sldLayoutChg chg="addSp">
          <pc:chgData name="CHINTHAN B" userId="8a150ca4d0c24464" providerId="LiveId" clId="{63991D0D-4A19-4C02-8265-2FA379D9F954}" dt="2024-08-02T17:45:03.813" v="88"/>
          <pc:sldLayoutMkLst>
            <pc:docMk/>
            <pc:sldMasterMk cId="2576622942" sldId="2147483948"/>
            <pc:sldLayoutMk cId="2794468735" sldId="2147483953"/>
          </pc:sldLayoutMkLst>
          <pc:cxnChg chg="add">
            <ac:chgData name="CHINTHAN B" userId="8a150ca4d0c24464" providerId="LiveId" clId="{63991D0D-4A19-4C02-8265-2FA379D9F954}" dt="2024-08-02T17:45:03.813" v="88"/>
            <ac:cxnSpMkLst>
              <pc:docMk/>
              <pc:sldMasterMk cId="2576622942" sldId="2147483948"/>
              <pc:sldLayoutMk cId="2794468735" sldId="2147483953"/>
              <ac:cxnSpMk id="2" creationId="{E714AF61-772A-ED5C-9D34-D6B63F28B1BB}"/>
            </ac:cxnSpMkLst>
          </pc:cxnChg>
        </pc:sldLayoutChg>
        <pc:sldLayoutChg chg="addSp">
          <pc:chgData name="CHINTHAN B" userId="8a150ca4d0c24464" providerId="LiveId" clId="{63991D0D-4A19-4C02-8265-2FA379D9F954}" dt="2024-08-02T17:45:03.813" v="88"/>
          <pc:sldLayoutMkLst>
            <pc:docMk/>
            <pc:sldMasterMk cId="2576622942" sldId="2147483948"/>
            <pc:sldLayoutMk cId="2564782772" sldId="2147483954"/>
          </pc:sldLayoutMkLst>
          <pc:cxnChg chg="add">
            <ac:chgData name="CHINTHAN B" userId="8a150ca4d0c24464" providerId="LiveId" clId="{63991D0D-4A19-4C02-8265-2FA379D9F954}" dt="2024-08-02T17:45:03.813" v="88"/>
            <ac:cxnSpMkLst>
              <pc:docMk/>
              <pc:sldMasterMk cId="2576622942" sldId="2147483948"/>
              <pc:sldLayoutMk cId="2564782772" sldId="2147483954"/>
              <ac:cxnSpMk id="6" creationId="{46DB05EE-27DF-598A-115E-126D2B36584B}"/>
            </ac:cxnSpMkLst>
          </pc:cxnChg>
        </pc:sldLayoutChg>
        <pc:sldLayoutChg chg="addSp">
          <pc:chgData name="CHINTHAN B" userId="8a150ca4d0c24464" providerId="LiveId" clId="{63991D0D-4A19-4C02-8265-2FA379D9F954}" dt="2024-08-02T17:45:03.813" v="88"/>
          <pc:sldLayoutMkLst>
            <pc:docMk/>
            <pc:sldMasterMk cId="2576622942" sldId="2147483948"/>
            <pc:sldLayoutMk cId="1116630527" sldId="2147483956"/>
          </pc:sldLayoutMkLst>
          <pc:cxnChg chg="add">
            <ac:chgData name="CHINTHAN B" userId="8a150ca4d0c24464" providerId="LiveId" clId="{63991D0D-4A19-4C02-8265-2FA379D9F954}" dt="2024-08-02T17:45:03.813" v="88"/>
            <ac:cxnSpMkLst>
              <pc:docMk/>
              <pc:sldMasterMk cId="2576622942" sldId="2147483948"/>
              <pc:sldLayoutMk cId="1116630527" sldId="2147483956"/>
              <ac:cxnSpMk id="8" creationId="{4B8D26DA-51FD-5FB4-5310-1F6CE7791589}"/>
            </ac:cxnSpMkLst>
          </pc:cxnChg>
        </pc:sldLayoutChg>
      </pc:sldMasterChg>
      <pc:sldMasterChg chg="modSldLayout">
        <pc:chgData name="CHINTHAN B" userId="8a150ca4d0c24464" providerId="LiveId" clId="{63991D0D-4A19-4C02-8265-2FA379D9F954}" dt="2024-08-02T17:45:18.620" v="89"/>
        <pc:sldMasterMkLst>
          <pc:docMk/>
          <pc:sldMasterMk cId="1595991009" sldId="2147483966"/>
        </pc:sldMasterMkLst>
        <pc:sldLayoutChg chg="addSp">
          <pc:chgData name="CHINTHAN B" userId="8a150ca4d0c24464" providerId="LiveId" clId="{63991D0D-4A19-4C02-8265-2FA379D9F954}" dt="2024-08-02T17:45:18.620" v="89"/>
          <pc:sldLayoutMkLst>
            <pc:docMk/>
            <pc:sldMasterMk cId="1595991009" sldId="2147483966"/>
            <pc:sldLayoutMk cId="2445536513" sldId="2147483970"/>
          </pc:sldLayoutMkLst>
          <pc:cxnChg chg="add">
            <ac:chgData name="CHINTHAN B" userId="8a150ca4d0c24464" providerId="LiveId" clId="{63991D0D-4A19-4C02-8265-2FA379D9F954}" dt="2024-08-02T17:45:18.620" v="89"/>
            <ac:cxnSpMkLst>
              <pc:docMk/>
              <pc:sldMasterMk cId="1595991009" sldId="2147483966"/>
              <pc:sldLayoutMk cId="2445536513" sldId="2147483970"/>
              <ac:cxnSpMk id="2" creationId="{C660869C-E9EF-BC5D-A369-E7F92914FC32}"/>
            </ac:cxnSpMkLst>
          </pc:cxnChg>
        </pc:sldLayoutChg>
        <pc:sldLayoutChg chg="addSp">
          <pc:chgData name="CHINTHAN B" userId="8a150ca4d0c24464" providerId="LiveId" clId="{63991D0D-4A19-4C02-8265-2FA379D9F954}" dt="2024-08-02T17:45:18.620" v="89"/>
          <pc:sldLayoutMkLst>
            <pc:docMk/>
            <pc:sldMasterMk cId="1595991009" sldId="2147483966"/>
            <pc:sldLayoutMk cId="2667160757" sldId="2147483971"/>
          </pc:sldLayoutMkLst>
          <pc:cxnChg chg="add">
            <ac:chgData name="CHINTHAN B" userId="8a150ca4d0c24464" providerId="LiveId" clId="{63991D0D-4A19-4C02-8265-2FA379D9F954}" dt="2024-08-02T17:45:18.620" v="89"/>
            <ac:cxnSpMkLst>
              <pc:docMk/>
              <pc:sldMasterMk cId="1595991009" sldId="2147483966"/>
              <pc:sldLayoutMk cId="2667160757" sldId="2147483971"/>
              <ac:cxnSpMk id="2" creationId="{C71324DF-93B0-3D37-F1C6-324BBAD35DCF}"/>
            </ac:cxnSpMkLst>
          </pc:cxnChg>
        </pc:sldLayoutChg>
        <pc:sldLayoutChg chg="addSp">
          <pc:chgData name="CHINTHAN B" userId="8a150ca4d0c24464" providerId="LiveId" clId="{63991D0D-4A19-4C02-8265-2FA379D9F954}" dt="2024-08-02T17:45:18.620" v="89"/>
          <pc:sldLayoutMkLst>
            <pc:docMk/>
            <pc:sldMasterMk cId="1595991009" sldId="2147483966"/>
            <pc:sldLayoutMk cId="2324629199" sldId="2147483972"/>
          </pc:sldLayoutMkLst>
          <pc:cxnChg chg="add">
            <ac:chgData name="CHINTHAN B" userId="8a150ca4d0c24464" providerId="LiveId" clId="{63991D0D-4A19-4C02-8265-2FA379D9F954}" dt="2024-08-02T17:45:18.620" v="89"/>
            <ac:cxnSpMkLst>
              <pc:docMk/>
              <pc:sldMasterMk cId="1595991009" sldId="2147483966"/>
              <pc:sldLayoutMk cId="2324629199" sldId="2147483972"/>
              <ac:cxnSpMk id="6" creationId="{3CDE6291-7A21-90AB-9510-085E9796338F}"/>
            </ac:cxnSpMkLst>
          </pc:cxnChg>
        </pc:sldLayoutChg>
        <pc:sldLayoutChg chg="addSp">
          <pc:chgData name="CHINTHAN B" userId="8a150ca4d0c24464" providerId="LiveId" clId="{63991D0D-4A19-4C02-8265-2FA379D9F954}" dt="2024-08-02T17:45:18.620" v="89"/>
          <pc:sldLayoutMkLst>
            <pc:docMk/>
            <pc:sldMasterMk cId="1595991009" sldId="2147483966"/>
            <pc:sldLayoutMk cId="2832072907" sldId="2147483974"/>
          </pc:sldLayoutMkLst>
          <pc:cxnChg chg="add">
            <ac:chgData name="CHINTHAN B" userId="8a150ca4d0c24464" providerId="LiveId" clId="{63991D0D-4A19-4C02-8265-2FA379D9F954}" dt="2024-08-02T17:45:18.620" v="89"/>
            <ac:cxnSpMkLst>
              <pc:docMk/>
              <pc:sldMasterMk cId="1595991009" sldId="2147483966"/>
              <pc:sldLayoutMk cId="2832072907" sldId="2147483974"/>
              <ac:cxnSpMk id="8" creationId="{E9AF72A5-9A0A-24B0-C8E5-D72C4BA46CB4}"/>
            </ac:cxnSpMkLst>
          </pc:cxnChg>
        </pc:sldLayoutChg>
      </pc:sldMasterChg>
      <pc:sldMasterChg chg="modSldLayout">
        <pc:chgData name="CHINTHAN B" userId="8a150ca4d0c24464" providerId="LiveId" clId="{63991D0D-4A19-4C02-8265-2FA379D9F954}" dt="2024-08-02T17:45:19.940" v="90"/>
        <pc:sldMasterMkLst>
          <pc:docMk/>
          <pc:sldMasterMk cId="1115596785" sldId="2147483984"/>
        </pc:sldMasterMkLst>
        <pc:sldLayoutChg chg="addSp">
          <pc:chgData name="CHINTHAN B" userId="8a150ca4d0c24464" providerId="LiveId" clId="{63991D0D-4A19-4C02-8265-2FA379D9F954}" dt="2024-08-02T17:45:19.940" v="90"/>
          <pc:sldLayoutMkLst>
            <pc:docMk/>
            <pc:sldMasterMk cId="1115596785" sldId="2147483984"/>
            <pc:sldLayoutMk cId="2571551759" sldId="2147483988"/>
          </pc:sldLayoutMkLst>
          <pc:cxnChg chg="add">
            <ac:chgData name="CHINTHAN B" userId="8a150ca4d0c24464" providerId="LiveId" clId="{63991D0D-4A19-4C02-8265-2FA379D9F954}" dt="2024-08-02T17:45:19.940" v="90"/>
            <ac:cxnSpMkLst>
              <pc:docMk/>
              <pc:sldMasterMk cId="1115596785" sldId="2147483984"/>
              <pc:sldLayoutMk cId="2571551759" sldId="2147483988"/>
              <ac:cxnSpMk id="2" creationId="{46E7C6B2-83D5-4510-B01F-A64A12FE9C53}"/>
            </ac:cxnSpMkLst>
          </pc:cxnChg>
        </pc:sldLayoutChg>
        <pc:sldLayoutChg chg="addSp">
          <pc:chgData name="CHINTHAN B" userId="8a150ca4d0c24464" providerId="LiveId" clId="{63991D0D-4A19-4C02-8265-2FA379D9F954}" dt="2024-08-02T17:45:19.940" v="90"/>
          <pc:sldLayoutMkLst>
            <pc:docMk/>
            <pc:sldMasterMk cId="1115596785" sldId="2147483984"/>
            <pc:sldLayoutMk cId="1005494500" sldId="2147483989"/>
          </pc:sldLayoutMkLst>
          <pc:cxnChg chg="add">
            <ac:chgData name="CHINTHAN B" userId="8a150ca4d0c24464" providerId="LiveId" clId="{63991D0D-4A19-4C02-8265-2FA379D9F954}" dt="2024-08-02T17:45:19.940" v="90"/>
            <ac:cxnSpMkLst>
              <pc:docMk/>
              <pc:sldMasterMk cId="1115596785" sldId="2147483984"/>
              <pc:sldLayoutMk cId="1005494500" sldId="2147483989"/>
              <ac:cxnSpMk id="2" creationId="{A0174F75-7D7E-AAA2-A75D-8A1D452FE6AA}"/>
            </ac:cxnSpMkLst>
          </pc:cxnChg>
        </pc:sldLayoutChg>
        <pc:sldLayoutChg chg="addSp">
          <pc:chgData name="CHINTHAN B" userId="8a150ca4d0c24464" providerId="LiveId" clId="{63991D0D-4A19-4C02-8265-2FA379D9F954}" dt="2024-08-02T17:45:19.940" v="90"/>
          <pc:sldLayoutMkLst>
            <pc:docMk/>
            <pc:sldMasterMk cId="1115596785" sldId="2147483984"/>
            <pc:sldLayoutMk cId="1284864545" sldId="2147483990"/>
          </pc:sldLayoutMkLst>
          <pc:cxnChg chg="add">
            <ac:chgData name="CHINTHAN B" userId="8a150ca4d0c24464" providerId="LiveId" clId="{63991D0D-4A19-4C02-8265-2FA379D9F954}" dt="2024-08-02T17:45:19.940" v="90"/>
            <ac:cxnSpMkLst>
              <pc:docMk/>
              <pc:sldMasterMk cId="1115596785" sldId="2147483984"/>
              <pc:sldLayoutMk cId="1284864545" sldId="2147483990"/>
              <ac:cxnSpMk id="6" creationId="{28055BD4-91AA-F41F-71E4-49451622822B}"/>
            </ac:cxnSpMkLst>
          </pc:cxnChg>
        </pc:sldLayoutChg>
        <pc:sldLayoutChg chg="addSp">
          <pc:chgData name="CHINTHAN B" userId="8a150ca4d0c24464" providerId="LiveId" clId="{63991D0D-4A19-4C02-8265-2FA379D9F954}" dt="2024-08-02T17:45:19.940" v="90"/>
          <pc:sldLayoutMkLst>
            <pc:docMk/>
            <pc:sldMasterMk cId="1115596785" sldId="2147483984"/>
            <pc:sldLayoutMk cId="2199583845" sldId="2147483992"/>
          </pc:sldLayoutMkLst>
          <pc:cxnChg chg="add">
            <ac:chgData name="CHINTHAN B" userId="8a150ca4d0c24464" providerId="LiveId" clId="{63991D0D-4A19-4C02-8265-2FA379D9F954}" dt="2024-08-02T17:45:19.940" v="90"/>
            <ac:cxnSpMkLst>
              <pc:docMk/>
              <pc:sldMasterMk cId="1115596785" sldId="2147483984"/>
              <pc:sldLayoutMk cId="2199583845" sldId="2147483992"/>
              <ac:cxnSpMk id="8" creationId="{D47BA113-BB4F-E997-0003-684DA37AD74A}"/>
            </ac:cxnSpMkLst>
          </pc:cxnChg>
        </pc:sldLayoutChg>
      </pc:sldMasterChg>
      <pc:sldMasterChg chg="modSldLayout">
        <pc:chgData name="CHINTHAN B" userId="8a150ca4d0c24464" providerId="LiveId" clId="{63991D0D-4A19-4C02-8265-2FA379D9F954}" dt="2024-08-02T17:45:39.653" v="91"/>
        <pc:sldMasterMkLst>
          <pc:docMk/>
          <pc:sldMasterMk cId="724139377" sldId="2147484002"/>
        </pc:sldMasterMkLst>
        <pc:sldLayoutChg chg="addSp">
          <pc:chgData name="CHINTHAN B" userId="8a150ca4d0c24464" providerId="LiveId" clId="{63991D0D-4A19-4C02-8265-2FA379D9F954}" dt="2024-08-02T17:45:39.653" v="91"/>
          <pc:sldLayoutMkLst>
            <pc:docMk/>
            <pc:sldMasterMk cId="724139377" sldId="2147484002"/>
            <pc:sldLayoutMk cId="3154734348" sldId="2147484006"/>
          </pc:sldLayoutMkLst>
          <pc:cxnChg chg="add">
            <ac:chgData name="CHINTHAN B" userId="8a150ca4d0c24464" providerId="LiveId" clId="{63991D0D-4A19-4C02-8265-2FA379D9F954}" dt="2024-08-02T17:45:39.653" v="91"/>
            <ac:cxnSpMkLst>
              <pc:docMk/>
              <pc:sldMasterMk cId="724139377" sldId="2147484002"/>
              <pc:sldLayoutMk cId="3154734348" sldId="2147484006"/>
              <ac:cxnSpMk id="2" creationId="{DC6484F9-6223-73A3-4E4A-5B19F64B305C}"/>
            </ac:cxnSpMkLst>
          </pc:cxnChg>
        </pc:sldLayoutChg>
        <pc:sldLayoutChg chg="addSp">
          <pc:chgData name="CHINTHAN B" userId="8a150ca4d0c24464" providerId="LiveId" clId="{63991D0D-4A19-4C02-8265-2FA379D9F954}" dt="2024-08-02T17:45:39.653" v="91"/>
          <pc:sldLayoutMkLst>
            <pc:docMk/>
            <pc:sldMasterMk cId="724139377" sldId="2147484002"/>
            <pc:sldLayoutMk cId="162012146" sldId="2147484007"/>
          </pc:sldLayoutMkLst>
          <pc:cxnChg chg="add">
            <ac:chgData name="CHINTHAN B" userId="8a150ca4d0c24464" providerId="LiveId" clId="{63991D0D-4A19-4C02-8265-2FA379D9F954}" dt="2024-08-02T17:45:39.653" v="91"/>
            <ac:cxnSpMkLst>
              <pc:docMk/>
              <pc:sldMasterMk cId="724139377" sldId="2147484002"/>
              <pc:sldLayoutMk cId="162012146" sldId="2147484007"/>
              <ac:cxnSpMk id="2" creationId="{68272CC1-F171-7D7C-87BB-05C493D0092C}"/>
            </ac:cxnSpMkLst>
          </pc:cxnChg>
        </pc:sldLayoutChg>
        <pc:sldLayoutChg chg="addSp">
          <pc:chgData name="CHINTHAN B" userId="8a150ca4d0c24464" providerId="LiveId" clId="{63991D0D-4A19-4C02-8265-2FA379D9F954}" dt="2024-08-02T17:45:39.653" v="91"/>
          <pc:sldLayoutMkLst>
            <pc:docMk/>
            <pc:sldMasterMk cId="724139377" sldId="2147484002"/>
            <pc:sldLayoutMk cId="2644327992" sldId="2147484008"/>
          </pc:sldLayoutMkLst>
          <pc:cxnChg chg="add">
            <ac:chgData name="CHINTHAN B" userId="8a150ca4d0c24464" providerId="LiveId" clId="{63991D0D-4A19-4C02-8265-2FA379D9F954}" dt="2024-08-02T17:45:39.653" v="91"/>
            <ac:cxnSpMkLst>
              <pc:docMk/>
              <pc:sldMasterMk cId="724139377" sldId="2147484002"/>
              <pc:sldLayoutMk cId="2644327992" sldId="2147484008"/>
              <ac:cxnSpMk id="6" creationId="{5F5650FF-2819-B86C-B89F-E4A80EE9165B}"/>
            </ac:cxnSpMkLst>
          </pc:cxnChg>
        </pc:sldLayoutChg>
        <pc:sldLayoutChg chg="addSp">
          <pc:chgData name="CHINTHAN B" userId="8a150ca4d0c24464" providerId="LiveId" clId="{63991D0D-4A19-4C02-8265-2FA379D9F954}" dt="2024-08-02T17:45:39.653" v="91"/>
          <pc:sldLayoutMkLst>
            <pc:docMk/>
            <pc:sldMasterMk cId="724139377" sldId="2147484002"/>
            <pc:sldLayoutMk cId="3564086282" sldId="2147484010"/>
          </pc:sldLayoutMkLst>
          <pc:cxnChg chg="add">
            <ac:chgData name="CHINTHAN B" userId="8a150ca4d0c24464" providerId="LiveId" clId="{63991D0D-4A19-4C02-8265-2FA379D9F954}" dt="2024-08-02T17:45:39.653" v="91"/>
            <ac:cxnSpMkLst>
              <pc:docMk/>
              <pc:sldMasterMk cId="724139377" sldId="2147484002"/>
              <pc:sldLayoutMk cId="3564086282" sldId="2147484010"/>
              <ac:cxnSpMk id="8" creationId="{F607EABD-335D-7519-4876-56B22D49B215}"/>
            </ac:cxnSpMkLst>
          </pc:cxnChg>
        </pc:sldLayoutChg>
      </pc:sldMasterChg>
      <pc:sldMasterChg chg="modSldLayout">
        <pc:chgData name="CHINTHAN B" userId="8a150ca4d0c24464" providerId="LiveId" clId="{63991D0D-4A19-4C02-8265-2FA379D9F954}" dt="2024-08-02T17:45:42.882" v="92"/>
        <pc:sldMasterMkLst>
          <pc:docMk/>
          <pc:sldMasterMk cId="1627991153" sldId="2147484015"/>
        </pc:sldMasterMkLst>
        <pc:sldLayoutChg chg="addSp">
          <pc:chgData name="CHINTHAN B" userId="8a150ca4d0c24464" providerId="LiveId" clId="{63991D0D-4A19-4C02-8265-2FA379D9F954}" dt="2024-08-02T17:45:42.882" v="92"/>
          <pc:sldLayoutMkLst>
            <pc:docMk/>
            <pc:sldMasterMk cId="1627991153" sldId="2147484015"/>
            <pc:sldLayoutMk cId="3235325894" sldId="2147484019"/>
          </pc:sldLayoutMkLst>
          <pc:cxnChg chg="add">
            <ac:chgData name="CHINTHAN B" userId="8a150ca4d0c24464" providerId="LiveId" clId="{63991D0D-4A19-4C02-8265-2FA379D9F954}" dt="2024-08-02T17:45:42.882" v="92"/>
            <ac:cxnSpMkLst>
              <pc:docMk/>
              <pc:sldMasterMk cId="1627991153" sldId="2147484015"/>
              <pc:sldLayoutMk cId="3235325894" sldId="2147484019"/>
              <ac:cxnSpMk id="2" creationId="{A55E16AE-8F39-2B0A-2A75-177088A7F914}"/>
            </ac:cxnSpMkLst>
          </pc:cxnChg>
        </pc:sldLayoutChg>
        <pc:sldLayoutChg chg="addSp">
          <pc:chgData name="CHINTHAN B" userId="8a150ca4d0c24464" providerId="LiveId" clId="{63991D0D-4A19-4C02-8265-2FA379D9F954}" dt="2024-08-02T17:45:42.882" v="92"/>
          <pc:sldLayoutMkLst>
            <pc:docMk/>
            <pc:sldMasterMk cId="1627991153" sldId="2147484015"/>
            <pc:sldLayoutMk cId="2615777616" sldId="2147484020"/>
          </pc:sldLayoutMkLst>
          <pc:cxnChg chg="add">
            <ac:chgData name="CHINTHAN B" userId="8a150ca4d0c24464" providerId="LiveId" clId="{63991D0D-4A19-4C02-8265-2FA379D9F954}" dt="2024-08-02T17:45:42.882" v="92"/>
            <ac:cxnSpMkLst>
              <pc:docMk/>
              <pc:sldMasterMk cId="1627991153" sldId="2147484015"/>
              <pc:sldLayoutMk cId="2615777616" sldId="2147484020"/>
              <ac:cxnSpMk id="2" creationId="{4BABCD8A-2207-7B37-9199-DF4116E43A1B}"/>
            </ac:cxnSpMkLst>
          </pc:cxnChg>
        </pc:sldLayoutChg>
        <pc:sldLayoutChg chg="addSp">
          <pc:chgData name="CHINTHAN B" userId="8a150ca4d0c24464" providerId="LiveId" clId="{63991D0D-4A19-4C02-8265-2FA379D9F954}" dt="2024-08-02T17:45:42.882" v="92"/>
          <pc:sldLayoutMkLst>
            <pc:docMk/>
            <pc:sldMasterMk cId="1627991153" sldId="2147484015"/>
            <pc:sldLayoutMk cId="1709080129" sldId="2147484021"/>
          </pc:sldLayoutMkLst>
          <pc:cxnChg chg="add">
            <ac:chgData name="CHINTHAN B" userId="8a150ca4d0c24464" providerId="LiveId" clId="{63991D0D-4A19-4C02-8265-2FA379D9F954}" dt="2024-08-02T17:45:42.882" v="92"/>
            <ac:cxnSpMkLst>
              <pc:docMk/>
              <pc:sldMasterMk cId="1627991153" sldId="2147484015"/>
              <pc:sldLayoutMk cId="1709080129" sldId="2147484021"/>
              <ac:cxnSpMk id="6" creationId="{CED2F449-CA04-DDD8-F182-C488C6907747}"/>
            </ac:cxnSpMkLst>
          </pc:cxnChg>
        </pc:sldLayoutChg>
        <pc:sldLayoutChg chg="addSp">
          <pc:chgData name="CHINTHAN B" userId="8a150ca4d0c24464" providerId="LiveId" clId="{63991D0D-4A19-4C02-8265-2FA379D9F954}" dt="2024-08-02T17:45:42.882" v="92"/>
          <pc:sldLayoutMkLst>
            <pc:docMk/>
            <pc:sldMasterMk cId="1627991153" sldId="2147484015"/>
            <pc:sldLayoutMk cId="3089647810" sldId="2147484023"/>
          </pc:sldLayoutMkLst>
          <pc:cxnChg chg="add">
            <ac:chgData name="CHINTHAN B" userId="8a150ca4d0c24464" providerId="LiveId" clId="{63991D0D-4A19-4C02-8265-2FA379D9F954}" dt="2024-08-02T17:45:42.882" v="92"/>
            <ac:cxnSpMkLst>
              <pc:docMk/>
              <pc:sldMasterMk cId="1627991153" sldId="2147484015"/>
              <pc:sldLayoutMk cId="3089647810" sldId="2147484023"/>
              <ac:cxnSpMk id="8" creationId="{2BF3B5F1-C6EE-F33A-0002-7C5C5AC141BD}"/>
            </ac:cxnSpMkLst>
          </pc:cxnChg>
        </pc:sldLayoutChg>
      </pc:sldMasterChg>
      <pc:sldMasterChg chg="modSldLayout">
        <pc:chgData name="CHINTHAN B" userId="8a150ca4d0c24464" providerId="LiveId" clId="{63991D0D-4A19-4C02-8265-2FA379D9F954}" dt="2024-08-02T17:46:17.607" v="96"/>
        <pc:sldMasterMkLst>
          <pc:docMk/>
          <pc:sldMasterMk cId="3449787368" sldId="2147484033"/>
        </pc:sldMasterMkLst>
        <pc:sldLayoutChg chg="addSp">
          <pc:chgData name="CHINTHAN B" userId="8a150ca4d0c24464" providerId="LiveId" clId="{63991D0D-4A19-4C02-8265-2FA379D9F954}" dt="2024-08-02T17:46:17.607" v="96"/>
          <pc:sldLayoutMkLst>
            <pc:docMk/>
            <pc:sldMasterMk cId="3449787368" sldId="2147484033"/>
            <pc:sldLayoutMk cId="2192155295" sldId="2147484037"/>
          </pc:sldLayoutMkLst>
          <pc:cxnChg chg="add">
            <ac:chgData name="CHINTHAN B" userId="8a150ca4d0c24464" providerId="LiveId" clId="{63991D0D-4A19-4C02-8265-2FA379D9F954}" dt="2024-08-02T17:46:17.607" v="96"/>
            <ac:cxnSpMkLst>
              <pc:docMk/>
              <pc:sldMasterMk cId="3449787368" sldId="2147484033"/>
              <pc:sldLayoutMk cId="2192155295" sldId="2147484037"/>
              <ac:cxnSpMk id="2" creationId="{57F608A8-8E21-557A-7FDE-0D07CE66E666}"/>
            </ac:cxnSpMkLst>
          </pc:cxnChg>
        </pc:sldLayoutChg>
        <pc:sldLayoutChg chg="addSp">
          <pc:chgData name="CHINTHAN B" userId="8a150ca4d0c24464" providerId="LiveId" clId="{63991D0D-4A19-4C02-8265-2FA379D9F954}" dt="2024-08-02T17:46:17.607" v="96"/>
          <pc:sldLayoutMkLst>
            <pc:docMk/>
            <pc:sldMasterMk cId="3449787368" sldId="2147484033"/>
            <pc:sldLayoutMk cId="1514316241" sldId="2147484038"/>
          </pc:sldLayoutMkLst>
          <pc:cxnChg chg="add">
            <ac:chgData name="CHINTHAN B" userId="8a150ca4d0c24464" providerId="LiveId" clId="{63991D0D-4A19-4C02-8265-2FA379D9F954}" dt="2024-08-02T17:46:17.607" v="96"/>
            <ac:cxnSpMkLst>
              <pc:docMk/>
              <pc:sldMasterMk cId="3449787368" sldId="2147484033"/>
              <pc:sldLayoutMk cId="1514316241" sldId="2147484038"/>
              <ac:cxnSpMk id="2" creationId="{DEEBC10D-21A6-B6EE-BCDE-03A2F3DFD89B}"/>
            </ac:cxnSpMkLst>
          </pc:cxnChg>
        </pc:sldLayoutChg>
        <pc:sldLayoutChg chg="addSp">
          <pc:chgData name="CHINTHAN B" userId="8a150ca4d0c24464" providerId="LiveId" clId="{63991D0D-4A19-4C02-8265-2FA379D9F954}" dt="2024-08-02T17:46:17.607" v="96"/>
          <pc:sldLayoutMkLst>
            <pc:docMk/>
            <pc:sldMasterMk cId="3449787368" sldId="2147484033"/>
            <pc:sldLayoutMk cId="3895006812" sldId="2147484039"/>
          </pc:sldLayoutMkLst>
          <pc:cxnChg chg="add">
            <ac:chgData name="CHINTHAN B" userId="8a150ca4d0c24464" providerId="LiveId" clId="{63991D0D-4A19-4C02-8265-2FA379D9F954}" dt="2024-08-02T17:46:17.607" v="96"/>
            <ac:cxnSpMkLst>
              <pc:docMk/>
              <pc:sldMasterMk cId="3449787368" sldId="2147484033"/>
              <pc:sldLayoutMk cId="3895006812" sldId="2147484039"/>
              <ac:cxnSpMk id="6" creationId="{151D5E7C-0304-BFDA-1630-70FEEBDA8D68}"/>
            </ac:cxnSpMkLst>
          </pc:cxnChg>
        </pc:sldLayoutChg>
        <pc:sldLayoutChg chg="addSp">
          <pc:chgData name="CHINTHAN B" userId="8a150ca4d0c24464" providerId="LiveId" clId="{63991D0D-4A19-4C02-8265-2FA379D9F954}" dt="2024-08-02T17:46:17.607" v="96"/>
          <pc:sldLayoutMkLst>
            <pc:docMk/>
            <pc:sldMasterMk cId="3449787368" sldId="2147484033"/>
            <pc:sldLayoutMk cId="3456144111" sldId="2147484041"/>
          </pc:sldLayoutMkLst>
          <pc:cxnChg chg="add">
            <ac:chgData name="CHINTHAN B" userId="8a150ca4d0c24464" providerId="LiveId" clId="{63991D0D-4A19-4C02-8265-2FA379D9F954}" dt="2024-08-02T17:46:17.607" v="96"/>
            <ac:cxnSpMkLst>
              <pc:docMk/>
              <pc:sldMasterMk cId="3449787368" sldId="2147484033"/>
              <pc:sldLayoutMk cId="3456144111" sldId="2147484041"/>
              <ac:cxnSpMk id="8" creationId="{6EE5E19D-C90E-DFDB-EDA0-5A13A80BBB65}"/>
            </ac:cxnSpMkLst>
          </pc:cxnChg>
        </pc:sldLayoutChg>
      </pc:sldMasterChg>
      <pc:sldMasterChg chg="modSldLayout">
        <pc:chgData name="CHINTHAN B" userId="8a150ca4d0c24464" providerId="LiveId" clId="{63991D0D-4A19-4C02-8265-2FA379D9F954}" dt="2024-08-02T17:46:20.559" v="97"/>
        <pc:sldMasterMkLst>
          <pc:docMk/>
          <pc:sldMasterMk cId="2431706304" sldId="2147484051"/>
        </pc:sldMasterMkLst>
        <pc:sldLayoutChg chg="addSp">
          <pc:chgData name="CHINTHAN B" userId="8a150ca4d0c24464" providerId="LiveId" clId="{63991D0D-4A19-4C02-8265-2FA379D9F954}" dt="2024-08-02T17:46:20.559" v="97"/>
          <pc:sldLayoutMkLst>
            <pc:docMk/>
            <pc:sldMasterMk cId="2431706304" sldId="2147484051"/>
            <pc:sldLayoutMk cId="2200568845" sldId="2147484055"/>
          </pc:sldLayoutMkLst>
          <pc:cxnChg chg="add">
            <ac:chgData name="CHINTHAN B" userId="8a150ca4d0c24464" providerId="LiveId" clId="{63991D0D-4A19-4C02-8265-2FA379D9F954}" dt="2024-08-02T17:46:20.559" v="97"/>
            <ac:cxnSpMkLst>
              <pc:docMk/>
              <pc:sldMasterMk cId="2431706304" sldId="2147484051"/>
              <pc:sldLayoutMk cId="2200568845" sldId="2147484055"/>
              <ac:cxnSpMk id="8" creationId="{A2B6CB02-E18E-E334-A521-97E332AB6291}"/>
            </ac:cxnSpMkLst>
          </pc:cxnChg>
        </pc:sldLayoutChg>
        <pc:sldLayoutChg chg="addSp">
          <pc:chgData name="CHINTHAN B" userId="8a150ca4d0c24464" providerId="LiveId" clId="{63991D0D-4A19-4C02-8265-2FA379D9F954}" dt="2024-08-02T17:46:20.559" v="97"/>
          <pc:sldLayoutMkLst>
            <pc:docMk/>
            <pc:sldMasterMk cId="2431706304" sldId="2147484051"/>
            <pc:sldLayoutMk cId="1622509437" sldId="2147484056"/>
          </pc:sldLayoutMkLst>
          <pc:cxnChg chg="add">
            <ac:chgData name="CHINTHAN B" userId="8a150ca4d0c24464" providerId="LiveId" clId="{63991D0D-4A19-4C02-8265-2FA379D9F954}" dt="2024-08-02T17:46:20.559" v="97"/>
            <ac:cxnSpMkLst>
              <pc:docMk/>
              <pc:sldMasterMk cId="2431706304" sldId="2147484051"/>
              <pc:sldLayoutMk cId="1622509437" sldId="2147484056"/>
              <ac:cxnSpMk id="10" creationId="{C34B5FAD-B6D3-75B3-420C-92B024080446}"/>
            </ac:cxnSpMkLst>
          </pc:cxnChg>
        </pc:sldLayoutChg>
        <pc:sldLayoutChg chg="addSp">
          <pc:chgData name="CHINTHAN B" userId="8a150ca4d0c24464" providerId="LiveId" clId="{63991D0D-4A19-4C02-8265-2FA379D9F954}" dt="2024-08-02T17:46:20.559" v="97"/>
          <pc:sldLayoutMkLst>
            <pc:docMk/>
            <pc:sldMasterMk cId="2431706304" sldId="2147484051"/>
            <pc:sldLayoutMk cId="394495737" sldId="2147484057"/>
          </pc:sldLayoutMkLst>
          <pc:cxnChg chg="add">
            <ac:chgData name="CHINTHAN B" userId="8a150ca4d0c24464" providerId="LiveId" clId="{63991D0D-4A19-4C02-8265-2FA379D9F954}" dt="2024-08-02T17:46:20.559" v="97"/>
            <ac:cxnSpMkLst>
              <pc:docMk/>
              <pc:sldMasterMk cId="2431706304" sldId="2147484051"/>
              <pc:sldLayoutMk cId="394495737" sldId="2147484057"/>
              <ac:cxnSpMk id="6" creationId="{396ED057-FD63-DC8C-358B-1C2030C2631F}"/>
            </ac:cxnSpMkLst>
          </pc:cxnChg>
        </pc:sldLayoutChg>
        <pc:sldLayoutChg chg="addSp">
          <pc:chgData name="CHINTHAN B" userId="8a150ca4d0c24464" providerId="LiveId" clId="{63991D0D-4A19-4C02-8265-2FA379D9F954}" dt="2024-08-02T17:46:20.559" v="97"/>
          <pc:sldLayoutMkLst>
            <pc:docMk/>
            <pc:sldMasterMk cId="2431706304" sldId="2147484051"/>
            <pc:sldLayoutMk cId="121083068" sldId="2147484059"/>
          </pc:sldLayoutMkLst>
          <pc:cxnChg chg="add">
            <ac:chgData name="CHINTHAN B" userId="8a150ca4d0c24464" providerId="LiveId" clId="{63991D0D-4A19-4C02-8265-2FA379D9F954}" dt="2024-08-02T17:46:20.559" v="97"/>
            <ac:cxnSpMkLst>
              <pc:docMk/>
              <pc:sldMasterMk cId="2431706304" sldId="2147484051"/>
              <pc:sldLayoutMk cId="121083068" sldId="2147484059"/>
              <ac:cxnSpMk id="8" creationId="{468C3F23-0C33-BBAA-2800-8A4E89801B4E}"/>
            </ac:cxnSpMkLst>
          </pc:cxnChg>
        </pc:sldLayoutChg>
      </pc:sldMasterChg>
      <pc:sldMasterChg chg="modSldLayout">
        <pc:chgData name="CHINTHAN B" userId="8a150ca4d0c24464" providerId="LiveId" clId="{63991D0D-4A19-4C02-8265-2FA379D9F954}" dt="2024-08-02T17:46:22.633" v="98"/>
        <pc:sldMasterMkLst>
          <pc:docMk/>
          <pc:sldMasterMk cId="8995693" sldId="2147484064"/>
        </pc:sldMasterMkLst>
        <pc:sldLayoutChg chg="addSp">
          <pc:chgData name="CHINTHAN B" userId="8a150ca4d0c24464" providerId="LiveId" clId="{63991D0D-4A19-4C02-8265-2FA379D9F954}" dt="2024-08-02T17:46:22.633" v="98"/>
          <pc:sldLayoutMkLst>
            <pc:docMk/>
            <pc:sldMasterMk cId="8995693" sldId="2147484064"/>
            <pc:sldLayoutMk cId="597889277" sldId="2147484068"/>
          </pc:sldLayoutMkLst>
          <pc:cxnChg chg="add">
            <ac:chgData name="CHINTHAN B" userId="8a150ca4d0c24464" providerId="LiveId" clId="{63991D0D-4A19-4C02-8265-2FA379D9F954}" dt="2024-08-02T17:46:22.633" v="98"/>
            <ac:cxnSpMkLst>
              <pc:docMk/>
              <pc:sldMasterMk cId="8995693" sldId="2147484064"/>
              <pc:sldLayoutMk cId="597889277" sldId="2147484068"/>
              <ac:cxnSpMk id="8" creationId="{B44D345B-85DF-CEBE-2DFD-DA065D9DD06B}"/>
            </ac:cxnSpMkLst>
          </pc:cxnChg>
        </pc:sldLayoutChg>
        <pc:sldLayoutChg chg="addSp">
          <pc:chgData name="CHINTHAN B" userId="8a150ca4d0c24464" providerId="LiveId" clId="{63991D0D-4A19-4C02-8265-2FA379D9F954}" dt="2024-08-02T17:46:22.633" v="98"/>
          <pc:sldLayoutMkLst>
            <pc:docMk/>
            <pc:sldMasterMk cId="8995693" sldId="2147484064"/>
            <pc:sldLayoutMk cId="493911491" sldId="2147484069"/>
          </pc:sldLayoutMkLst>
          <pc:cxnChg chg="add">
            <ac:chgData name="CHINTHAN B" userId="8a150ca4d0c24464" providerId="LiveId" clId="{63991D0D-4A19-4C02-8265-2FA379D9F954}" dt="2024-08-02T17:46:22.633" v="98"/>
            <ac:cxnSpMkLst>
              <pc:docMk/>
              <pc:sldMasterMk cId="8995693" sldId="2147484064"/>
              <pc:sldLayoutMk cId="493911491" sldId="2147484069"/>
              <ac:cxnSpMk id="10" creationId="{4E775AFE-2FA5-2D0F-C0B5-694EE014BCA3}"/>
            </ac:cxnSpMkLst>
          </pc:cxnChg>
        </pc:sldLayoutChg>
        <pc:sldLayoutChg chg="addSp">
          <pc:chgData name="CHINTHAN B" userId="8a150ca4d0c24464" providerId="LiveId" clId="{63991D0D-4A19-4C02-8265-2FA379D9F954}" dt="2024-08-02T17:46:22.633" v="98"/>
          <pc:sldLayoutMkLst>
            <pc:docMk/>
            <pc:sldMasterMk cId="8995693" sldId="2147484064"/>
            <pc:sldLayoutMk cId="167948900" sldId="2147484070"/>
          </pc:sldLayoutMkLst>
          <pc:cxnChg chg="add">
            <ac:chgData name="CHINTHAN B" userId="8a150ca4d0c24464" providerId="LiveId" clId="{63991D0D-4A19-4C02-8265-2FA379D9F954}" dt="2024-08-02T17:46:22.633" v="98"/>
            <ac:cxnSpMkLst>
              <pc:docMk/>
              <pc:sldMasterMk cId="8995693" sldId="2147484064"/>
              <pc:sldLayoutMk cId="167948900" sldId="2147484070"/>
              <ac:cxnSpMk id="6" creationId="{305BD901-29E7-6675-DE8F-CE5B099FC100}"/>
            </ac:cxnSpMkLst>
          </pc:cxnChg>
        </pc:sldLayoutChg>
        <pc:sldLayoutChg chg="addSp">
          <pc:chgData name="CHINTHAN B" userId="8a150ca4d0c24464" providerId="LiveId" clId="{63991D0D-4A19-4C02-8265-2FA379D9F954}" dt="2024-08-02T17:46:22.633" v="98"/>
          <pc:sldLayoutMkLst>
            <pc:docMk/>
            <pc:sldMasterMk cId="8995693" sldId="2147484064"/>
            <pc:sldLayoutMk cId="819144792" sldId="2147484072"/>
          </pc:sldLayoutMkLst>
          <pc:cxnChg chg="add">
            <ac:chgData name="CHINTHAN B" userId="8a150ca4d0c24464" providerId="LiveId" clId="{63991D0D-4A19-4C02-8265-2FA379D9F954}" dt="2024-08-02T17:46:22.633" v="98"/>
            <ac:cxnSpMkLst>
              <pc:docMk/>
              <pc:sldMasterMk cId="8995693" sldId="2147484064"/>
              <pc:sldLayoutMk cId="819144792" sldId="2147484072"/>
              <ac:cxnSpMk id="8" creationId="{B4DBDC4B-D744-1046-EF3A-EB915351E6D7}"/>
            </ac:cxnSpMkLst>
          </pc:cxnChg>
        </pc:sldLayoutChg>
      </pc:sldMasterChg>
      <pc:sldMasterChg chg="modSldLayout">
        <pc:chgData name="CHINTHAN B" userId="8a150ca4d0c24464" providerId="LiveId" clId="{63991D0D-4A19-4C02-8265-2FA379D9F954}" dt="2024-08-02T17:46:33.150" v="99"/>
        <pc:sldMasterMkLst>
          <pc:docMk/>
          <pc:sldMasterMk cId="3025876793" sldId="2147484082"/>
        </pc:sldMasterMkLst>
        <pc:sldLayoutChg chg="addSp">
          <pc:chgData name="CHINTHAN B" userId="8a150ca4d0c24464" providerId="LiveId" clId="{63991D0D-4A19-4C02-8265-2FA379D9F954}" dt="2024-08-02T17:46:33.150" v="99"/>
          <pc:sldLayoutMkLst>
            <pc:docMk/>
            <pc:sldMasterMk cId="3025876793" sldId="2147484082"/>
            <pc:sldLayoutMk cId="1211916535" sldId="2147484086"/>
          </pc:sldLayoutMkLst>
          <pc:cxnChg chg="add">
            <ac:chgData name="CHINTHAN B" userId="8a150ca4d0c24464" providerId="LiveId" clId="{63991D0D-4A19-4C02-8265-2FA379D9F954}" dt="2024-08-02T17:46:33.150" v="99"/>
            <ac:cxnSpMkLst>
              <pc:docMk/>
              <pc:sldMasterMk cId="3025876793" sldId="2147484082"/>
              <pc:sldLayoutMk cId="1211916535" sldId="2147484086"/>
              <ac:cxnSpMk id="8" creationId="{3AC792FF-3F67-C25B-11BA-EB1C7617AE33}"/>
            </ac:cxnSpMkLst>
          </pc:cxnChg>
        </pc:sldLayoutChg>
        <pc:sldLayoutChg chg="addSp">
          <pc:chgData name="CHINTHAN B" userId="8a150ca4d0c24464" providerId="LiveId" clId="{63991D0D-4A19-4C02-8265-2FA379D9F954}" dt="2024-08-02T17:46:33.150" v="99"/>
          <pc:sldLayoutMkLst>
            <pc:docMk/>
            <pc:sldMasterMk cId="3025876793" sldId="2147484082"/>
            <pc:sldLayoutMk cId="4197922275" sldId="2147484087"/>
          </pc:sldLayoutMkLst>
          <pc:cxnChg chg="add">
            <ac:chgData name="CHINTHAN B" userId="8a150ca4d0c24464" providerId="LiveId" clId="{63991D0D-4A19-4C02-8265-2FA379D9F954}" dt="2024-08-02T17:46:33.150" v="99"/>
            <ac:cxnSpMkLst>
              <pc:docMk/>
              <pc:sldMasterMk cId="3025876793" sldId="2147484082"/>
              <pc:sldLayoutMk cId="4197922275" sldId="2147484087"/>
              <ac:cxnSpMk id="10" creationId="{67AD5BB3-E5FD-DC4B-29DA-16CAA948C690}"/>
            </ac:cxnSpMkLst>
          </pc:cxnChg>
        </pc:sldLayoutChg>
        <pc:sldLayoutChg chg="addSp">
          <pc:chgData name="CHINTHAN B" userId="8a150ca4d0c24464" providerId="LiveId" clId="{63991D0D-4A19-4C02-8265-2FA379D9F954}" dt="2024-08-02T17:46:33.150" v="99"/>
          <pc:sldLayoutMkLst>
            <pc:docMk/>
            <pc:sldMasterMk cId="3025876793" sldId="2147484082"/>
            <pc:sldLayoutMk cId="3987828630" sldId="2147484088"/>
          </pc:sldLayoutMkLst>
          <pc:cxnChg chg="add">
            <ac:chgData name="CHINTHAN B" userId="8a150ca4d0c24464" providerId="LiveId" clId="{63991D0D-4A19-4C02-8265-2FA379D9F954}" dt="2024-08-02T17:46:33.150" v="99"/>
            <ac:cxnSpMkLst>
              <pc:docMk/>
              <pc:sldMasterMk cId="3025876793" sldId="2147484082"/>
              <pc:sldLayoutMk cId="3987828630" sldId="2147484088"/>
              <ac:cxnSpMk id="6" creationId="{AC30F90E-3DC2-E72F-D068-17E14B31FED0}"/>
            </ac:cxnSpMkLst>
          </pc:cxnChg>
        </pc:sldLayoutChg>
        <pc:sldLayoutChg chg="addSp">
          <pc:chgData name="CHINTHAN B" userId="8a150ca4d0c24464" providerId="LiveId" clId="{63991D0D-4A19-4C02-8265-2FA379D9F954}" dt="2024-08-02T17:46:33.150" v="99"/>
          <pc:sldLayoutMkLst>
            <pc:docMk/>
            <pc:sldMasterMk cId="3025876793" sldId="2147484082"/>
            <pc:sldLayoutMk cId="3049114381" sldId="2147484090"/>
          </pc:sldLayoutMkLst>
          <pc:cxnChg chg="add">
            <ac:chgData name="CHINTHAN B" userId="8a150ca4d0c24464" providerId="LiveId" clId="{63991D0D-4A19-4C02-8265-2FA379D9F954}" dt="2024-08-02T17:46:33.150" v="99"/>
            <ac:cxnSpMkLst>
              <pc:docMk/>
              <pc:sldMasterMk cId="3025876793" sldId="2147484082"/>
              <pc:sldLayoutMk cId="3049114381" sldId="2147484090"/>
              <ac:cxnSpMk id="8" creationId="{1A8B7C5B-600F-F74F-3C72-1ADE8C03F317}"/>
            </ac:cxnSpMkLst>
          </pc:cxnChg>
        </pc:sldLayoutChg>
      </pc:sldMasterChg>
      <pc:sldMasterChg chg="modSldLayout">
        <pc:chgData name="CHINTHAN B" userId="8a150ca4d0c24464" providerId="LiveId" clId="{63991D0D-4A19-4C02-8265-2FA379D9F954}" dt="2024-08-02T17:46:33.848" v="100"/>
        <pc:sldMasterMkLst>
          <pc:docMk/>
          <pc:sldMasterMk cId="1804762542" sldId="2147484095"/>
        </pc:sldMasterMkLst>
        <pc:sldLayoutChg chg="addSp">
          <pc:chgData name="CHINTHAN B" userId="8a150ca4d0c24464" providerId="LiveId" clId="{63991D0D-4A19-4C02-8265-2FA379D9F954}" dt="2024-08-02T17:46:33.848" v="100"/>
          <pc:sldLayoutMkLst>
            <pc:docMk/>
            <pc:sldMasterMk cId="1804762542" sldId="2147484095"/>
            <pc:sldLayoutMk cId="3162316029" sldId="2147484099"/>
          </pc:sldLayoutMkLst>
          <pc:cxnChg chg="add">
            <ac:chgData name="CHINTHAN B" userId="8a150ca4d0c24464" providerId="LiveId" clId="{63991D0D-4A19-4C02-8265-2FA379D9F954}" dt="2024-08-02T17:46:33.848" v="100"/>
            <ac:cxnSpMkLst>
              <pc:docMk/>
              <pc:sldMasterMk cId="1804762542" sldId="2147484095"/>
              <pc:sldLayoutMk cId="3162316029" sldId="2147484099"/>
              <ac:cxnSpMk id="2" creationId="{B8619598-E279-2943-9965-915875FA669C}"/>
            </ac:cxnSpMkLst>
          </pc:cxnChg>
        </pc:sldLayoutChg>
        <pc:sldLayoutChg chg="addSp">
          <pc:chgData name="CHINTHAN B" userId="8a150ca4d0c24464" providerId="LiveId" clId="{63991D0D-4A19-4C02-8265-2FA379D9F954}" dt="2024-08-02T17:46:33.848" v="100"/>
          <pc:sldLayoutMkLst>
            <pc:docMk/>
            <pc:sldMasterMk cId="1804762542" sldId="2147484095"/>
            <pc:sldLayoutMk cId="92343227" sldId="2147484100"/>
          </pc:sldLayoutMkLst>
          <pc:cxnChg chg="add">
            <ac:chgData name="CHINTHAN B" userId="8a150ca4d0c24464" providerId="LiveId" clId="{63991D0D-4A19-4C02-8265-2FA379D9F954}" dt="2024-08-02T17:46:33.848" v="100"/>
            <ac:cxnSpMkLst>
              <pc:docMk/>
              <pc:sldMasterMk cId="1804762542" sldId="2147484095"/>
              <pc:sldLayoutMk cId="92343227" sldId="2147484100"/>
              <ac:cxnSpMk id="2" creationId="{479EE5C3-8BFA-04C7-A49A-5441D073B3E1}"/>
            </ac:cxnSpMkLst>
          </pc:cxnChg>
        </pc:sldLayoutChg>
        <pc:sldLayoutChg chg="addSp">
          <pc:chgData name="CHINTHAN B" userId="8a150ca4d0c24464" providerId="LiveId" clId="{63991D0D-4A19-4C02-8265-2FA379D9F954}" dt="2024-08-02T17:46:33.848" v="100"/>
          <pc:sldLayoutMkLst>
            <pc:docMk/>
            <pc:sldMasterMk cId="1804762542" sldId="2147484095"/>
            <pc:sldLayoutMk cId="1410102738" sldId="2147484101"/>
          </pc:sldLayoutMkLst>
          <pc:cxnChg chg="add">
            <ac:chgData name="CHINTHAN B" userId="8a150ca4d0c24464" providerId="LiveId" clId="{63991D0D-4A19-4C02-8265-2FA379D9F954}" dt="2024-08-02T17:46:33.848" v="100"/>
            <ac:cxnSpMkLst>
              <pc:docMk/>
              <pc:sldMasterMk cId="1804762542" sldId="2147484095"/>
              <pc:sldLayoutMk cId="1410102738" sldId="2147484101"/>
              <ac:cxnSpMk id="6" creationId="{51E0CF0D-D585-6CBD-7FE6-BBE1EC355F57}"/>
            </ac:cxnSpMkLst>
          </pc:cxnChg>
        </pc:sldLayoutChg>
        <pc:sldLayoutChg chg="addSp">
          <pc:chgData name="CHINTHAN B" userId="8a150ca4d0c24464" providerId="LiveId" clId="{63991D0D-4A19-4C02-8265-2FA379D9F954}" dt="2024-08-02T17:46:33.848" v="100"/>
          <pc:sldLayoutMkLst>
            <pc:docMk/>
            <pc:sldMasterMk cId="1804762542" sldId="2147484095"/>
            <pc:sldLayoutMk cId="3100457590" sldId="2147484103"/>
          </pc:sldLayoutMkLst>
          <pc:cxnChg chg="add">
            <ac:chgData name="CHINTHAN B" userId="8a150ca4d0c24464" providerId="LiveId" clId="{63991D0D-4A19-4C02-8265-2FA379D9F954}" dt="2024-08-02T17:46:33.848" v="100"/>
            <ac:cxnSpMkLst>
              <pc:docMk/>
              <pc:sldMasterMk cId="1804762542" sldId="2147484095"/>
              <pc:sldLayoutMk cId="3100457590" sldId="2147484103"/>
              <ac:cxnSpMk id="8" creationId="{380C290B-54B8-00AB-E428-7757ABA47949}"/>
            </ac:cxnSpMkLst>
          </pc:cxnChg>
        </pc:sldLayoutChg>
      </pc:sldMasterChg>
      <pc:sldMasterChg chg="modSldLayout">
        <pc:chgData name="CHINTHAN B" userId="8a150ca4d0c24464" providerId="LiveId" clId="{63991D0D-4A19-4C02-8265-2FA379D9F954}" dt="2024-08-02T17:46:38.596" v="102"/>
        <pc:sldMasterMkLst>
          <pc:docMk/>
          <pc:sldMasterMk cId="1251544232" sldId="2147484113"/>
        </pc:sldMasterMkLst>
        <pc:sldLayoutChg chg="addSp">
          <pc:chgData name="CHINTHAN B" userId="8a150ca4d0c24464" providerId="LiveId" clId="{63991D0D-4A19-4C02-8265-2FA379D9F954}" dt="2024-08-02T17:46:38.596" v="102"/>
          <pc:sldLayoutMkLst>
            <pc:docMk/>
            <pc:sldMasterMk cId="1251544232" sldId="2147484113"/>
            <pc:sldLayoutMk cId="3889390887" sldId="2147484117"/>
          </pc:sldLayoutMkLst>
          <pc:cxnChg chg="add">
            <ac:chgData name="CHINTHAN B" userId="8a150ca4d0c24464" providerId="LiveId" clId="{63991D0D-4A19-4C02-8265-2FA379D9F954}" dt="2024-08-02T17:46:38.596" v="102"/>
            <ac:cxnSpMkLst>
              <pc:docMk/>
              <pc:sldMasterMk cId="1251544232" sldId="2147484113"/>
              <pc:sldLayoutMk cId="3889390887" sldId="2147484117"/>
              <ac:cxnSpMk id="2" creationId="{D8B42BAC-1981-814C-70EF-30C6F5DB1A11}"/>
            </ac:cxnSpMkLst>
          </pc:cxnChg>
        </pc:sldLayoutChg>
        <pc:sldLayoutChg chg="addSp">
          <pc:chgData name="CHINTHAN B" userId="8a150ca4d0c24464" providerId="LiveId" clId="{63991D0D-4A19-4C02-8265-2FA379D9F954}" dt="2024-08-02T17:46:38.596" v="102"/>
          <pc:sldLayoutMkLst>
            <pc:docMk/>
            <pc:sldMasterMk cId="1251544232" sldId="2147484113"/>
            <pc:sldLayoutMk cId="3526332355" sldId="2147484118"/>
          </pc:sldLayoutMkLst>
          <pc:cxnChg chg="add">
            <ac:chgData name="CHINTHAN B" userId="8a150ca4d0c24464" providerId="LiveId" clId="{63991D0D-4A19-4C02-8265-2FA379D9F954}" dt="2024-08-02T17:46:38.596" v="102"/>
            <ac:cxnSpMkLst>
              <pc:docMk/>
              <pc:sldMasterMk cId="1251544232" sldId="2147484113"/>
              <pc:sldLayoutMk cId="3526332355" sldId="2147484118"/>
              <ac:cxnSpMk id="2" creationId="{6AF8AA2D-BABC-DE71-30B8-72C05899578A}"/>
            </ac:cxnSpMkLst>
          </pc:cxnChg>
        </pc:sldLayoutChg>
        <pc:sldLayoutChg chg="addSp">
          <pc:chgData name="CHINTHAN B" userId="8a150ca4d0c24464" providerId="LiveId" clId="{63991D0D-4A19-4C02-8265-2FA379D9F954}" dt="2024-08-02T17:46:38.596" v="102"/>
          <pc:sldLayoutMkLst>
            <pc:docMk/>
            <pc:sldMasterMk cId="1251544232" sldId="2147484113"/>
            <pc:sldLayoutMk cId="3082753874" sldId="2147484119"/>
          </pc:sldLayoutMkLst>
          <pc:cxnChg chg="add">
            <ac:chgData name="CHINTHAN B" userId="8a150ca4d0c24464" providerId="LiveId" clId="{63991D0D-4A19-4C02-8265-2FA379D9F954}" dt="2024-08-02T17:46:38.596" v="102"/>
            <ac:cxnSpMkLst>
              <pc:docMk/>
              <pc:sldMasterMk cId="1251544232" sldId="2147484113"/>
              <pc:sldLayoutMk cId="3082753874" sldId="2147484119"/>
              <ac:cxnSpMk id="6" creationId="{0640BAF8-24B3-FE3E-AB29-7B29803CDBB5}"/>
            </ac:cxnSpMkLst>
          </pc:cxnChg>
        </pc:sldLayoutChg>
        <pc:sldLayoutChg chg="addSp">
          <pc:chgData name="CHINTHAN B" userId="8a150ca4d0c24464" providerId="LiveId" clId="{63991D0D-4A19-4C02-8265-2FA379D9F954}" dt="2024-08-02T17:46:38.596" v="102"/>
          <pc:sldLayoutMkLst>
            <pc:docMk/>
            <pc:sldMasterMk cId="1251544232" sldId="2147484113"/>
            <pc:sldLayoutMk cId="1130249666" sldId="2147484121"/>
          </pc:sldLayoutMkLst>
          <pc:cxnChg chg="add">
            <ac:chgData name="CHINTHAN B" userId="8a150ca4d0c24464" providerId="LiveId" clId="{63991D0D-4A19-4C02-8265-2FA379D9F954}" dt="2024-08-02T17:46:38.596" v="102"/>
            <ac:cxnSpMkLst>
              <pc:docMk/>
              <pc:sldMasterMk cId="1251544232" sldId="2147484113"/>
              <pc:sldLayoutMk cId="1130249666" sldId="2147484121"/>
              <ac:cxnSpMk id="8" creationId="{71D57EF5-619E-0CCB-0E74-33888DE5D4F4}"/>
            </ac:cxnSpMkLst>
          </pc:cxnChg>
        </pc:sldLayoutChg>
      </pc:sldMasterChg>
      <pc:sldMasterChg chg="modSldLayout">
        <pc:chgData name="CHINTHAN B" userId="8a150ca4d0c24464" providerId="LiveId" clId="{63991D0D-4A19-4C02-8265-2FA379D9F954}" dt="2024-08-02T17:46:40.248" v="103"/>
        <pc:sldMasterMkLst>
          <pc:docMk/>
          <pc:sldMasterMk cId="34080476" sldId="2147484131"/>
        </pc:sldMasterMkLst>
        <pc:sldLayoutChg chg="addSp">
          <pc:chgData name="CHINTHAN B" userId="8a150ca4d0c24464" providerId="LiveId" clId="{63991D0D-4A19-4C02-8265-2FA379D9F954}" dt="2024-08-02T17:46:40.248" v="103"/>
          <pc:sldLayoutMkLst>
            <pc:docMk/>
            <pc:sldMasterMk cId="34080476" sldId="2147484131"/>
            <pc:sldLayoutMk cId="2184698847" sldId="2147484135"/>
          </pc:sldLayoutMkLst>
          <pc:cxnChg chg="add">
            <ac:chgData name="CHINTHAN B" userId="8a150ca4d0c24464" providerId="LiveId" clId="{63991D0D-4A19-4C02-8265-2FA379D9F954}" dt="2024-08-02T17:46:40.248" v="103"/>
            <ac:cxnSpMkLst>
              <pc:docMk/>
              <pc:sldMasterMk cId="34080476" sldId="2147484131"/>
              <pc:sldLayoutMk cId="2184698847" sldId="2147484135"/>
              <ac:cxnSpMk id="8" creationId="{84760735-8D52-1323-8C9B-E4F1C0699973}"/>
            </ac:cxnSpMkLst>
          </pc:cxnChg>
        </pc:sldLayoutChg>
        <pc:sldLayoutChg chg="addSp">
          <pc:chgData name="CHINTHAN B" userId="8a150ca4d0c24464" providerId="LiveId" clId="{63991D0D-4A19-4C02-8265-2FA379D9F954}" dt="2024-08-02T17:46:40.248" v="103"/>
          <pc:sldLayoutMkLst>
            <pc:docMk/>
            <pc:sldMasterMk cId="34080476" sldId="2147484131"/>
            <pc:sldLayoutMk cId="1591193775" sldId="2147484136"/>
          </pc:sldLayoutMkLst>
          <pc:cxnChg chg="add">
            <ac:chgData name="CHINTHAN B" userId="8a150ca4d0c24464" providerId="LiveId" clId="{63991D0D-4A19-4C02-8265-2FA379D9F954}" dt="2024-08-02T17:46:40.248" v="103"/>
            <ac:cxnSpMkLst>
              <pc:docMk/>
              <pc:sldMasterMk cId="34080476" sldId="2147484131"/>
              <pc:sldLayoutMk cId="1591193775" sldId="2147484136"/>
              <ac:cxnSpMk id="10" creationId="{276F3FE5-348F-F28B-A7E4-26D99FF64AC8}"/>
            </ac:cxnSpMkLst>
          </pc:cxnChg>
        </pc:sldLayoutChg>
        <pc:sldLayoutChg chg="addSp">
          <pc:chgData name="CHINTHAN B" userId="8a150ca4d0c24464" providerId="LiveId" clId="{63991D0D-4A19-4C02-8265-2FA379D9F954}" dt="2024-08-02T17:46:40.248" v="103"/>
          <pc:sldLayoutMkLst>
            <pc:docMk/>
            <pc:sldMasterMk cId="34080476" sldId="2147484131"/>
            <pc:sldLayoutMk cId="2663321541" sldId="2147484137"/>
          </pc:sldLayoutMkLst>
          <pc:cxnChg chg="add">
            <ac:chgData name="CHINTHAN B" userId="8a150ca4d0c24464" providerId="LiveId" clId="{63991D0D-4A19-4C02-8265-2FA379D9F954}" dt="2024-08-02T17:46:40.248" v="103"/>
            <ac:cxnSpMkLst>
              <pc:docMk/>
              <pc:sldMasterMk cId="34080476" sldId="2147484131"/>
              <pc:sldLayoutMk cId="2663321541" sldId="2147484137"/>
              <ac:cxnSpMk id="6" creationId="{9CCA28F1-3F14-C572-356F-8DE85489F7AB}"/>
            </ac:cxnSpMkLst>
          </pc:cxnChg>
        </pc:sldLayoutChg>
        <pc:sldLayoutChg chg="addSp">
          <pc:chgData name="CHINTHAN B" userId="8a150ca4d0c24464" providerId="LiveId" clId="{63991D0D-4A19-4C02-8265-2FA379D9F954}" dt="2024-08-02T17:46:40.248" v="103"/>
          <pc:sldLayoutMkLst>
            <pc:docMk/>
            <pc:sldMasterMk cId="34080476" sldId="2147484131"/>
            <pc:sldLayoutMk cId="1453476710" sldId="2147484139"/>
          </pc:sldLayoutMkLst>
          <pc:cxnChg chg="add">
            <ac:chgData name="CHINTHAN B" userId="8a150ca4d0c24464" providerId="LiveId" clId="{63991D0D-4A19-4C02-8265-2FA379D9F954}" dt="2024-08-02T17:46:40.248" v="103"/>
            <ac:cxnSpMkLst>
              <pc:docMk/>
              <pc:sldMasterMk cId="34080476" sldId="2147484131"/>
              <pc:sldLayoutMk cId="1453476710" sldId="2147484139"/>
              <ac:cxnSpMk id="8" creationId="{452A7F7B-5625-DE00-6418-5D502D30D40B}"/>
            </ac:cxnSpMkLst>
          </pc:cxnChg>
        </pc:sldLayoutChg>
      </pc:sldMasterChg>
      <pc:sldMasterChg chg="modSldLayout">
        <pc:chgData name="CHINTHAN B" userId="8a150ca4d0c24464" providerId="LiveId" clId="{63991D0D-4A19-4C02-8265-2FA379D9F954}" dt="2024-08-02T17:46:41.151" v="104"/>
        <pc:sldMasterMkLst>
          <pc:docMk/>
          <pc:sldMasterMk cId="820732058" sldId="2147484144"/>
        </pc:sldMasterMkLst>
        <pc:sldLayoutChg chg="addSp">
          <pc:chgData name="CHINTHAN B" userId="8a150ca4d0c24464" providerId="LiveId" clId="{63991D0D-4A19-4C02-8265-2FA379D9F954}" dt="2024-08-02T17:46:41.151" v="104"/>
          <pc:sldLayoutMkLst>
            <pc:docMk/>
            <pc:sldMasterMk cId="820732058" sldId="2147484144"/>
            <pc:sldLayoutMk cId="1491408038" sldId="2147484148"/>
          </pc:sldLayoutMkLst>
          <pc:cxnChg chg="add">
            <ac:chgData name="CHINTHAN B" userId="8a150ca4d0c24464" providerId="LiveId" clId="{63991D0D-4A19-4C02-8265-2FA379D9F954}" dt="2024-08-02T17:46:41.151" v="104"/>
            <ac:cxnSpMkLst>
              <pc:docMk/>
              <pc:sldMasterMk cId="820732058" sldId="2147484144"/>
              <pc:sldLayoutMk cId="1491408038" sldId="2147484148"/>
              <ac:cxnSpMk id="8" creationId="{48C1FE14-0F62-6DEC-3574-82980B43CDE8}"/>
            </ac:cxnSpMkLst>
          </pc:cxnChg>
        </pc:sldLayoutChg>
        <pc:sldLayoutChg chg="addSp">
          <pc:chgData name="CHINTHAN B" userId="8a150ca4d0c24464" providerId="LiveId" clId="{63991D0D-4A19-4C02-8265-2FA379D9F954}" dt="2024-08-02T17:46:41.151" v="104"/>
          <pc:sldLayoutMkLst>
            <pc:docMk/>
            <pc:sldMasterMk cId="820732058" sldId="2147484144"/>
            <pc:sldLayoutMk cId="1458890822" sldId="2147484149"/>
          </pc:sldLayoutMkLst>
          <pc:cxnChg chg="add">
            <ac:chgData name="CHINTHAN B" userId="8a150ca4d0c24464" providerId="LiveId" clId="{63991D0D-4A19-4C02-8265-2FA379D9F954}" dt="2024-08-02T17:46:41.151" v="104"/>
            <ac:cxnSpMkLst>
              <pc:docMk/>
              <pc:sldMasterMk cId="820732058" sldId="2147484144"/>
              <pc:sldLayoutMk cId="1458890822" sldId="2147484149"/>
              <ac:cxnSpMk id="10" creationId="{4AF142F3-4E2A-E62A-F8D0-BCEDE644437A}"/>
            </ac:cxnSpMkLst>
          </pc:cxnChg>
        </pc:sldLayoutChg>
        <pc:sldLayoutChg chg="addSp">
          <pc:chgData name="CHINTHAN B" userId="8a150ca4d0c24464" providerId="LiveId" clId="{63991D0D-4A19-4C02-8265-2FA379D9F954}" dt="2024-08-02T17:46:41.151" v="104"/>
          <pc:sldLayoutMkLst>
            <pc:docMk/>
            <pc:sldMasterMk cId="820732058" sldId="2147484144"/>
            <pc:sldLayoutMk cId="1692545106" sldId="2147484150"/>
          </pc:sldLayoutMkLst>
          <pc:cxnChg chg="add">
            <ac:chgData name="CHINTHAN B" userId="8a150ca4d0c24464" providerId="LiveId" clId="{63991D0D-4A19-4C02-8265-2FA379D9F954}" dt="2024-08-02T17:46:41.151" v="104"/>
            <ac:cxnSpMkLst>
              <pc:docMk/>
              <pc:sldMasterMk cId="820732058" sldId="2147484144"/>
              <pc:sldLayoutMk cId="1692545106" sldId="2147484150"/>
              <ac:cxnSpMk id="6" creationId="{FEE96C05-7FCE-3BAA-CB11-6EB6F8DA5ABF}"/>
            </ac:cxnSpMkLst>
          </pc:cxnChg>
        </pc:sldLayoutChg>
        <pc:sldLayoutChg chg="addSp">
          <pc:chgData name="CHINTHAN B" userId="8a150ca4d0c24464" providerId="LiveId" clId="{63991D0D-4A19-4C02-8265-2FA379D9F954}" dt="2024-08-02T17:46:41.151" v="104"/>
          <pc:sldLayoutMkLst>
            <pc:docMk/>
            <pc:sldMasterMk cId="820732058" sldId="2147484144"/>
            <pc:sldLayoutMk cId="3135977620" sldId="2147484152"/>
          </pc:sldLayoutMkLst>
          <pc:cxnChg chg="add">
            <ac:chgData name="CHINTHAN B" userId="8a150ca4d0c24464" providerId="LiveId" clId="{63991D0D-4A19-4C02-8265-2FA379D9F954}" dt="2024-08-02T17:46:41.151" v="104"/>
            <ac:cxnSpMkLst>
              <pc:docMk/>
              <pc:sldMasterMk cId="820732058" sldId="2147484144"/>
              <pc:sldLayoutMk cId="3135977620" sldId="2147484152"/>
              <ac:cxnSpMk id="8" creationId="{E07EB7A5-775A-114D-11A6-22EC50D65342}"/>
            </ac:cxnSpMkLst>
          </pc:cxnChg>
        </pc:sldLayoutChg>
      </pc:sldMasterChg>
      <pc:sldMasterChg chg="modSldLayout">
        <pc:chgData name="CHINTHAN B" userId="8a150ca4d0c24464" providerId="LiveId" clId="{63991D0D-4A19-4C02-8265-2FA379D9F954}" dt="2024-08-02T17:46:42.260" v="105"/>
        <pc:sldMasterMkLst>
          <pc:docMk/>
          <pc:sldMasterMk cId="4050766509" sldId="2147484162"/>
        </pc:sldMasterMkLst>
        <pc:sldLayoutChg chg="addSp">
          <pc:chgData name="CHINTHAN B" userId="8a150ca4d0c24464" providerId="LiveId" clId="{63991D0D-4A19-4C02-8265-2FA379D9F954}" dt="2024-08-02T17:46:42.260" v="105"/>
          <pc:sldLayoutMkLst>
            <pc:docMk/>
            <pc:sldMasterMk cId="4050766509" sldId="2147484162"/>
            <pc:sldLayoutMk cId="3825105447" sldId="2147484166"/>
          </pc:sldLayoutMkLst>
          <pc:cxnChg chg="add">
            <ac:chgData name="CHINTHAN B" userId="8a150ca4d0c24464" providerId="LiveId" clId="{63991D0D-4A19-4C02-8265-2FA379D9F954}" dt="2024-08-02T17:46:42.260" v="105"/>
            <ac:cxnSpMkLst>
              <pc:docMk/>
              <pc:sldMasterMk cId="4050766509" sldId="2147484162"/>
              <pc:sldLayoutMk cId="3825105447" sldId="2147484166"/>
              <ac:cxnSpMk id="8" creationId="{371794ED-4017-8F33-8261-DDE8B2F2D9B7}"/>
            </ac:cxnSpMkLst>
          </pc:cxnChg>
        </pc:sldLayoutChg>
        <pc:sldLayoutChg chg="addSp">
          <pc:chgData name="CHINTHAN B" userId="8a150ca4d0c24464" providerId="LiveId" clId="{63991D0D-4A19-4C02-8265-2FA379D9F954}" dt="2024-08-02T17:46:42.260" v="105"/>
          <pc:sldLayoutMkLst>
            <pc:docMk/>
            <pc:sldMasterMk cId="4050766509" sldId="2147484162"/>
            <pc:sldLayoutMk cId="3828778065" sldId="2147484167"/>
          </pc:sldLayoutMkLst>
          <pc:cxnChg chg="add">
            <ac:chgData name="CHINTHAN B" userId="8a150ca4d0c24464" providerId="LiveId" clId="{63991D0D-4A19-4C02-8265-2FA379D9F954}" dt="2024-08-02T17:46:42.260" v="105"/>
            <ac:cxnSpMkLst>
              <pc:docMk/>
              <pc:sldMasterMk cId="4050766509" sldId="2147484162"/>
              <pc:sldLayoutMk cId="3828778065" sldId="2147484167"/>
              <ac:cxnSpMk id="10" creationId="{04C89267-7F33-4B42-8D53-1634459C656E}"/>
            </ac:cxnSpMkLst>
          </pc:cxnChg>
        </pc:sldLayoutChg>
        <pc:sldLayoutChg chg="addSp">
          <pc:chgData name="CHINTHAN B" userId="8a150ca4d0c24464" providerId="LiveId" clId="{63991D0D-4A19-4C02-8265-2FA379D9F954}" dt="2024-08-02T17:46:42.260" v="105"/>
          <pc:sldLayoutMkLst>
            <pc:docMk/>
            <pc:sldMasterMk cId="4050766509" sldId="2147484162"/>
            <pc:sldLayoutMk cId="3715312875" sldId="2147484168"/>
          </pc:sldLayoutMkLst>
          <pc:cxnChg chg="add">
            <ac:chgData name="CHINTHAN B" userId="8a150ca4d0c24464" providerId="LiveId" clId="{63991D0D-4A19-4C02-8265-2FA379D9F954}" dt="2024-08-02T17:46:42.260" v="105"/>
            <ac:cxnSpMkLst>
              <pc:docMk/>
              <pc:sldMasterMk cId="4050766509" sldId="2147484162"/>
              <pc:sldLayoutMk cId="3715312875" sldId="2147484168"/>
              <ac:cxnSpMk id="6" creationId="{70C650A8-7A2E-10C0-61E6-D328D2B3E562}"/>
            </ac:cxnSpMkLst>
          </pc:cxnChg>
        </pc:sldLayoutChg>
        <pc:sldLayoutChg chg="addSp">
          <pc:chgData name="CHINTHAN B" userId="8a150ca4d0c24464" providerId="LiveId" clId="{63991D0D-4A19-4C02-8265-2FA379D9F954}" dt="2024-08-02T17:46:42.260" v="105"/>
          <pc:sldLayoutMkLst>
            <pc:docMk/>
            <pc:sldMasterMk cId="4050766509" sldId="2147484162"/>
            <pc:sldLayoutMk cId="3923117171" sldId="2147484170"/>
          </pc:sldLayoutMkLst>
          <pc:cxnChg chg="add">
            <ac:chgData name="CHINTHAN B" userId="8a150ca4d0c24464" providerId="LiveId" clId="{63991D0D-4A19-4C02-8265-2FA379D9F954}" dt="2024-08-02T17:46:42.260" v="105"/>
            <ac:cxnSpMkLst>
              <pc:docMk/>
              <pc:sldMasterMk cId="4050766509" sldId="2147484162"/>
              <pc:sldLayoutMk cId="3923117171" sldId="2147484170"/>
              <ac:cxnSpMk id="8" creationId="{6C55D948-7C7A-E286-C01F-7D31C474EDE4}"/>
            </ac:cxnSpMkLst>
          </pc:cxnChg>
        </pc:sldLayoutChg>
      </pc:sldMasterChg>
      <pc:sldMasterChg chg="modSldLayout">
        <pc:chgData name="CHINTHAN B" userId="8a150ca4d0c24464" providerId="LiveId" clId="{63991D0D-4A19-4C02-8265-2FA379D9F954}" dt="2024-08-02T17:46:42.719" v="106"/>
        <pc:sldMasterMkLst>
          <pc:docMk/>
          <pc:sldMasterMk cId="2352992170" sldId="2147484180"/>
        </pc:sldMasterMkLst>
        <pc:sldLayoutChg chg="addSp">
          <pc:chgData name="CHINTHAN B" userId="8a150ca4d0c24464" providerId="LiveId" clId="{63991D0D-4A19-4C02-8265-2FA379D9F954}" dt="2024-08-02T17:46:42.719" v="106"/>
          <pc:sldLayoutMkLst>
            <pc:docMk/>
            <pc:sldMasterMk cId="2352992170" sldId="2147484180"/>
            <pc:sldLayoutMk cId="3062349985" sldId="2147484184"/>
          </pc:sldLayoutMkLst>
          <pc:cxnChg chg="add">
            <ac:chgData name="CHINTHAN B" userId="8a150ca4d0c24464" providerId="LiveId" clId="{63991D0D-4A19-4C02-8265-2FA379D9F954}" dt="2024-08-02T17:46:42.719" v="106"/>
            <ac:cxnSpMkLst>
              <pc:docMk/>
              <pc:sldMasterMk cId="2352992170" sldId="2147484180"/>
              <pc:sldLayoutMk cId="3062349985" sldId="2147484184"/>
              <ac:cxnSpMk id="8" creationId="{1AAC8128-5108-C6DC-BAF8-1B7F9E070A77}"/>
            </ac:cxnSpMkLst>
          </pc:cxnChg>
        </pc:sldLayoutChg>
        <pc:sldLayoutChg chg="addSp">
          <pc:chgData name="CHINTHAN B" userId="8a150ca4d0c24464" providerId="LiveId" clId="{63991D0D-4A19-4C02-8265-2FA379D9F954}" dt="2024-08-02T17:46:42.719" v="106"/>
          <pc:sldLayoutMkLst>
            <pc:docMk/>
            <pc:sldMasterMk cId="2352992170" sldId="2147484180"/>
            <pc:sldLayoutMk cId="2139728932" sldId="2147484185"/>
          </pc:sldLayoutMkLst>
          <pc:cxnChg chg="add">
            <ac:chgData name="CHINTHAN B" userId="8a150ca4d0c24464" providerId="LiveId" clId="{63991D0D-4A19-4C02-8265-2FA379D9F954}" dt="2024-08-02T17:46:42.719" v="106"/>
            <ac:cxnSpMkLst>
              <pc:docMk/>
              <pc:sldMasterMk cId="2352992170" sldId="2147484180"/>
              <pc:sldLayoutMk cId="2139728932" sldId="2147484185"/>
              <ac:cxnSpMk id="10" creationId="{A8EE6775-119C-2B4A-E5B4-5E7C09361A6C}"/>
            </ac:cxnSpMkLst>
          </pc:cxnChg>
        </pc:sldLayoutChg>
        <pc:sldLayoutChg chg="addSp">
          <pc:chgData name="CHINTHAN B" userId="8a150ca4d0c24464" providerId="LiveId" clId="{63991D0D-4A19-4C02-8265-2FA379D9F954}" dt="2024-08-02T17:46:42.719" v="106"/>
          <pc:sldLayoutMkLst>
            <pc:docMk/>
            <pc:sldMasterMk cId="2352992170" sldId="2147484180"/>
            <pc:sldLayoutMk cId="3690871853" sldId="2147484186"/>
          </pc:sldLayoutMkLst>
          <pc:cxnChg chg="add">
            <ac:chgData name="CHINTHAN B" userId="8a150ca4d0c24464" providerId="LiveId" clId="{63991D0D-4A19-4C02-8265-2FA379D9F954}" dt="2024-08-02T17:46:42.719" v="106"/>
            <ac:cxnSpMkLst>
              <pc:docMk/>
              <pc:sldMasterMk cId="2352992170" sldId="2147484180"/>
              <pc:sldLayoutMk cId="3690871853" sldId="2147484186"/>
              <ac:cxnSpMk id="6" creationId="{6294090F-5B70-2018-3535-89F4D353E44B}"/>
            </ac:cxnSpMkLst>
          </pc:cxnChg>
        </pc:sldLayoutChg>
        <pc:sldLayoutChg chg="addSp">
          <pc:chgData name="CHINTHAN B" userId="8a150ca4d0c24464" providerId="LiveId" clId="{63991D0D-4A19-4C02-8265-2FA379D9F954}" dt="2024-08-02T17:46:42.719" v="106"/>
          <pc:sldLayoutMkLst>
            <pc:docMk/>
            <pc:sldMasterMk cId="2352992170" sldId="2147484180"/>
            <pc:sldLayoutMk cId="2814673545" sldId="2147484188"/>
          </pc:sldLayoutMkLst>
          <pc:cxnChg chg="add">
            <ac:chgData name="CHINTHAN B" userId="8a150ca4d0c24464" providerId="LiveId" clId="{63991D0D-4A19-4C02-8265-2FA379D9F954}" dt="2024-08-02T17:46:42.719" v="106"/>
            <ac:cxnSpMkLst>
              <pc:docMk/>
              <pc:sldMasterMk cId="2352992170" sldId="2147484180"/>
              <pc:sldLayoutMk cId="2814673545" sldId="2147484188"/>
              <ac:cxnSpMk id="8" creationId="{A2C5ED41-0F87-FA5A-4362-C1ED338D180A}"/>
            </ac:cxnSpMkLst>
          </pc:cxnChg>
        </pc:sldLayoutChg>
      </pc:sldMasterChg>
      <pc:sldMasterChg chg="modSldLayout">
        <pc:chgData name="CHINTHAN B" userId="8a150ca4d0c24464" providerId="LiveId" clId="{63991D0D-4A19-4C02-8265-2FA379D9F954}" dt="2024-08-02T17:46:50.743" v="107"/>
        <pc:sldMasterMkLst>
          <pc:docMk/>
          <pc:sldMasterMk cId="1609822328" sldId="2147484193"/>
        </pc:sldMasterMkLst>
        <pc:sldLayoutChg chg="addSp">
          <pc:chgData name="CHINTHAN B" userId="8a150ca4d0c24464" providerId="LiveId" clId="{63991D0D-4A19-4C02-8265-2FA379D9F954}" dt="2024-08-02T17:46:50.743" v="107"/>
          <pc:sldLayoutMkLst>
            <pc:docMk/>
            <pc:sldMasterMk cId="1609822328" sldId="2147484193"/>
            <pc:sldLayoutMk cId="1333072074" sldId="2147484197"/>
          </pc:sldLayoutMkLst>
          <pc:cxnChg chg="add">
            <ac:chgData name="CHINTHAN B" userId="8a150ca4d0c24464" providerId="LiveId" clId="{63991D0D-4A19-4C02-8265-2FA379D9F954}" dt="2024-08-02T17:46:50.743" v="107"/>
            <ac:cxnSpMkLst>
              <pc:docMk/>
              <pc:sldMasterMk cId="1609822328" sldId="2147484193"/>
              <pc:sldLayoutMk cId="1333072074" sldId="2147484197"/>
              <ac:cxnSpMk id="8" creationId="{88A5757B-B321-B9C3-0C18-614573AF5CEC}"/>
            </ac:cxnSpMkLst>
          </pc:cxnChg>
        </pc:sldLayoutChg>
        <pc:sldLayoutChg chg="addSp">
          <pc:chgData name="CHINTHAN B" userId="8a150ca4d0c24464" providerId="LiveId" clId="{63991D0D-4A19-4C02-8265-2FA379D9F954}" dt="2024-08-02T17:46:50.743" v="107"/>
          <pc:sldLayoutMkLst>
            <pc:docMk/>
            <pc:sldMasterMk cId="1609822328" sldId="2147484193"/>
            <pc:sldLayoutMk cId="3034307776" sldId="2147484198"/>
          </pc:sldLayoutMkLst>
          <pc:cxnChg chg="add">
            <ac:chgData name="CHINTHAN B" userId="8a150ca4d0c24464" providerId="LiveId" clId="{63991D0D-4A19-4C02-8265-2FA379D9F954}" dt="2024-08-02T17:46:50.743" v="107"/>
            <ac:cxnSpMkLst>
              <pc:docMk/>
              <pc:sldMasterMk cId="1609822328" sldId="2147484193"/>
              <pc:sldLayoutMk cId="3034307776" sldId="2147484198"/>
              <ac:cxnSpMk id="10" creationId="{EC305E0A-50BA-C7CC-4423-97365502D6AC}"/>
            </ac:cxnSpMkLst>
          </pc:cxnChg>
        </pc:sldLayoutChg>
        <pc:sldLayoutChg chg="addSp">
          <pc:chgData name="CHINTHAN B" userId="8a150ca4d0c24464" providerId="LiveId" clId="{63991D0D-4A19-4C02-8265-2FA379D9F954}" dt="2024-08-02T17:46:50.743" v="107"/>
          <pc:sldLayoutMkLst>
            <pc:docMk/>
            <pc:sldMasterMk cId="1609822328" sldId="2147484193"/>
            <pc:sldLayoutMk cId="1626063242" sldId="2147484199"/>
          </pc:sldLayoutMkLst>
          <pc:cxnChg chg="add">
            <ac:chgData name="CHINTHAN B" userId="8a150ca4d0c24464" providerId="LiveId" clId="{63991D0D-4A19-4C02-8265-2FA379D9F954}" dt="2024-08-02T17:46:50.743" v="107"/>
            <ac:cxnSpMkLst>
              <pc:docMk/>
              <pc:sldMasterMk cId="1609822328" sldId="2147484193"/>
              <pc:sldLayoutMk cId="1626063242" sldId="2147484199"/>
              <ac:cxnSpMk id="6" creationId="{550ED9F1-873C-A660-580B-647742236D74}"/>
            </ac:cxnSpMkLst>
          </pc:cxnChg>
        </pc:sldLayoutChg>
        <pc:sldLayoutChg chg="addSp">
          <pc:chgData name="CHINTHAN B" userId="8a150ca4d0c24464" providerId="LiveId" clId="{63991D0D-4A19-4C02-8265-2FA379D9F954}" dt="2024-08-02T17:46:50.743" v="107"/>
          <pc:sldLayoutMkLst>
            <pc:docMk/>
            <pc:sldMasterMk cId="1609822328" sldId="2147484193"/>
            <pc:sldLayoutMk cId="2894925366" sldId="2147484201"/>
          </pc:sldLayoutMkLst>
          <pc:cxnChg chg="add">
            <ac:chgData name="CHINTHAN B" userId="8a150ca4d0c24464" providerId="LiveId" clId="{63991D0D-4A19-4C02-8265-2FA379D9F954}" dt="2024-08-02T17:46:50.743" v="107"/>
            <ac:cxnSpMkLst>
              <pc:docMk/>
              <pc:sldMasterMk cId="1609822328" sldId="2147484193"/>
              <pc:sldLayoutMk cId="2894925366" sldId="2147484201"/>
              <ac:cxnSpMk id="8" creationId="{7C59CAAF-A48E-CA79-FE58-1060DAAE5181}"/>
            </ac:cxnSpMkLst>
          </pc:cxnChg>
        </pc:sldLayoutChg>
      </pc:sldMasterChg>
      <pc:sldMasterChg chg="modSldLayout">
        <pc:chgData name="CHINTHAN B" userId="8a150ca4d0c24464" providerId="LiveId" clId="{63991D0D-4A19-4C02-8265-2FA379D9F954}" dt="2024-08-02T17:47:21.814" v="110"/>
        <pc:sldMasterMkLst>
          <pc:docMk/>
          <pc:sldMasterMk cId="3485648957" sldId="2147484211"/>
        </pc:sldMasterMkLst>
        <pc:sldLayoutChg chg="addSp">
          <pc:chgData name="CHINTHAN B" userId="8a150ca4d0c24464" providerId="LiveId" clId="{63991D0D-4A19-4C02-8265-2FA379D9F954}" dt="2024-08-02T17:47:21.814" v="110"/>
          <pc:sldLayoutMkLst>
            <pc:docMk/>
            <pc:sldMasterMk cId="3485648957" sldId="2147484211"/>
            <pc:sldLayoutMk cId="421777441" sldId="2147484215"/>
          </pc:sldLayoutMkLst>
          <pc:cxnChg chg="add">
            <ac:chgData name="CHINTHAN B" userId="8a150ca4d0c24464" providerId="LiveId" clId="{63991D0D-4A19-4C02-8265-2FA379D9F954}" dt="2024-08-02T17:47:21.814" v="110"/>
            <ac:cxnSpMkLst>
              <pc:docMk/>
              <pc:sldMasterMk cId="3485648957" sldId="2147484211"/>
              <pc:sldLayoutMk cId="421777441" sldId="2147484215"/>
              <ac:cxnSpMk id="8" creationId="{165961CF-6B48-B593-2F17-1A9DD1682EDE}"/>
            </ac:cxnSpMkLst>
          </pc:cxnChg>
        </pc:sldLayoutChg>
        <pc:sldLayoutChg chg="addSp">
          <pc:chgData name="CHINTHAN B" userId="8a150ca4d0c24464" providerId="LiveId" clId="{63991D0D-4A19-4C02-8265-2FA379D9F954}" dt="2024-08-02T17:47:21.814" v="110"/>
          <pc:sldLayoutMkLst>
            <pc:docMk/>
            <pc:sldMasterMk cId="3485648957" sldId="2147484211"/>
            <pc:sldLayoutMk cId="3902060716" sldId="2147484216"/>
          </pc:sldLayoutMkLst>
          <pc:cxnChg chg="add">
            <ac:chgData name="CHINTHAN B" userId="8a150ca4d0c24464" providerId="LiveId" clId="{63991D0D-4A19-4C02-8265-2FA379D9F954}" dt="2024-08-02T17:47:21.814" v="110"/>
            <ac:cxnSpMkLst>
              <pc:docMk/>
              <pc:sldMasterMk cId="3485648957" sldId="2147484211"/>
              <pc:sldLayoutMk cId="3902060716" sldId="2147484216"/>
              <ac:cxnSpMk id="10" creationId="{72D56B58-B1C0-E034-2386-95000A284A39}"/>
            </ac:cxnSpMkLst>
          </pc:cxnChg>
        </pc:sldLayoutChg>
        <pc:sldLayoutChg chg="addSp">
          <pc:chgData name="CHINTHAN B" userId="8a150ca4d0c24464" providerId="LiveId" clId="{63991D0D-4A19-4C02-8265-2FA379D9F954}" dt="2024-08-02T17:47:21.814" v="110"/>
          <pc:sldLayoutMkLst>
            <pc:docMk/>
            <pc:sldMasterMk cId="3485648957" sldId="2147484211"/>
            <pc:sldLayoutMk cId="3717212505" sldId="2147484217"/>
          </pc:sldLayoutMkLst>
          <pc:cxnChg chg="add">
            <ac:chgData name="CHINTHAN B" userId="8a150ca4d0c24464" providerId="LiveId" clId="{63991D0D-4A19-4C02-8265-2FA379D9F954}" dt="2024-08-02T17:47:21.814" v="110"/>
            <ac:cxnSpMkLst>
              <pc:docMk/>
              <pc:sldMasterMk cId="3485648957" sldId="2147484211"/>
              <pc:sldLayoutMk cId="3717212505" sldId="2147484217"/>
              <ac:cxnSpMk id="3" creationId="{E71C7D1A-10F0-F641-A659-2C302CC3C424}"/>
            </ac:cxnSpMkLst>
          </pc:cxnChg>
        </pc:sldLayoutChg>
        <pc:sldLayoutChg chg="addSp">
          <pc:chgData name="CHINTHAN B" userId="8a150ca4d0c24464" providerId="LiveId" clId="{63991D0D-4A19-4C02-8265-2FA379D9F954}" dt="2024-08-02T17:47:21.814" v="110"/>
          <pc:sldLayoutMkLst>
            <pc:docMk/>
            <pc:sldMasterMk cId="3485648957" sldId="2147484211"/>
            <pc:sldLayoutMk cId="2788135806" sldId="2147484219"/>
          </pc:sldLayoutMkLst>
          <pc:cxnChg chg="add">
            <ac:chgData name="CHINTHAN B" userId="8a150ca4d0c24464" providerId="LiveId" clId="{63991D0D-4A19-4C02-8265-2FA379D9F954}" dt="2024-08-02T17:47:21.814" v="110"/>
            <ac:cxnSpMkLst>
              <pc:docMk/>
              <pc:sldMasterMk cId="3485648957" sldId="2147484211"/>
              <pc:sldLayoutMk cId="2788135806" sldId="2147484219"/>
              <ac:cxnSpMk id="8" creationId="{6BE1A0CC-0555-35A5-A640-C278C02D3BA4}"/>
            </ac:cxnSpMkLst>
          </pc:cxnChg>
        </pc:sldLayoutChg>
      </pc:sldMasterChg>
      <pc:sldMasterChg chg="modSldLayout">
        <pc:chgData name="CHINTHAN B" userId="8a150ca4d0c24464" providerId="LiveId" clId="{63991D0D-4A19-4C02-8265-2FA379D9F954}" dt="2024-08-02T17:47:47.690" v="111"/>
        <pc:sldMasterMkLst>
          <pc:docMk/>
          <pc:sldMasterMk cId="3862487443" sldId="2147484230"/>
        </pc:sldMasterMkLst>
        <pc:sldLayoutChg chg="addSp">
          <pc:chgData name="CHINTHAN B" userId="8a150ca4d0c24464" providerId="LiveId" clId="{63991D0D-4A19-4C02-8265-2FA379D9F954}" dt="2024-08-02T17:47:47.690" v="111"/>
          <pc:sldLayoutMkLst>
            <pc:docMk/>
            <pc:sldMasterMk cId="3862487443" sldId="2147484230"/>
            <pc:sldLayoutMk cId="94292526" sldId="2147484234"/>
          </pc:sldLayoutMkLst>
          <pc:cxnChg chg="add">
            <ac:chgData name="CHINTHAN B" userId="8a150ca4d0c24464" providerId="LiveId" clId="{63991D0D-4A19-4C02-8265-2FA379D9F954}" dt="2024-08-02T17:47:47.690" v="111"/>
            <ac:cxnSpMkLst>
              <pc:docMk/>
              <pc:sldMasterMk cId="3862487443" sldId="2147484230"/>
              <pc:sldLayoutMk cId="94292526" sldId="2147484234"/>
              <ac:cxnSpMk id="2" creationId="{AB7FB518-1AF7-D3DC-7BD3-FFB9B70792C0}"/>
            </ac:cxnSpMkLst>
          </pc:cxnChg>
        </pc:sldLayoutChg>
        <pc:sldLayoutChg chg="addSp">
          <pc:chgData name="CHINTHAN B" userId="8a150ca4d0c24464" providerId="LiveId" clId="{63991D0D-4A19-4C02-8265-2FA379D9F954}" dt="2024-08-02T17:47:47.690" v="111"/>
          <pc:sldLayoutMkLst>
            <pc:docMk/>
            <pc:sldMasterMk cId="3862487443" sldId="2147484230"/>
            <pc:sldLayoutMk cId="3915050202" sldId="2147484235"/>
          </pc:sldLayoutMkLst>
          <pc:cxnChg chg="add">
            <ac:chgData name="CHINTHAN B" userId="8a150ca4d0c24464" providerId="LiveId" clId="{63991D0D-4A19-4C02-8265-2FA379D9F954}" dt="2024-08-02T17:47:47.690" v="111"/>
            <ac:cxnSpMkLst>
              <pc:docMk/>
              <pc:sldMasterMk cId="3862487443" sldId="2147484230"/>
              <pc:sldLayoutMk cId="3915050202" sldId="2147484235"/>
              <ac:cxnSpMk id="2" creationId="{C8959304-8916-777E-B0E2-6B115694DC7B}"/>
            </ac:cxnSpMkLst>
          </pc:cxnChg>
        </pc:sldLayoutChg>
        <pc:sldLayoutChg chg="addSp">
          <pc:chgData name="CHINTHAN B" userId="8a150ca4d0c24464" providerId="LiveId" clId="{63991D0D-4A19-4C02-8265-2FA379D9F954}" dt="2024-08-02T17:47:47.690" v="111"/>
          <pc:sldLayoutMkLst>
            <pc:docMk/>
            <pc:sldMasterMk cId="3862487443" sldId="2147484230"/>
            <pc:sldLayoutMk cId="2974967678" sldId="2147484236"/>
          </pc:sldLayoutMkLst>
          <pc:cxnChg chg="add">
            <ac:chgData name="CHINTHAN B" userId="8a150ca4d0c24464" providerId="LiveId" clId="{63991D0D-4A19-4C02-8265-2FA379D9F954}" dt="2024-08-02T17:47:47.690" v="111"/>
            <ac:cxnSpMkLst>
              <pc:docMk/>
              <pc:sldMasterMk cId="3862487443" sldId="2147484230"/>
              <pc:sldLayoutMk cId="2974967678" sldId="2147484236"/>
              <ac:cxnSpMk id="6" creationId="{FABAEDBD-B0A8-DE62-948B-800DEE26B0EF}"/>
            </ac:cxnSpMkLst>
          </pc:cxnChg>
        </pc:sldLayoutChg>
        <pc:sldLayoutChg chg="addSp">
          <pc:chgData name="CHINTHAN B" userId="8a150ca4d0c24464" providerId="LiveId" clId="{63991D0D-4A19-4C02-8265-2FA379D9F954}" dt="2024-08-02T17:47:47.690" v="111"/>
          <pc:sldLayoutMkLst>
            <pc:docMk/>
            <pc:sldMasterMk cId="3862487443" sldId="2147484230"/>
            <pc:sldLayoutMk cId="95688118" sldId="2147484238"/>
          </pc:sldLayoutMkLst>
          <pc:cxnChg chg="add">
            <ac:chgData name="CHINTHAN B" userId="8a150ca4d0c24464" providerId="LiveId" clId="{63991D0D-4A19-4C02-8265-2FA379D9F954}" dt="2024-08-02T17:47:47.690" v="111"/>
            <ac:cxnSpMkLst>
              <pc:docMk/>
              <pc:sldMasterMk cId="3862487443" sldId="2147484230"/>
              <pc:sldLayoutMk cId="95688118" sldId="2147484238"/>
              <ac:cxnSpMk id="8" creationId="{E5811F08-490A-F329-8D41-894728C1301B}"/>
            </ac:cxnSpMkLst>
          </pc:cxnChg>
        </pc:sldLayoutChg>
      </pc:sldMasterChg>
      <pc:sldMasterChg chg="modSldLayout">
        <pc:chgData name="CHINTHAN B" userId="8a150ca4d0c24464" providerId="LiveId" clId="{63991D0D-4A19-4C02-8265-2FA379D9F954}" dt="2024-08-02T17:48:32.005" v="112"/>
        <pc:sldMasterMkLst>
          <pc:docMk/>
          <pc:sldMasterMk cId="2370386747" sldId="2147484248"/>
        </pc:sldMasterMkLst>
        <pc:sldLayoutChg chg="addSp">
          <pc:chgData name="CHINTHAN B" userId="8a150ca4d0c24464" providerId="LiveId" clId="{63991D0D-4A19-4C02-8265-2FA379D9F954}" dt="2024-08-02T17:48:32.005" v="112"/>
          <pc:sldLayoutMkLst>
            <pc:docMk/>
            <pc:sldMasterMk cId="2370386747" sldId="2147484248"/>
            <pc:sldLayoutMk cId="3112491759" sldId="2147484252"/>
          </pc:sldLayoutMkLst>
          <pc:cxnChg chg="add">
            <ac:chgData name="CHINTHAN B" userId="8a150ca4d0c24464" providerId="LiveId" clId="{63991D0D-4A19-4C02-8265-2FA379D9F954}" dt="2024-08-02T17:48:32.005" v="112"/>
            <ac:cxnSpMkLst>
              <pc:docMk/>
              <pc:sldMasterMk cId="2370386747" sldId="2147484248"/>
              <pc:sldLayoutMk cId="3112491759" sldId="2147484252"/>
              <ac:cxnSpMk id="2" creationId="{2D351387-DAA4-FB02-A906-0BC1A9466F19}"/>
            </ac:cxnSpMkLst>
          </pc:cxnChg>
        </pc:sldLayoutChg>
        <pc:sldLayoutChg chg="addSp">
          <pc:chgData name="CHINTHAN B" userId="8a150ca4d0c24464" providerId="LiveId" clId="{63991D0D-4A19-4C02-8265-2FA379D9F954}" dt="2024-08-02T17:48:32.005" v="112"/>
          <pc:sldLayoutMkLst>
            <pc:docMk/>
            <pc:sldMasterMk cId="2370386747" sldId="2147484248"/>
            <pc:sldLayoutMk cId="4116467654" sldId="2147484253"/>
          </pc:sldLayoutMkLst>
          <pc:cxnChg chg="add">
            <ac:chgData name="CHINTHAN B" userId="8a150ca4d0c24464" providerId="LiveId" clId="{63991D0D-4A19-4C02-8265-2FA379D9F954}" dt="2024-08-02T17:48:32.005" v="112"/>
            <ac:cxnSpMkLst>
              <pc:docMk/>
              <pc:sldMasterMk cId="2370386747" sldId="2147484248"/>
              <pc:sldLayoutMk cId="4116467654" sldId="2147484253"/>
              <ac:cxnSpMk id="2" creationId="{A144C9BF-7E93-4EA7-DE96-2016E79DC4D1}"/>
            </ac:cxnSpMkLst>
          </pc:cxnChg>
        </pc:sldLayoutChg>
        <pc:sldLayoutChg chg="addSp">
          <pc:chgData name="CHINTHAN B" userId="8a150ca4d0c24464" providerId="LiveId" clId="{63991D0D-4A19-4C02-8265-2FA379D9F954}" dt="2024-08-02T17:48:32.005" v="112"/>
          <pc:sldLayoutMkLst>
            <pc:docMk/>
            <pc:sldMasterMk cId="2370386747" sldId="2147484248"/>
            <pc:sldLayoutMk cId="3831953526" sldId="2147484254"/>
          </pc:sldLayoutMkLst>
          <pc:cxnChg chg="add">
            <ac:chgData name="CHINTHAN B" userId="8a150ca4d0c24464" providerId="LiveId" clId="{63991D0D-4A19-4C02-8265-2FA379D9F954}" dt="2024-08-02T17:48:32.005" v="112"/>
            <ac:cxnSpMkLst>
              <pc:docMk/>
              <pc:sldMasterMk cId="2370386747" sldId="2147484248"/>
              <pc:sldLayoutMk cId="3831953526" sldId="2147484254"/>
              <ac:cxnSpMk id="6" creationId="{EB3BE5F7-CCA7-600A-4D1E-0BD450E9C9B7}"/>
            </ac:cxnSpMkLst>
          </pc:cxnChg>
        </pc:sldLayoutChg>
        <pc:sldLayoutChg chg="addSp">
          <pc:chgData name="CHINTHAN B" userId="8a150ca4d0c24464" providerId="LiveId" clId="{63991D0D-4A19-4C02-8265-2FA379D9F954}" dt="2024-08-02T17:48:32.005" v="112"/>
          <pc:sldLayoutMkLst>
            <pc:docMk/>
            <pc:sldMasterMk cId="2370386747" sldId="2147484248"/>
            <pc:sldLayoutMk cId="3316467987" sldId="2147484256"/>
          </pc:sldLayoutMkLst>
          <pc:cxnChg chg="add">
            <ac:chgData name="CHINTHAN B" userId="8a150ca4d0c24464" providerId="LiveId" clId="{63991D0D-4A19-4C02-8265-2FA379D9F954}" dt="2024-08-02T17:48:32.005" v="112"/>
            <ac:cxnSpMkLst>
              <pc:docMk/>
              <pc:sldMasterMk cId="2370386747" sldId="2147484248"/>
              <pc:sldLayoutMk cId="3316467987" sldId="2147484256"/>
              <ac:cxnSpMk id="8" creationId="{0A271E71-BD3A-F93D-8E70-ACC76ECCF810}"/>
            </ac:cxnSpMkLst>
          </pc:cxnChg>
        </pc:sldLayoutChg>
      </pc:sldMasterChg>
      <pc:sldMasterChg chg="modSldLayout">
        <pc:chgData name="CHINTHAN B" userId="8a150ca4d0c24464" providerId="LiveId" clId="{63991D0D-4A19-4C02-8265-2FA379D9F954}" dt="2024-08-02T17:54:22.981" v="387"/>
        <pc:sldMasterMkLst>
          <pc:docMk/>
          <pc:sldMasterMk cId="834638002" sldId="2147484266"/>
        </pc:sldMasterMkLst>
        <pc:sldLayoutChg chg="addSp">
          <pc:chgData name="CHINTHAN B" userId="8a150ca4d0c24464" providerId="LiveId" clId="{63991D0D-4A19-4C02-8265-2FA379D9F954}" dt="2024-08-02T17:54:22.981" v="387"/>
          <pc:sldLayoutMkLst>
            <pc:docMk/>
            <pc:sldMasterMk cId="834638002" sldId="2147484266"/>
            <pc:sldLayoutMk cId="3910166069" sldId="2147484270"/>
          </pc:sldLayoutMkLst>
          <pc:cxnChg chg="add">
            <ac:chgData name="CHINTHAN B" userId="8a150ca4d0c24464" providerId="LiveId" clId="{63991D0D-4A19-4C02-8265-2FA379D9F954}" dt="2024-08-02T17:54:22.981" v="387"/>
            <ac:cxnSpMkLst>
              <pc:docMk/>
              <pc:sldMasterMk cId="834638002" sldId="2147484266"/>
              <pc:sldLayoutMk cId="3910166069" sldId="2147484270"/>
              <ac:cxnSpMk id="2" creationId="{13DEF2D1-C7CE-029F-36B1-BEF5030D4C3B}"/>
            </ac:cxnSpMkLst>
          </pc:cxnChg>
        </pc:sldLayoutChg>
        <pc:sldLayoutChg chg="addSp">
          <pc:chgData name="CHINTHAN B" userId="8a150ca4d0c24464" providerId="LiveId" clId="{63991D0D-4A19-4C02-8265-2FA379D9F954}" dt="2024-08-02T17:54:22.981" v="387"/>
          <pc:sldLayoutMkLst>
            <pc:docMk/>
            <pc:sldMasterMk cId="834638002" sldId="2147484266"/>
            <pc:sldLayoutMk cId="3580949072" sldId="2147484271"/>
          </pc:sldLayoutMkLst>
          <pc:cxnChg chg="add">
            <ac:chgData name="CHINTHAN B" userId="8a150ca4d0c24464" providerId="LiveId" clId="{63991D0D-4A19-4C02-8265-2FA379D9F954}" dt="2024-08-02T17:54:22.981" v="387"/>
            <ac:cxnSpMkLst>
              <pc:docMk/>
              <pc:sldMasterMk cId="834638002" sldId="2147484266"/>
              <pc:sldLayoutMk cId="3580949072" sldId="2147484271"/>
              <ac:cxnSpMk id="2" creationId="{D6215EA8-2E42-20FA-AAE4-929B719C247C}"/>
            </ac:cxnSpMkLst>
          </pc:cxnChg>
        </pc:sldLayoutChg>
        <pc:sldLayoutChg chg="addSp">
          <pc:chgData name="CHINTHAN B" userId="8a150ca4d0c24464" providerId="LiveId" clId="{63991D0D-4A19-4C02-8265-2FA379D9F954}" dt="2024-08-02T17:54:22.981" v="387"/>
          <pc:sldLayoutMkLst>
            <pc:docMk/>
            <pc:sldMasterMk cId="834638002" sldId="2147484266"/>
            <pc:sldLayoutMk cId="3052342167" sldId="2147484272"/>
          </pc:sldLayoutMkLst>
          <pc:cxnChg chg="add">
            <ac:chgData name="CHINTHAN B" userId="8a150ca4d0c24464" providerId="LiveId" clId="{63991D0D-4A19-4C02-8265-2FA379D9F954}" dt="2024-08-02T17:54:22.981" v="387"/>
            <ac:cxnSpMkLst>
              <pc:docMk/>
              <pc:sldMasterMk cId="834638002" sldId="2147484266"/>
              <pc:sldLayoutMk cId="3052342167" sldId="2147484272"/>
              <ac:cxnSpMk id="6" creationId="{5F172CE3-C134-D334-45D5-79EE49FD9AEE}"/>
            </ac:cxnSpMkLst>
          </pc:cxnChg>
        </pc:sldLayoutChg>
        <pc:sldLayoutChg chg="addSp">
          <pc:chgData name="CHINTHAN B" userId="8a150ca4d0c24464" providerId="LiveId" clId="{63991D0D-4A19-4C02-8265-2FA379D9F954}" dt="2024-08-02T17:54:22.981" v="387"/>
          <pc:sldLayoutMkLst>
            <pc:docMk/>
            <pc:sldMasterMk cId="834638002" sldId="2147484266"/>
            <pc:sldLayoutMk cId="1182651302" sldId="2147484274"/>
          </pc:sldLayoutMkLst>
          <pc:cxnChg chg="add">
            <ac:chgData name="CHINTHAN B" userId="8a150ca4d0c24464" providerId="LiveId" clId="{63991D0D-4A19-4C02-8265-2FA379D9F954}" dt="2024-08-02T17:54:22.981" v="387"/>
            <ac:cxnSpMkLst>
              <pc:docMk/>
              <pc:sldMasterMk cId="834638002" sldId="2147484266"/>
              <pc:sldLayoutMk cId="1182651302" sldId="2147484274"/>
              <ac:cxnSpMk id="8" creationId="{BF0ABEF6-BD5B-9307-A8A9-A98F418C796F}"/>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8/4/2024</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8/4/2024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367456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61653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492171-9690-4D1B-A9F7-1FF4FCFD400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187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718486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4721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224250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252372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2453169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354299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434940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5" name="Footer Placeholder 4"/>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146268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492171-9690-4D1B-A9F7-1FF4FCFD4008}" type="slidenum">
              <a:rPr lang="en-IN" smtClean="0"/>
              <a:t>‹#›</a:t>
            </a:fld>
            <a:endParaRPr lang="en-IN"/>
          </a:p>
        </p:txBody>
      </p:sp>
      <p:cxnSp>
        <p:nvCxnSpPr>
          <p:cNvPr id="2" name="Straight Connector 1">
            <a:extLst>
              <a:ext uri="{FF2B5EF4-FFF2-40B4-BE49-F238E27FC236}">
                <a16:creationId xmlns:a16="http://schemas.microsoft.com/office/drawing/2014/main" id="{13DEF2D1-C7CE-029F-36B1-BEF5030D4C3B}"/>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16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8" name="Footer Placeholder 7"/>
          <p:cNvSpPr>
            <a:spLocks noGrp="1"/>
          </p:cNvSpPr>
          <p:nvPr>
            <p:ph type="ftr" sz="quarter" idx="11"/>
          </p:nvPr>
        </p:nvSpPr>
        <p:spPr/>
        <p:txBody>
          <a:bodyPr/>
          <a:lstStyle/>
          <a:p>
            <a:r>
              <a:rPr lang="en-US" noProof="0"/>
              <a:t>Add Footer Here</a:t>
            </a:r>
            <a:endParaRPr lang="en-US"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492171-9690-4D1B-A9F7-1FF4FCFD4008}" type="slidenum">
              <a:rPr lang="en-IN" smtClean="0"/>
              <a:t>‹#›</a:t>
            </a:fld>
            <a:endParaRPr lang="en-IN"/>
          </a:p>
        </p:txBody>
      </p:sp>
      <p:cxnSp>
        <p:nvCxnSpPr>
          <p:cNvPr id="2" name="Straight Connector 1">
            <a:extLst>
              <a:ext uri="{FF2B5EF4-FFF2-40B4-BE49-F238E27FC236}">
                <a16:creationId xmlns:a16="http://schemas.microsoft.com/office/drawing/2014/main" id="{D6215EA8-2E42-20FA-AAE4-929B719C247C}"/>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094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4" name="Footer Placeholder 3"/>
          <p:cNvSpPr>
            <a:spLocks noGrp="1"/>
          </p:cNvSpPr>
          <p:nvPr>
            <p:ph type="ftr" sz="quarter" idx="11"/>
          </p:nvPr>
        </p:nvSpPr>
        <p:spPr/>
        <p:txBody>
          <a:bodyPr/>
          <a:lstStyle/>
          <a:p>
            <a:r>
              <a:rPr lang="en-US" noProof="0"/>
              <a:t>Add Footer Here</a:t>
            </a:r>
            <a:endParaRPr lang="en-US"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492171-9690-4D1B-A9F7-1FF4FCFD4008}" type="slidenum">
              <a:rPr lang="en-IN" smtClean="0"/>
              <a:t>‹#›</a:t>
            </a:fld>
            <a:endParaRPr lang="en-IN"/>
          </a:p>
        </p:txBody>
      </p:sp>
      <p:cxnSp>
        <p:nvCxnSpPr>
          <p:cNvPr id="6" name="Straight Connector 5">
            <a:extLst>
              <a:ext uri="{FF2B5EF4-FFF2-40B4-BE49-F238E27FC236}">
                <a16:creationId xmlns:a16="http://schemas.microsoft.com/office/drawing/2014/main" id="{5F172CE3-C134-D334-45D5-79EE49FD9AEE}"/>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234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3" name="Footer Placeholder 2"/>
          <p:cNvSpPr>
            <a:spLocks noGrp="1"/>
          </p:cNvSpPr>
          <p:nvPr>
            <p:ph type="ftr" sz="quarter" idx="11"/>
          </p:nvPr>
        </p:nvSpPr>
        <p:spPr/>
        <p:txBody>
          <a:bodyPr/>
          <a:lstStyle/>
          <a:p>
            <a:r>
              <a:rPr lang="en-US" noProof="0"/>
              <a:t>Add Footer Here </a:t>
            </a:r>
            <a:endParaRPr lang="en-US"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83852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492171-9690-4D1B-A9F7-1FF4FCFD4008}" type="slidenum">
              <a:rPr lang="en-IN" smtClean="0"/>
              <a:t>‹#›</a:t>
            </a:fld>
            <a:endParaRPr lang="en-IN"/>
          </a:p>
        </p:txBody>
      </p:sp>
      <p:cxnSp>
        <p:nvCxnSpPr>
          <p:cNvPr id="8" name="Straight Connector 7">
            <a:extLst>
              <a:ext uri="{FF2B5EF4-FFF2-40B4-BE49-F238E27FC236}">
                <a16:creationId xmlns:a16="http://schemas.microsoft.com/office/drawing/2014/main" id="{BF0ABEF6-BD5B-9307-A8A9-A98F418C796F}"/>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65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pPr/>
              <a:t>8/4/2024</a:t>
            </a:fld>
            <a:endParaRPr lang="en-US" noProof="0" dirty="0"/>
          </a:p>
        </p:txBody>
      </p:sp>
      <p:sp>
        <p:nvSpPr>
          <p:cNvPr id="6" name="Footer Placeholder 5"/>
          <p:cNvSpPr>
            <a:spLocks noGrp="1"/>
          </p:cNvSpPr>
          <p:nvPr>
            <p:ph type="ftr" sz="quarter" idx="11"/>
          </p:nvPr>
        </p:nvSpPr>
        <p:spPr/>
        <p:txBody>
          <a:bodyPr/>
          <a:lstStyle/>
          <a:p>
            <a:r>
              <a:rPr lang="en-US" noProof="0"/>
              <a:t>Add Footer Here</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492171-9690-4D1B-A9F7-1FF4FCFD4008}" type="slidenum">
              <a:rPr lang="en-IN" smtClean="0"/>
              <a:t>‹#›</a:t>
            </a:fld>
            <a:endParaRPr lang="en-IN"/>
          </a:p>
        </p:txBody>
      </p:sp>
    </p:spTree>
    <p:extLst>
      <p:ext uri="{BB962C8B-B14F-4D97-AF65-F5344CB8AC3E}">
        <p14:creationId xmlns:p14="http://schemas.microsoft.com/office/powerpoint/2010/main" val="396530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202488-4139-4052-B998-251C9C912739}" type="datetimeFigureOut">
              <a:rPr lang="en-US" noProof="0" smtClean="0"/>
              <a:pPr/>
              <a:t>8/4/2024</a:t>
            </a:fld>
            <a:endParaRPr lang="en-US" noProof="0"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a:t>Add Footer Here</a:t>
            </a:r>
            <a:endParaRPr lang="en-US" noProof="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492171-9690-4D1B-A9F7-1FF4FCFD4008}" type="slidenum">
              <a:rPr lang="en-IN" smtClean="0"/>
              <a:t>‹#›</a:t>
            </a:fld>
            <a:endParaRPr lang="en-IN"/>
          </a:p>
        </p:txBody>
      </p:sp>
    </p:spTree>
    <p:extLst>
      <p:ext uri="{BB962C8B-B14F-4D97-AF65-F5344CB8AC3E}">
        <p14:creationId xmlns:p14="http://schemas.microsoft.com/office/powerpoint/2010/main" val="834638002"/>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1" r:id="rId15"/>
    <p:sldLayoutId id="2147484282" r:id="rId16"/>
    <p:sldLayoutId id="2147484283" r:id="rId17"/>
    <p:sldLayoutId id="2147483686" r:id="rId18"/>
    <p:sldLayoutId id="2147483688" r:id="rId19"/>
    <p:sldLayoutId id="2147483689" r:id="rId20"/>
    <p:sldLayoutId id="2147483690" r:id="rId21"/>
    <p:sldLayoutId id="2147483692" r:id="rId22"/>
    <p:sldLayoutId id="2147483696" r:id="rId23"/>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2920464" y="1360170"/>
            <a:ext cx="9001026" cy="2057400"/>
          </a:xfrm>
        </p:spPr>
        <p:txBody>
          <a:bodyPr>
            <a:normAutofit/>
          </a:bodyPr>
          <a:lstStyle/>
          <a:p>
            <a:r>
              <a:rPr lang="en-US" sz="4800" dirty="0">
                <a:latin typeface="Arial" panose="020B0604020202020204" pitchFamily="34" charset="0"/>
                <a:cs typeface="Arial" panose="020B0604020202020204" pitchFamily="34" charset="0"/>
              </a:rPr>
              <a:t>Cryptography Evolution</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8721090" y="3863340"/>
            <a:ext cx="1693446" cy="689445"/>
          </a:xfrm>
        </p:spPr>
        <p:txBody>
          <a:bodyPr>
            <a:normAutofit/>
          </a:bodyPr>
          <a:lstStyle/>
          <a:p>
            <a:r>
              <a:rPr lang="en-US" dirty="0" err="1">
                <a:solidFill>
                  <a:srgbClr val="000000"/>
                </a:solidFill>
                <a:latin typeface="Arial" panose="020B0604020202020204" pitchFamily="34" charset="0"/>
                <a:ea typeface="Tahoma" panose="020B0604030504040204" pitchFamily="34" charset="0"/>
                <a:cs typeface="Arial" panose="020B0604020202020204" pitchFamily="34" charset="0"/>
              </a:rPr>
              <a:t>Chinthan</a:t>
            </a:r>
            <a:r>
              <a:rPr lang="en-US" dirty="0">
                <a:solidFill>
                  <a:srgbClr val="000000"/>
                </a:solidFill>
                <a:latin typeface="Arial" panose="020B0604020202020204" pitchFamily="34" charset="0"/>
                <a:ea typeface="Tahoma" panose="020B0604030504040204" pitchFamily="34" charset="0"/>
                <a:cs typeface="Arial" panose="020B0604020202020204" pitchFamily="34" charset="0"/>
              </a:rPr>
              <a:t> B</a:t>
            </a:r>
          </a:p>
          <a:p>
            <a:endParaRPr lang="en-US" dirty="0"/>
          </a:p>
        </p:txBody>
      </p:sp>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740133" y="617220"/>
            <a:ext cx="9603275" cy="825054"/>
          </a:xfrm>
        </p:spPr>
        <p:txBody>
          <a:bodyPr/>
          <a:lstStyle/>
          <a:p>
            <a:r>
              <a:rPr lang="en-US" dirty="0"/>
              <a:t>Early history</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668780"/>
            <a:ext cx="5906537" cy="5189219"/>
          </a:xfrm>
        </p:spPr>
        <p:txBody>
          <a:bodyPr>
            <a:noAutofit/>
          </a:bodyPr>
          <a:lstStyle/>
          <a:p>
            <a:pPr marL="0" indent="0" algn="just">
              <a:buNone/>
            </a:pPr>
            <a:r>
              <a:rPr lang="en-US" sz="1400" b="1" dirty="0">
                <a:solidFill>
                  <a:schemeClr val="tx1"/>
                </a:solidFill>
                <a:latin typeface="Arial" panose="020B0604020202020204" pitchFamily="34" charset="0"/>
                <a:cs typeface="Arial" panose="020B0604020202020204" pitchFamily="34" charset="0"/>
              </a:rPr>
              <a:t>1.     Scytale</a:t>
            </a:r>
          </a:p>
          <a:p>
            <a:pPr marL="0" indent="0" algn="just">
              <a:lnSpc>
                <a:spcPct val="150000"/>
              </a:lnSpc>
              <a:buNone/>
            </a:pPr>
            <a:r>
              <a:rPr lang="en-US" sz="1400" dirty="0">
                <a:solidFill>
                  <a:schemeClr val="tx1"/>
                </a:solidFill>
                <a:latin typeface="Arial" panose="020B0604020202020204" pitchFamily="34" charset="0"/>
                <a:cs typeface="Arial" panose="020B0604020202020204" pitchFamily="34" charset="0"/>
              </a:rPr>
              <a:t>          In ancient Greece, scytale was a common cipher instrument, particularly used by Spartans. It was made out of a piece of parchment that was coiled around a rod and, on which a transposition cipher had been used to write a message. The message remained unreadable, unless it was wrapped around a rod with the proper circumference.</a:t>
            </a:r>
          </a:p>
          <a:p>
            <a:pPr marL="0" indent="0" algn="just">
              <a:buNone/>
            </a:pPr>
            <a:endParaRPr lang="en-US" sz="1400" dirty="0">
              <a:solidFill>
                <a:schemeClr val="tx1"/>
              </a:solidFill>
              <a:latin typeface="Arial" panose="020B0604020202020204" pitchFamily="34" charset="0"/>
              <a:cs typeface="Arial" panose="020B0604020202020204" pitchFamily="34" charset="0"/>
            </a:endParaRPr>
          </a:p>
          <a:p>
            <a:pPr marL="0" indent="0" algn="just">
              <a:buNone/>
            </a:pPr>
            <a:r>
              <a:rPr lang="en-US" sz="1400" b="1" dirty="0">
                <a:solidFill>
                  <a:schemeClr val="tx1"/>
                </a:solidFill>
                <a:latin typeface="Arial" panose="020B0604020202020204" pitchFamily="34" charset="0"/>
                <a:cs typeface="Arial" panose="020B0604020202020204" pitchFamily="34" charset="0"/>
              </a:rPr>
              <a:t>2.     Ceaser Cipher</a:t>
            </a:r>
          </a:p>
          <a:p>
            <a:pPr marL="0" indent="0" algn="just">
              <a:lnSpc>
                <a:spcPct val="150000"/>
              </a:lnSpc>
              <a:buNone/>
            </a:pP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  The Caesar Cipher is a kind of monoalphabetic substitution cipher that encrypts and decrypts data using a cipher alphabet. An alphabet used for ciphers is identical to one used for ordinary text, with the exception that the letters are flipped left or right by a predetermined amount. It has been named after Julius Caesar.</a:t>
            </a:r>
            <a:endParaRPr lang="en-US" sz="14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9F5EA88-0444-A75D-10CF-AA9F63320EE9}"/>
              </a:ext>
            </a:extLst>
          </p:cNvPr>
          <p:cNvPicPr>
            <a:picLocks noChangeAspect="1"/>
          </p:cNvPicPr>
          <p:nvPr/>
        </p:nvPicPr>
        <p:blipFill>
          <a:blip r:embed="rId2"/>
          <a:stretch>
            <a:fillRect/>
          </a:stretch>
        </p:blipFill>
        <p:spPr>
          <a:xfrm>
            <a:off x="7326630" y="1783081"/>
            <a:ext cx="4251960" cy="2034641"/>
          </a:xfrm>
          <a:prstGeom prst="rect">
            <a:avLst/>
          </a:prstGeom>
        </p:spPr>
      </p:pic>
      <p:pic>
        <p:nvPicPr>
          <p:cNvPr id="5" name="Picture 4">
            <a:extLst>
              <a:ext uri="{FF2B5EF4-FFF2-40B4-BE49-F238E27FC236}">
                <a16:creationId xmlns:a16="http://schemas.microsoft.com/office/drawing/2014/main" id="{006B1EA1-E338-B3FE-2DD9-C6917BE004D7}"/>
              </a:ext>
            </a:extLst>
          </p:cNvPr>
          <p:cNvPicPr>
            <a:picLocks noChangeAspect="1"/>
          </p:cNvPicPr>
          <p:nvPr/>
        </p:nvPicPr>
        <p:blipFill>
          <a:blip r:embed="rId3"/>
          <a:stretch>
            <a:fillRect/>
          </a:stretch>
        </p:blipFill>
        <p:spPr>
          <a:xfrm>
            <a:off x="7326630" y="4263599"/>
            <a:ext cx="3108960" cy="1314242"/>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9D101-0E07-3835-F049-404D711C0FB9}"/>
              </a:ext>
            </a:extLst>
          </p:cNvPr>
          <p:cNvSpPr>
            <a:spLocks noGrp="1"/>
          </p:cNvSpPr>
          <p:nvPr>
            <p:ph type="title"/>
          </p:nvPr>
        </p:nvSpPr>
        <p:spPr>
          <a:xfrm>
            <a:off x="1735675" y="669830"/>
            <a:ext cx="8911687" cy="1280890"/>
          </a:xfrm>
        </p:spPr>
        <p:txBody>
          <a:bodyPr/>
          <a:lstStyle/>
          <a:p>
            <a:r>
              <a:rPr lang="en-IN" dirty="0"/>
              <a:t>After technological advancement</a:t>
            </a:r>
          </a:p>
        </p:txBody>
      </p:sp>
      <p:sp>
        <p:nvSpPr>
          <p:cNvPr id="2" name="Content Placeholder 1">
            <a:extLst>
              <a:ext uri="{FF2B5EF4-FFF2-40B4-BE49-F238E27FC236}">
                <a16:creationId xmlns:a16="http://schemas.microsoft.com/office/drawing/2014/main" id="{5E75D503-BB05-FD79-16F9-76C58D0664A5}"/>
              </a:ext>
            </a:extLst>
          </p:cNvPr>
          <p:cNvSpPr>
            <a:spLocks noGrp="1"/>
          </p:cNvSpPr>
          <p:nvPr>
            <p:ph idx="1"/>
          </p:nvPr>
        </p:nvSpPr>
        <p:spPr>
          <a:xfrm>
            <a:off x="1434782" y="1802130"/>
            <a:ext cx="5686108" cy="4530090"/>
          </a:xfrm>
        </p:spPr>
        <p:txBody>
          <a:bodyPr>
            <a:normAutofit/>
          </a:bodyPr>
          <a:lstStyle/>
          <a:p>
            <a:pPr marL="0" indent="0" algn="just">
              <a:lnSpc>
                <a:spcPct val="150000"/>
              </a:lnSpc>
              <a:buNone/>
            </a:pPr>
            <a:r>
              <a:rPr lang="en-US" sz="1400" b="1" i="0" dirty="0">
                <a:solidFill>
                  <a:schemeClr val="tx1"/>
                </a:solidFill>
                <a:effectLst/>
                <a:latin typeface="Arial" panose="020B0604020202020204" pitchFamily="34" charset="0"/>
                <a:cs typeface="Arial" panose="020B0604020202020204" pitchFamily="34" charset="0"/>
              </a:rPr>
              <a:t>1.        Morse Code And The Telegraph</a:t>
            </a:r>
          </a:p>
          <a:p>
            <a:pPr marL="0" indent="0" algn="just">
              <a:lnSpc>
                <a:spcPct val="150000"/>
              </a:lnSpc>
              <a:buNone/>
            </a:pP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The electric telegraph was created and patented by Samuel Morse. An operator at one telegraph station punched a switch to transcribe messages into Morse code that could be delivered elsewhere in the world. An operator at a different telegraph station would hear these sounds and record the messages that went along with them.</a:t>
            </a:r>
            <a:endParaRPr lang="en-US" sz="1400" b="1" dirty="0">
              <a:solidFill>
                <a:schemeClr val="tx1"/>
              </a:solidFill>
              <a:latin typeface="Arial" panose="020B0604020202020204" pitchFamily="34" charset="0"/>
              <a:cs typeface="Arial" panose="020B0604020202020204" pitchFamily="34" charset="0"/>
            </a:endParaRPr>
          </a:p>
          <a:p>
            <a:pPr marL="0" indent="0" algn="just">
              <a:lnSpc>
                <a:spcPct val="150000"/>
              </a:lnSpc>
              <a:buNone/>
            </a:pPr>
            <a:r>
              <a:rPr lang="en-US" sz="1400" b="1" i="0" dirty="0">
                <a:solidFill>
                  <a:schemeClr val="tx1"/>
                </a:solidFill>
                <a:effectLst/>
                <a:latin typeface="Arial" panose="020B0604020202020204" pitchFamily="34" charset="0"/>
                <a:cs typeface="Arial" panose="020B0604020202020204" pitchFamily="34" charset="0"/>
              </a:rPr>
              <a:t>2.         WWII And The Enigma Machine</a:t>
            </a:r>
          </a:p>
          <a:p>
            <a:pPr marL="0" indent="0" algn="just">
              <a:lnSpc>
                <a:spcPct val="150000"/>
              </a:lnSpc>
              <a:buNone/>
            </a:pPr>
            <a:r>
              <a:rPr lang="en-US" sz="1400" dirty="0">
                <a:solidFill>
                  <a:schemeClr val="tx1"/>
                </a:solidFill>
                <a:latin typeface="Arial" panose="020B0604020202020204" pitchFamily="34" charset="0"/>
                <a:cs typeface="Arial" panose="020B0604020202020204" pitchFamily="34" charset="0"/>
              </a:rPr>
              <a:t>             </a:t>
            </a:r>
            <a:r>
              <a:rPr lang="en-US" sz="1400" i="0" dirty="0">
                <a:solidFill>
                  <a:schemeClr val="tx1"/>
                </a:solidFill>
                <a:effectLst/>
                <a:latin typeface="Arial" panose="020B0604020202020204" pitchFamily="34" charset="0"/>
                <a:cs typeface="Arial" panose="020B0604020202020204" pitchFamily="34" charset="0"/>
              </a:rPr>
              <a:t>One or more rotors move to create a new rotor configuration that will encode one letter as another when a key on the keyboard is pushed.</a:t>
            </a:r>
            <a:endParaRPr lang="en-US" dirty="0">
              <a:solidFill>
                <a:schemeClr val="tx1"/>
              </a:solidFill>
            </a:endParaRPr>
          </a:p>
          <a:p>
            <a:endParaRPr lang="en-IN" dirty="0"/>
          </a:p>
        </p:txBody>
      </p:sp>
      <p:pic>
        <p:nvPicPr>
          <p:cNvPr id="5" name="Picture 4">
            <a:extLst>
              <a:ext uri="{FF2B5EF4-FFF2-40B4-BE49-F238E27FC236}">
                <a16:creationId xmlns:a16="http://schemas.microsoft.com/office/drawing/2014/main" id="{198DEB78-2572-065B-9E0D-B7E7A5B0DC1F}"/>
              </a:ext>
            </a:extLst>
          </p:cNvPr>
          <p:cNvPicPr>
            <a:picLocks noChangeAspect="1"/>
          </p:cNvPicPr>
          <p:nvPr/>
        </p:nvPicPr>
        <p:blipFill>
          <a:blip r:embed="rId2"/>
          <a:stretch>
            <a:fillRect/>
          </a:stretch>
        </p:blipFill>
        <p:spPr>
          <a:xfrm>
            <a:off x="7178041" y="1878083"/>
            <a:ext cx="4160519" cy="2289426"/>
          </a:xfrm>
          <a:prstGeom prst="rect">
            <a:avLst/>
          </a:prstGeom>
        </p:spPr>
      </p:pic>
      <p:pic>
        <p:nvPicPr>
          <p:cNvPr id="7" name="Picture 6">
            <a:extLst>
              <a:ext uri="{FF2B5EF4-FFF2-40B4-BE49-F238E27FC236}">
                <a16:creationId xmlns:a16="http://schemas.microsoft.com/office/drawing/2014/main" id="{941079A7-CBCB-135F-2FAC-C0A32CA76B62}"/>
              </a:ext>
            </a:extLst>
          </p:cNvPr>
          <p:cNvPicPr>
            <a:picLocks noChangeAspect="1"/>
          </p:cNvPicPr>
          <p:nvPr/>
        </p:nvPicPr>
        <p:blipFill>
          <a:blip r:embed="rId3"/>
          <a:stretch>
            <a:fillRect/>
          </a:stretch>
        </p:blipFill>
        <p:spPr>
          <a:xfrm>
            <a:off x="7178040" y="4439726"/>
            <a:ext cx="1725929" cy="1748444"/>
          </a:xfrm>
          <a:prstGeom prst="rect">
            <a:avLst/>
          </a:prstGeom>
        </p:spPr>
      </p:pic>
    </p:spTree>
    <p:extLst>
      <p:ext uri="{BB962C8B-B14F-4D97-AF65-F5344CB8AC3E}">
        <p14:creationId xmlns:p14="http://schemas.microsoft.com/office/powerpoint/2010/main" val="280149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404204" y="601250"/>
            <a:ext cx="8911687" cy="1280890"/>
          </a:xfrm>
        </p:spPr>
        <p:txBody>
          <a:bodyPr/>
          <a:lstStyle/>
          <a:p>
            <a:r>
              <a:rPr lang="en-US" dirty="0"/>
              <a:t>Modern</a:t>
            </a:r>
          </a:p>
        </p:txBody>
      </p:sp>
      <p:sp>
        <p:nvSpPr>
          <p:cNvPr id="6" name="TextBox 5">
            <a:extLst>
              <a:ext uri="{FF2B5EF4-FFF2-40B4-BE49-F238E27FC236}">
                <a16:creationId xmlns:a16="http://schemas.microsoft.com/office/drawing/2014/main" id="{FA0FF0CE-8DA2-709B-07D7-343F2AAF3B12}"/>
              </a:ext>
            </a:extLst>
          </p:cNvPr>
          <p:cNvSpPr txBox="1"/>
          <p:nvPr/>
        </p:nvSpPr>
        <p:spPr>
          <a:xfrm>
            <a:off x="1417320" y="1485900"/>
            <a:ext cx="5509260" cy="5293757"/>
          </a:xfrm>
          <a:prstGeom prst="rect">
            <a:avLst/>
          </a:prstGeom>
          <a:noFill/>
        </p:spPr>
        <p:txBody>
          <a:bodyPr wrap="square" rtlCol="0">
            <a:spAutoFit/>
          </a:bodyPr>
          <a:lstStyle/>
          <a:p>
            <a:pPr algn="just">
              <a:lnSpc>
                <a:spcPct val="150000"/>
              </a:lnSpc>
            </a:pPr>
            <a:r>
              <a:rPr lang="en-US" sz="1600" b="1" i="0" dirty="0">
                <a:effectLst/>
                <a:latin typeface="Arial" panose="020B0604020202020204" pitchFamily="34" charset="0"/>
                <a:cs typeface="Arial" panose="020B0604020202020204" pitchFamily="34" charset="0"/>
              </a:rPr>
              <a:t>1.      Public Key Cryptography</a:t>
            </a:r>
          </a:p>
          <a:p>
            <a:pPr algn="just">
              <a:lnSpc>
                <a:spcPct val="150000"/>
              </a:lnSpc>
            </a:pPr>
            <a:r>
              <a:rPr lang="en-US" sz="1600" b="0" i="0" dirty="0">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Using two distinct keys to encrypt or sign data and making one of them, the public key, publicly accessible is known as public key cryptography. The term "private key" refers to the other key. Only the private key can be used to decrypt data that has been encrypted using the public key.</a:t>
            </a:r>
          </a:p>
          <a:p>
            <a:pPr algn="just">
              <a:lnSpc>
                <a:spcPct val="150000"/>
              </a:lnSpc>
            </a:pPr>
            <a:r>
              <a:rPr lang="en-US" sz="1400" dirty="0">
                <a:latin typeface="Arial" panose="020B0604020202020204" pitchFamily="34" charset="0"/>
                <a:cs typeface="Arial" panose="020B0604020202020204" pitchFamily="34" charset="0"/>
              </a:rPr>
              <a:t>Example: RSA algorithm.</a:t>
            </a:r>
          </a:p>
          <a:p>
            <a:pPr algn="just">
              <a:lnSpc>
                <a:spcPct val="150000"/>
              </a:lnSpc>
            </a:pPr>
            <a:endParaRPr lang="en-US" sz="1600" dirty="0">
              <a:latin typeface="Arial" panose="020B0604020202020204" pitchFamily="34" charset="0"/>
              <a:cs typeface="Arial" panose="020B0604020202020204" pitchFamily="34" charset="0"/>
            </a:endParaRPr>
          </a:p>
          <a:p>
            <a:pPr marL="342900" indent="-342900" algn="just">
              <a:lnSpc>
                <a:spcPct val="150000"/>
              </a:lnSpc>
              <a:buAutoNum type="arabicPeriod" startAt="2"/>
            </a:pPr>
            <a:r>
              <a:rPr lang="en-US" sz="1600" b="1" dirty="0">
                <a:latin typeface="Arial" panose="020B0604020202020204" pitchFamily="34" charset="0"/>
                <a:cs typeface="Arial" panose="020B0604020202020204" pitchFamily="34" charset="0"/>
              </a:rPr>
              <a:t>Hashing Algorithm</a:t>
            </a:r>
          </a:p>
          <a:p>
            <a:pPr algn="just" fontAlgn="base">
              <a:lnSpc>
                <a:spcPct val="150000"/>
              </a:lnSpc>
            </a:pPr>
            <a:r>
              <a:rPr lang="en-US" sz="1400" b="0" i="0" dirty="0">
                <a:effectLst/>
                <a:latin typeface="Arial" panose="020B0604020202020204" pitchFamily="34" charset="0"/>
                <a:cs typeface="Arial" panose="020B0604020202020204" pitchFamily="34" charset="0"/>
              </a:rPr>
              <a:t>All hashing algorithms are:</a:t>
            </a:r>
          </a:p>
          <a:p>
            <a:pPr marL="285750" indent="-285750" algn="just" fontAlgn="base">
              <a:lnSpc>
                <a:spcPct val="150000"/>
              </a:lnSpc>
              <a:buFont typeface="Arial" panose="020B0604020202020204" pitchFamily="34" charset="0"/>
              <a:buChar char="•"/>
            </a:pPr>
            <a:r>
              <a:rPr lang="en-US" sz="1400" i="0" dirty="0">
                <a:effectLst/>
                <a:latin typeface="Arial" panose="020B0604020202020204" pitchFamily="34" charset="0"/>
                <a:cs typeface="Arial" panose="020B0604020202020204" pitchFamily="34" charset="0"/>
              </a:rPr>
              <a:t>Mathematical</a:t>
            </a:r>
          </a:p>
          <a:p>
            <a:pPr marL="285750" indent="-285750" algn="just" fontAlgn="base">
              <a:lnSpc>
                <a:spcPct val="150000"/>
              </a:lnSpc>
              <a:buFont typeface="Arial" panose="020B0604020202020204" pitchFamily="34" charset="0"/>
              <a:buChar char="•"/>
            </a:pPr>
            <a:r>
              <a:rPr lang="en-US" sz="1400" i="0" dirty="0">
                <a:effectLst/>
                <a:latin typeface="Arial" panose="020B0604020202020204" pitchFamily="34" charset="0"/>
                <a:cs typeface="Arial" panose="020B0604020202020204" pitchFamily="34" charset="0"/>
              </a:rPr>
              <a:t>Uniform</a:t>
            </a:r>
          </a:p>
          <a:p>
            <a:pPr marL="285750" indent="-285750" algn="just" fontAlgn="base">
              <a:lnSpc>
                <a:spcPct val="150000"/>
              </a:lnSpc>
              <a:buFont typeface="Arial" panose="020B0604020202020204" pitchFamily="34" charset="0"/>
              <a:buChar char="•"/>
            </a:pPr>
            <a:r>
              <a:rPr lang="en-US" sz="1400" i="0" dirty="0">
                <a:effectLst/>
                <a:latin typeface="Arial" panose="020B0604020202020204" pitchFamily="34" charset="0"/>
                <a:cs typeface="Arial" panose="020B0604020202020204" pitchFamily="34" charset="0"/>
              </a:rPr>
              <a:t>Consistent</a:t>
            </a:r>
          </a:p>
          <a:p>
            <a:pPr marL="285750" indent="-285750" algn="just" fontAlgn="base">
              <a:lnSpc>
                <a:spcPct val="150000"/>
              </a:lnSpc>
              <a:buFont typeface="Arial" panose="020B0604020202020204" pitchFamily="34" charset="0"/>
              <a:buChar char="•"/>
            </a:pPr>
            <a:r>
              <a:rPr lang="en-US" sz="1400" i="0" dirty="0">
                <a:effectLst/>
                <a:latin typeface="Arial" panose="020B0604020202020204" pitchFamily="34" charset="0"/>
                <a:cs typeface="Arial" panose="020B0604020202020204" pitchFamily="34" charset="0"/>
              </a:rPr>
              <a:t>One way </a:t>
            </a:r>
          </a:p>
          <a:p>
            <a:pPr algn="just">
              <a:lnSpc>
                <a:spcPct val="100000"/>
              </a:lnSpc>
            </a:pPr>
            <a:endParaRPr lang="en-US" sz="1600" b="1"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CD03D02C-038F-75FB-D0A5-E47815047348}"/>
              </a:ext>
            </a:extLst>
          </p:cNvPr>
          <p:cNvPicPr>
            <a:picLocks noChangeAspect="1"/>
          </p:cNvPicPr>
          <p:nvPr/>
        </p:nvPicPr>
        <p:blipFill>
          <a:blip r:embed="rId2"/>
          <a:stretch>
            <a:fillRect/>
          </a:stretch>
        </p:blipFill>
        <p:spPr>
          <a:xfrm>
            <a:off x="7045244" y="1882140"/>
            <a:ext cx="3512266" cy="1923244"/>
          </a:xfrm>
          <a:prstGeom prst="rect">
            <a:avLst/>
          </a:prstGeom>
        </p:spPr>
      </p:pic>
      <p:pic>
        <p:nvPicPr>
          <p:cNvPr id="3" name="Picture 2">
            <a:extLst>
              <a:ext uri="{FF2B5EF4-FFF2-40B4-BE49-F238E27FC236}">
                <a16:creationId xmlns:a16="http://schemas.microsoft.com/office/drawing/2014/main" id="{E18762C9-2F0C-9DB0-CF9C-D2BE609A7126}"/>
              </a:ext>
            </a:extLst>
          </p:cNvPr>
          <p:cNvPicPr>
            <a:picLocks noChangeAspect="1"/>
          </p:cNvPicPr>
          <p:nvPr/>
        </p:nvPicPr>
        <p:blipFill>
          <a:blip r:embed="rId3"/>
          <a:stretch>
            <a:fillRect/>
          </a:stretch>
        </p:blipFill>
        <p:spPr>
          <a:xfrm>
            <a:off x="5863590" y="4690034"/>
            <a:ext cx="4693920" cy="1874308"/>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FD5A59-8B90-F383-4237-62ABA860C9CD}"/>
              </a:ext>
            </a:extLst>
          </p:cNvPr>
          <p:cNvSpPr>
            <a:spLocks noGrp="1"/>
          </p:cNvSpPr>
          <p:nvPr>
            <p:ph type="body" sz="quarter" idx="12"/>
          </p:nvPr>
        </p:nvSpPr>
        <p:spPr/>
        <p:txBody>
          <a:bodyPr>
            <a:normAutofit/>
          </a:bodyPr>
          <a:lstStyle/>
          <a:p>
            <a:r>
              <a:rPr lang="en-IN" sz="2800" dirty="0">
                <a:solidFill>
                  <a:schemeClr val="tx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907842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323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Wisp</vt:lpstr>
      <vt:lpstr>Cryptography Evolution</vt:lpstr>
      <vt:lpstr>Early history</vt:lpstr>
      <vt:lpstr>After technological advancement</vt:lpstr>
      <vt:lpstr>Modern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CHINTHAN B</dc:creator>
  <cp:lastModifiedBy>CHINTHAN B</cp:lastModifiedBy>
  <cp:revision>4</cp:revision>
  <dcterms:created xsi:type="dcterms:W3CDTF">2024-07-31T17:24:10Z</dcterms:created>
  <dcterms:modified xsi:type="dcterms:W3CDTF">2024-08-04T04:41:09Z</dcterms:modified>
</cp:coreProperties>
</file>