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Dockerizing Python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VS Code and Commands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Developer writes Python code in VS Code</a:t>
            </a:r>
          </a:p>
          <a:p>
            <a:r>
              <a:t>- Docker is used to containerize the application</a:t>
            </a:r>
          </a:p>
          <a:p>
            <a:r>
              <a:t>- Commands are run in CLI to build and run the container</a:t>
            </a:r>
          </a:p>
          <a:p>
            <a:r>
              <a:t>- A simple and efficient workflow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Dockerizing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Write Python code in VS Code</a:t>
            </a:r>
          </a:p>
          <a:p>
            <a:r>
              <a:t>- Create a Dockerfile</a:t>
            </a:r>
          </a:p>
          <a:p>
            <a:r>
              <a:t>- Build the Docker image using CLI</a:t>
            </a:r>
          </a:p>
          <a:p>
            <a:r>
              <a:t>- Run the containerized application</a:t>
            </a:r>
          </a:p>
          <a:p>
            <a:r>
              <a:t>- Deploy and test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WPS Presentation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Dockerizing Python Applications</vt:lpstr>
      <vt:lpstr>Architecture Overview</vt:lpstr>
      <vt:lpstr>Dockerizing Process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ADMIN</cp:lastModifiedBy>
  <cp:revision>2</cp:revision>
  <dcterms:created xsi:type="dcterms:W3CDTF">2013-01-27T09:14:00Z</dcterms:created>
  <dcterms:modified xsi:type="dcterms:W3CDTF">2025-03-15T14:11:42Z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339CCC9129E6431B985BD4C0E1127F3C_13</vt:lpwstr>
  </property>
  <property fmtid="{D5CDD505-2E9C-101B-9397-08002B2CF9AE}" pid="3" name="KSOProductBuildVer">
    <vt:lpwstr>2057-12.2.0.20326</vt:lpwstr>
  </property>
</Properties>
</file>