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Serverless CRUD API with API Gateway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Creating and Deploying</a:t>
            </a:r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User makes API requests</a:t>
            </a:r>
          </a:p>
          <a:p>
            <a:r>
              <a:t>- API Gateway routes the requests</a:t>
            </a:r>
          </a:p>
          <a:p>
            <a:r>
              <a:t>- AWS Lambda processes CRUD operations</a:t>
            </a:r>
          </a:p>
          <a:p>
            <a:r>
              <a:t>- DynamoDB stores data</a:t>
            </a:r>
          </a:p>
          <a:p>
            <a:r>
              <a:t>- CloudFormation handles deployment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Define infrastructure with AWS CloudFormation</a:t>
            </a:r>
          </a:p>
          <a:p>
            <a:r>
              <a:t>- Deploy API Gateway, Lambda, and DynamoDB</a:t>
            </a:r>
          </a:p>
          <a:p>
            <a:r>
              <a:t>- Secure API with IAM roles and permissions</a:t>
            </a:r>
          </a:p>
          <a:p>
            <a:r>
              <a:t>- Monitor logs with AWS CloudWatch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WPS Presentation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Serverless CRUD API with API Gateway</vt:lpstr>
      <vt:lpstr>Architecture Overview</vt:lpstr>
      <vt:lpstr>Deployment Process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shivakumar datla</cp:lastModifiedBy>
  <cp:revision>3</cp:revision>
  <dcterms:created xsi:type="dcterms:W3CDTF">2013-01-27T09:14:00Z</dcterms:created>
  <dcterms:modified xsi:type="dcterms:W3CDTF">2025-03-15T14:00:46Z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54D82D946A254079B5A30C83EB1626B3_13</vt:lpwstr>
  </property>
  <property fmtid="{D5CDD505-2E9C-101B-9397-08002B2CF9AE}" pid="3" name="KSOProductBuildVer">
    <vt:lpwstr>2057-12.2.0.20326</vt:lpwstr>
  </property>
</Properties>
</file>