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57B21-B237-4AA2-6199-4B9A08B74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14664-46E8-06D5-D6AC-6E4D1CAB9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B8AD-B8AD-05B8-58CE-6106DD66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863C-92E4-4371-8708-381214985406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E15A-7D83-8A89-2E87-63499002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708F2-DBEC-0523-E7BF-A4480E1D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B0DA-35AD-404E-9816-6E2D3DCC1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98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4EBD-273E-7369-33E7-DC379866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8F46E-B19F-C53F-CC62-ABDE5C776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E17C6-2A34-3B53-AB62-B36C678A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863C-92E4-4371-8708-381214985406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09778-8308-E33D-2E17-797FFD1D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B884B-F62A-0BB2-41B0-EED376E3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B0DA-35AD-404E-9816-6E2D3DCC1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3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86F50F-AE5D-38DA-41B2-A84D605E1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4688-615E-B41E-F6AC-1873C18D4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6FC89-B6B2-B41F-9837-B9AAF43F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863C-92E4-4371-8708-381214985406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F6621-AC81-9EDC-30C6-8AA7D51B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26B62-228A-4EFE-399C-5E2A4C21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B0DA-35AD-404E-9816-6E2D3DCC1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72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5077-8EB4-3420-4206-E5A61FBC5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81613-008C-2E63-55F8-EEF317423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8A400-2B1E-D6E9-C0C8-7CB5F160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863C-92E4-4371-8708-381214985406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21F3B-20DF-6B1A-C3CC-5D79C0B5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40C95-9F79-1AF7-AD58-602E9C95C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B0DA-35AD-404E-9816-6E2D3DCC1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14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9ABF-8D41-02C2-F6E1-13FFE5410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91CC1-6DFA-7183-25D6-93F2DD9B9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45016-17A1-8132-F2BD-0442DAF6B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863C-92E4-4371-8708-381214985406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A6E33-88DF-B764-5899-8D354678E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50338-A392-ED72-7978-7890FF67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B0DA-35AD-404E-9816-6E2D3DCC1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07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2020A-294B-71A8-D903-247E676A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EB2AE-CFA0-0E2A-F638-8ED653E95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8FA70-91D5-FDA7-F03F-D8AEA33C9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FC92D-D5EB-D9D3-CCEB-246C0264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863C-92E4-4371-8708-381214985406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ACCC8-4FAE-87A3-BE96-9DF32BFF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795D6-5597-3873-8E9C-FCD8654D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B0DA-35AD-404E-9816-6E2D3DCC1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03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85CA-13B3-05A2-9B56-484E62CD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2974E-6B10-5320-94C4-2B9A9A18A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3D368-F351-B0B5-FDDD-A22F57557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EC74D-6C89-6EEC-EF2A-8C8F0355B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845E4-74A0-A31B-B6DB-6F535C4B4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9BF3FF-2244-C16D-6CC1-17F6C1E8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863C-92E4-4371-8708-381214985406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10DE09-398D-9992-2AD5-23901582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3B344-184C-30D1-CCEB-FDF4315E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B0DA-35AD-404E-9816-6E2D3DCC1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701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04DE-8277-AE18-0ACC-7D3180BC0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57F39-80C7-03DC-9571-E7A1E0B7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863C-92E4-4371-8708-381214985406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203DA-FFE4-D4F7-0D11-BFF696F8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EB4FF-6295-3AA5-41BE-AD3739CA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B0DA-35AD-404E-9816-6E2D3DCC1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16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6FFD9-51CA-0458-0691-4D70F2751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863C-92E4-4371-8708-381214985406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26C4C-1E1D-CE0C-A275-900B8877E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C0CF5-7FE0-1961-273C-2C6219A9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B0DA-35AD-404E-9816-6E2D3DCC1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27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14C6-0383-290E-B477-6F51A26B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0D4E2-F0A9-904A-165B-7AA258B38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E5C2E-1FDC-12E1-A423-8518EEE11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9224F-8C98-6147-8385-C5D8DC46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863C-92E4-4371-8708-381214985406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19B31-1EE4-7E5E-F266-34C3CD0F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A0568-7DBF-4DE0-17B9-9728037A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B0DA-35AD-404E-9816-6E2D3DCC1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40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9C9E-F4A2-FE47-5CAD-23EE394B8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E8CF84-508B-B8BD-CA23-1F48CC81C8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32424-83C9-2441-D1FF-8F5C262A6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524BF-96B2-EAC8-1E2C-583BEAA9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863C-92E4-4371-8708-381214985406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59AF9-1569-3E7C-0C54-335CB979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21385-A944-9E62-99F6-430AA7F8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B0DA-35AD-404E-9816-6E2D3DCC1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789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F49C59-72BF-235B-2016-B991AFE80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1D269-CFAA-ECF5-6E67-8323C17A6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1C156-348F-2194-C305-DD7A7C20F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9863C-92E4-4371-8708-381214985406}" type="datetimeFigureOut">
              <a:rPr lang="en-IN" smtClean="0"/>
              <a:t>16-07-2022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3F7D5-1552-1FD3-D58F-3866ABAE6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377B3-E052-7E82-657D-769FCA868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0B0DA-35AD-404E-9816-6E2D3DCC1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05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testasp.vulnwe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testasp.vulnweb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F03D-7239-D69A-7345-CA7C229FD3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TASK -3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6D171-3627-4F75-CD72-320B6CD87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643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79F1-8FD9-5BBC-A6F1-59DB2934F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8 – copy the </a:t>
            </a:r>
            <a:r>
              <a:rPr lang="en-IN" dirty="0" err="1"/>
              <a:t>url</a:t>
            </a:r>
            <a:r>
              <a:rPr lang="en-IN" dirty="0"/>
              <a:t> and paste on the </a:t>
            </a:r>
            <a:r>
              <a:rPr lang="en-IN" dirty="0" err="1"/>
              <a:t>firefox</a:t>
            </a:r>
            <a:r>
              <a:rPr lang="en-IN" dirty="0"/>
              <a:t> browser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5EBDFA-B162-E331-762D-6FBAD4A87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553" y="1825625"/>
            <a:ext cx="10440893" cy="4351338"/>
          </a:xfrm>
        </p:spPr>
      </p:pic>
    </p:spTree>
    <p:extLst>
      <p:ext uri="{BB962C8B-B14F-4D97-AF65-F5344CB8AC3E}">
        <p14:creationId xmlns:p14="http://schemas.microsoft.com/office/powerpoint/2010/main" val="325345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0176-E895-0366-21EA-D8DBA5B4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9 – you should see the result like displayed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7F622F-FA39-E64B-79F0-5AA00538D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5898" y="1825625"/>
            <a:ext cx="7140204" cy="4351338"/>
          </a:xfrm>
        </p:spPr>
      </p:pic>
    </p:spTree>
    <p:extLst>
      <p:ext uri="{BB962C8B-B14F-4D97-AF65-F5344CB8AC3E}">
        <p14:creationId xmlns:p14="http://schemas.microsoft.com/office/powerpoint/2010/main" val="3851009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1D7DF-176E-C83C-88E7-B6FFBD75C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VIDEO demonstration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ABBB49-9DF9-7EC6-F4FB-6C9DAD952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Sent separately </a:t>
            </a:r>
          </a:p>
        </p:txBody>
      </p:sp>
    </p:spTree>
    <p:extLst>
      <p:ext uri="{BB962C8B-B14F-4D97-AF65-F5344CB8AC3E}">
        <p14:creationId xmlns:p14="http://schemas.microsoft.com/office/powerpoint/2010/main" val="3416034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B574-DC88-46C4-13E2-27FC4C486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Impacts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A91EB-8686-DE9B-6ED2-B103286DA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data can be changed in the website using cross scripting </a:t>
            </a:r>
          </a:p>
          <a:p>
            <a:r>
              <a:rPr lang="en-IN" dirty="0"/>
              <a:t>The data can be modified </a:t>
            </a:r>
          </a:p>
        </p:txBody>
      </p:sp>
    </p:spTree>
    <p:extLst>
      <p:ext uri="{BB962C8B-B14F-4D97-AF65-F5344CB8AC3E}">
        <p14:creationId xmlns:p14="http://schemas.microsoft.com/office/powerpoint/2010/main" val="348162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5F53F-6AC6-FB00-F21F-707CAA08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FE0C3-6B40-7826-C589-D96A164F6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website </a:t>
            </a:r>
            <a:r>
              <a:rPr lang="en-US" dirty="0">
                <a:hlinkClick r:id="rId2"/>
              </a:rPr>
              <a:t>http://testasp.vulnweb.com</a:t>
            </a:r>
            <a:r>
              <a:rPr lang="en-US" dirty="0"/>
              <a:t> is vulnerable to injection .</a:t>
            </a:r>
          </a:p>
          <a:p>
            <a:pPr marL="0" indent="0">
              <a:buNone/>
            </a:pPr>
            <a:r>
              <a:rPr lang="en-IN" dirty="0"/>
              <a:t>And XXS vulnerability was detected in this website </a:t>
            </a:r>
          </a:p>
        </p:txBody>
      </p:sp>
    </p:spTree>
    <p:extLst>
      <p:ext uri="{BB962C8B-B14F-4D97-AF65-F5344CB8AC3E}">
        <p14:creationId xmlns:p14="http://schemas.microsoft.com/office/powerpoint/2010/main" val="2471261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D10B3-CD98-5A3D-1CA3-A94976783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reproduce this attack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EBE52-270F-545C-378A-9FE5163D7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 1 -  open </a:t>
            </a:r>
            <a:r>
              <a:rPr lang="en-IN" dirty="0" err="1"/>
              <a:t>burpsuite</a:t>
            </a:r>
            <a:r>
              <a:rPr lang="en-IN" dirty="0"/>
              <a:t> and make sure intercept is on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9BF081-BAFA-B4CD-F6D9-19C7B100F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153" y="2187416"/>
            <a:ext cx="8055224" cy="447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39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2EC3-DB23-A992-514B-BC53DE67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2 – open </a:t>
            </a:r>
            <a:r>
              <a:rPr lang="en-IN" dirty="0" err="1"/>
              <a:t>vulnweb</a:t>
            </a:r>
            <a:r>
              <a:rPr lang="en-IN" dirty="0"/>
              <a:t> and click on the link</a:t>
            </a:r>
            <a:br>
              <a:rPr lang="en-IN" dirty="0"/>
            </a:br>
            <a:r>
              <a:rPr lang="en-US" dirty="0">
                <a:hlinkClick r:id="rId2"/>
              </a:rPr>
              <a:t>http://testasp.vulnweb.com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61E801-6DD3-4BBB-980F-AA3B92339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8467" y="1825625"/>
            <a:ext cx="10495066" cy="4351338"/>
          </a:xfrm>
        </p:spPr>
      </p:pic>
    </p:spTree>
    <p:extLst>
      <p:ext uri="{BB962C8B-B14F-4D97-AF65-F5344CB8AC3E}">
        <p14:creationId xmlns:p14="http://schemas.microsoft.com/office/powerpoint/2010/main" val="47056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BECC-936A-6337-1908-A7785E1E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3 – go to search menu and search for &lt;script&gt;alert(1)&lt;/script&gt;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C90781-8342-4519-2B63-BF5E2AFBB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1801" y="1825625"/>
            <a:ext cx="7208397" cy="4351338"/>
          </a:xfrm>
        </p:spPr>
      </p:pic>
    </p:spTree>
    <p:extLst>
      <p:ext uri="{BB962C8B-B14F-4D97-AF65-F5344CB8AC3E}">
        <p14:creationId xmlns:p14="http://schemas.microsoft.com/office/powerpoint/2010/main" val="177401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20FF-D12D-A615-6D49-209E8233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4 –make sure proxy settings are set to that of </a:t>
            </a:r>
            <a:r>
              <a:rPr lang="en-IN" dirty="0" err="1"/>
              <a:t>burpsuite</a:t>
            </a:r>
            <a:r>
              <a:rPr lang="en-IN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E1430D-7117-18E2-F920-CA894C120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4039" y="1825625"/>
            <a:ext cx="6863922" cy="4351338"/>
          </a:xfrm>
        </p:spPr>
      </p:pic>
    </p:spTree>
    <p:extLst>
      <p:ext uri="{BB962C8B-B14F-4D97-AF65-F5344CB8AC3E}">
        <p14:creationId xmlns:p14="http://schemas.microsoft.com/office/powerpoint/2010/main" val="121011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169D-FF68-E400-3D4C-BA00BBE6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5 – click on search and while </a:t>
            </a:r>
            <a:r>
              <a:rPr lang="en-IN" dirty="0" err="1"/>
              <a:t>burbsuite</a:t>
            </a:r>
            <a:r>
              <a:rPr lang="en-IN" dirty="0"/>
              <a:t> opens turn intruder 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88CEAC-69E9-3438-71B8-0D152312E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1556" y="1825625"/>
            <a:ext cx="7868887" cy="4351338"/>
          </a:xfrm>
        </p:spPr>
      </p:pic>
    </p:spTree>
    <p:extLst>
      <p:ext uri="{BB962C8B-B14F-4D97-AF65-F5344CB8AC3E}">
        <p14:creationId xmlns:p14="http://schemas.microsoft.com/office/powerpoint/2010/main" val="383436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B566F-057D-ED18-B101-5A2A2E2AF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6 – go to payloads and select the list of </a:t>
            </a:r>
            <a:r>
              <a:rPr lang="en-IN" dirty="0" err="1"/>
              <a:t>xxs</a:t>
            </a:r>
            <a:r>
              <a:rPr lang="en-IN" dirty="0"/>
              <a:t> payloads list and click on start attack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1AF0AD-3916-0858-E408-183E5BC11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691" y="1825625"/>
            <a:ext cx="10400618" cy="4351338"/>
          </a:xfrm>
        </p:spPr>
      </p:pic>
    </p:spTree>
    <p:extLst>
      <p:ext uri="{BB962C8B-B14F-4D97-AF65-F5344CB8AC3E}">
        <p14:creationId xmlns:p14="http://schemas.microsoft.com/office/powerpoint/2010/main" val="401987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4B33-3220-034A-C714-C3A8A512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STEP 7 – go to response tab and click on render . Click on the 3 dots available and click on show in browser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09A3CD-E37E-5F0B-E0C9-8149063AF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308" y="1825625"/>
            <a:ext cx="10149384" cy="4351338"/>
          </a:xfrm>
        </p:spPr>
      </p:pic>
    </p:spTree>
    <p:extLst>
      <p:ext uri="{BB962C8B-B14F-4D97-AF65-F5344CB8AC3E}">
        <p14:creationId xmlns:p14="http://schemas.microsoft.com/office/powerpoint/2010/main" val="97832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191</Words>
  <Application>Microsoft Office PowerPoint</Application>
  <PresentationFormat>Widescreen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TASK -3 </vt:lpstr>
      <vt:lpstr>Summary </vt:lpstr>
      <vt:lpstr>Steps to reproduce this attack </vt:lpstr>
      <vt:lpstr>STEP 2 – open vulnweb and click on the link http://testasp.vulnweb.com</vt:lpstr>
      <vt:lpstr>STEP 3 – go to search menu and search for &lt;script&gt;alert(1)&lt;/script&gt;</vt:lpstr>
      <vt:lpstr>STEP 4 –make sure proxy settings are set to that of burpsuite </vt:lpstr>
      <vt:lpstr>STEP 5 – click on search and while burbsuite opens turn intruder on </vt:lpstr>
      <vt:lpstr>STEP 6 – go to payloads and select the list of xxs payloads list and click on start attack</vt:lpstr>
      <vt:lpstr>STEP 7 – go to response tab and click on render . Click on the 3 dots available and click on show in browser </vt:lpstr>
      <vt:lpstr>STEP 8 – copy the url and paste on the firefox browser </vt:lpstr>
      <vt:lpstr>STEP 9 – you should see the result like displayed </vt:lpstr>
      <vt:lpstr>VIDEO demonstration </vt:lpstr>
      <vt:lpstr>Impacts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-3 </dc:title>
  <dc:creator>Atharv Das</dc:creator>
  <cp:lastModifiedBy>Atharv Das</cp:lastModifiedBy>
  <cp:revision>4</cp:revision>
  <dcterms:created xsi:type="dcterms:W3CDTF">2022-07-16T10:11:17Z</dcterms:created>
  <dcterms:modified xsi:type="dcterms:W3CDTF">2022-07-16T10:32:22Z</dcterms:modified>
</cp:coreProperties>
</file>