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5C15-619B-6F19-FC26-9881B772C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4A6F4-F024-47BB-5F07-A8D3A175A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31C1-512F-E700-5212-109B6A9D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CEB0-1487-CDA7-0C78-53B29102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B76A-AFE4-1BFE-4504-A331C79A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3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F5CF-218B-A4DE-6FAC-61D7B12C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E2DD-E20A-4CDD-2076-0D23CBF9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3216-4A94-1F7F-7228-2DD5893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273D-D7BE-2D07-5B31-8BEE96AC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4F9B-9A04-8E41-0943-CBBA12E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A7BA6-5853-A70F-B04F-C6BADEBC3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80830-097F-E1CB-445F-C8675C63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677E-795B-BCA2-F565-822454C0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C3B8-3D07-CEE2-1AF8-904A432D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5E7D-3B17-D3C1-651D-72427FD7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7BF-AA8B-B040-B20E-F26457B9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CD13-D7B2-211D-A5D5-AF1EB2BE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B882-ED0F-B513-A987-349F0ED8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268A-4F5E-D969-75C8-1E1EA23D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DFE7-BAA1-BCBA-55E1-3E65358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7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5070-DB49-AFE6-E9F2-E75800E7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A231-7AA9-0CE7-7E12-648BA26F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2F6D-6190-19DD-AE67-DA0F4BF8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2EAE-BF8C-4B33-AAF8-286799F8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DD0A-33DB-E591-5132-7089590E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5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9CEE-D506-EDD0-A731-9806A23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FBCB-43C1-7763-7267-981AE8655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9425-6023-2C6D-1394-EB99EB60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167D-FEA7-9336-0C85-B8B55A3E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4DBC3-C2A6-F7E2-8C99-59ECCC76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F5445-F419-F5F5-A4D1-06D965F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B11-F0BE-EFE1-F4FC-FB8750BE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C5BB-B19C-C10F-2B92-E418D24A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C16E-5812-ACCE-8087-16597996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89D79-C1B2-6CE4-B21D-D75F192B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72D8B-FDF6-A7EC-F77A-E1768D28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A8DE-A3B8-E179-6B4F-B2DDA912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209C7-B282-2378-FB19-943BDA2C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005B2-6B0F-1041-75D3-CF7D47FB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1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C09-196C-8F15-2AFD-D26E48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A0A32-C869-A0FF-6ED0-D1EE310D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4EBE-2C80-E11C-F319-842CD75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B01E-2A4A-159B-CD60-060A233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CA43D-78F2-0F1E-0415-83D0FBAC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C3F0C-FB2A-AD64-E523-6821A0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58AB-E1F4-8170-90BC-A1B441DF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7B28-CE97-9308-F241-1C9F0EEE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0A37-65E6-5EC4-6ED6-680969D9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017D-2D6E-A5D7-9D0D-8E18AC242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3D053-F89F-B7AC-6AAB-4A704ED2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5BF42-1976-9C4A-16BD-F11F3BC3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EB9D-652E-1B31-7BA6-E209086A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2F0-87A7-D084-47E4-FF5688DE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B108F-E086-A964-1AE4-D94DB574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9609A-FC52-0897-E2F2-413831BC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C08A-9971-80F5-0ABA-32F87E3D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11373-6586-4377-2F1F-F4CC7E34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E9E7-9F04-84BD-FCF7-ACDBE2D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148B7-54EB-2B3E-A0D8-9A9BB2D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76C1-1B96-9072-5A40-1F1FFC6D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38FD-9DB4-0613-08AB-A7053D002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9B4B-8E7A-4C3A-8FB2-D82198EDE93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E031-7B41-35D5-0690-2E06D61C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646D-F623-E96D-9E3A-2344FD7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285D-1B55-430B-9241-BD02BDB2A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8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4419-3091-7123-28E7-EEE61B695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2123-DDA6-A98F-02FE-10E7A102E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3386-C393-3181-1FBB-3B23A551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089DB-9298-2761-4A8A-E212C2721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684679"/>
            <a:ext cx="11390248" cy="5214097"/>
          </a:xfrm>
        </p:spPr>
      </p:pic>
    </p:spTree>
    <p:extLst>
      <p:ext uri="{BB962C8B-B14F-4D97-AF65-F5344CB8AC3E}">
        <p14:creationId xmlns:p14="http://schemas.microsoft.com/office/powerpoint/2010/main" val="31047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5715B-9933-120C-DE2C-E444AA96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38932-3E55-7589-F936-B82D8F5A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FDA43-DDB9-4153-5F24-380D2FD2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AF6A8-1B8E-EF37-2B0A-F4DA6FFB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 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</dc:title>
  <dc:creator>Atharv Das</dc:creator>
  <cp:lastModifiedBy>Atharv Das</cp:lastModifiedBy>
  <cp:revision>1</cp:revision>
  <dcterms:created xsi:type="dcterms:W3CDTF">2022-07-14T06:25:56Z</dcterms:created>
  <dcterms:modified xsi:type="dcterms:W3CDTF">2022-07-14T06:26:03Z</dcterms:modified>
</cp:coreProperties>
</file>