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AB2D-3783-6D8B-E23D-40C04017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9F350-69CE-6A75-9613-F508F0A25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8DC00-021F-1D2D-02B3-C16082AC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DAE4-4DAD-0F3A-A971-9BA245CA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97EC6-4983-94CF-1C86-CEA11DDA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1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6021-7FE1-2C53-FA80-81BB9327E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81439-4E53-BBE8-C7A6-57C0149FE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BDCB-8804-D015-E328-DF4BC9DC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697AD-46E0-2AF2-C4D7-B66E1C5D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3DB8-7199-F414-85BE-AE8DC7590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20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260C3-F6C9-AF88-0EDB-0BB654C2E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78D3-EE82-FF2A-BFD8-A87602D5E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21680-6C7E-D5A6-122C-148706A0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D51DA-08F1-8F91-F2D1-237869BE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347E0-5F94-F698-172F-A32A6A23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34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B3F9-034D-0EC1-CAAF-EB3FA66D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09B0-8E4C-A651-31D2-F13DA9DC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FE58-81B8-4275-F403-9C2BDFC7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114DC-0D02-EA85-355B-73EF0655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01F5-9D04-B69B-779B-0AA8F32DF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11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D0B3-5870-0298-1C2A-E849A9EA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254E-2251-3F93-81D4-324C0EDBC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86668-3212-092A-857B-95891E39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10D3-8A8E-D273-5FC5-12EDDA5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F1083-F477-1C58-A3F1-57E44013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91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51FC-1BC7-4F9A-FA87-5492BB7E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6DDB-37E9-5DC3-35C0-21FD70647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33654-7F69-9F1F-FD5B-6ED9CDEC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7CA1DF-B1A6-A4A5-31F4-A3F505BE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3829C-A975-CEE3-F62C-12D66D41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9187-D981-4494-A2F3-6E276F32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2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73A7-49F0-60A5-AC2E-DDD064C5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F4E33-ADAA-6349-38D1-E80866AEE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07A09-2D3B-A11F-59FC-827ED93E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C6598E-64B1-04ED-545C-5AC746224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617EA-2E4B-B228-181A-8F87320A1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A523E0-E486-0AD9-3AFC-6C777EA6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B2E40D-18AC-4B53-D474-3F84E1E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30E2E-3AF4-2791-C2F3-E889C2D6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60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311F4-DCFD-9DC8-9CAD-ADFEE329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7BC6B-0247-0970-F090-5AA4C7C0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C856B-EBC4-3610-941E-609CB0C8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8F4AB-C8A9-B595-79E8-04040F1B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FD651-1BC8-B04E-9135-409043243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8884A-F6AE-233F-0DA8-F57C710C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6D0E9-4F37-29B3-1D9A-4FC5C61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17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61E8-7FD9-586E-784B-054A2A5A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2D543-085E-B3D6-4090-D93AED325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0A12A-8904-1762-6DB0-1C8CD3433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7F787-EFD3-E80C-DAD8-4566E9FB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60251-A18D-6035-BE3A-BC6B9D63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A38C5-F781-1C5A-E589-9AFDF0AD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34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CC224-53F9-4F4A-F3BC-E6D504C1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711158-DE45-F653-8121-B554154E7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59EC7-F75A-1788-1399-07504D6A1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C003D-0C16-D342-5514-53CBD5A2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BC45F-F984-3F84-CC29-72AEF540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C099A-9EE2-EF63-F9E6-04DC0B34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09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C0806-4072-1837-58E7-D0FBFBDD9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D6FC5-2186-C835-0AFD-E17C743C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DCCD1-D6EC-80A0-B5F4-92FDA6C5F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46A83-80CF-49FA-99E7-22B87B3C376C}" type="datetimeFigureOut">
              <a:rPr lang="en-IN" smtClean="0"/>
              <a:t>15-07-2022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60A98-AEEE-6AF5-50B0-634D952CD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F74FD-0919-8D04-D9F7-F187F2D1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9A64A-4F49-46DA-A9B4-44FA384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59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8B9B-0ECF-17F9-77AE-3A4359ACA0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2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38579-5AF3-252F-5C0D-B5B84DE3B4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8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281942-3198-2047-B702-0598E6F8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443"/>
            <a:ext cx="12192000" cy="55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1D995E-675A-84D0-9A1F-CAC6AAE0C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8443"/>
            <a:ext cx="12192000" cy="558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6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9002A-A9FE-C2B4-7429-4AE54411B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483DE6-6336-A0BF-2B50-C6810AEF9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" y="0"/>
            <a:ext cx="12160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0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FD009-D5D7-A927-9CF6-71EF9F7E8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0"/>
            <a:ext cx="12096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02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BA46-A9C7-F70C-B28E-C8B95485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threat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A7AA-EAD9-13E3-A5C4-40FC41744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– absence of anti CRSF tokes</a:t>
            </a:r>
          </a:p>
          <a:p>
            <a:r>
              <a:rPr lang="en-IN" dirty="0"/>
              <a:t>Description - </a:t>
            </a:r>
            <a:r>
              <a:rPr lang="en-US" dirty="0"/>
              <a:t>A HTML submission form included no Anti-CSRF </a:t>
            </a:r>
            <a:r>
              <a:rPr lang="en-US" dirty="0" err="1"/>
              <a:t>tokens.In</a:t>
            </a:r>
            <a:r>
              <a:rPr lang="en-US" dirty="0"/>
              <a:t> a cross-site request forgery attack, a victim is coerced into sending an HTTP request to a target location without their knowledge or consent so that the attacker can act in place of the victim. The root reason is application functionality employing recurring, predictable URL/form operations. The attack's nature is that CSRF takes advantage of the user's confidence in a website.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6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118B-9928-221F-CE4C-98E2E735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Medium level threat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30968-3D2E-D71A-1A2C-DB5BC01E7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Title – cross site scripting reflected </a:t>
            </a:r>
          </a:p>
          <a:p>
            <a:r>
              <a:rPr lang="en-IN" dirty="0"/>
              <a:t>Description – the website was found vulnerable to cross site scripting with the script &lt;script&gt;alert(1)&lt;/script&gt;. </a:t>
            </a:r>
            <a:r>
              <a:rPr lang="en-US" dirty="0"/>
              <a:t>The attack method known as cross-site scripting (XSS) involves injecting attacker-provided code into a user's browser instance. An embedded browser object, such as the one found in </a:t>
            </a:r>
            <a:r>
              <a:rPr lang="en-US" dirty="0" err="1"/>
              <a:t>WinAmp</a:t>
            </a:r>
            <a:r>
              <a:rPr lang="en-US" dirty="0"/>
              <a:t>, an RSS reader, or an email client, can be used as a browser instance in addition to a normal web browser client. Typically, the code is written in HTML/JavaScript, but it may also use VBScript, ActiveX, Java, Flash, or any other browser-supported technology.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77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8CDB7-827E-2090-DAC2-CDF81B23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High level threat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10C91-5216-38B7-71D4-28C8146A7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Title – cross site scripting DOM based </a:t>
            </a:r>
          </a:p>
          <a:p>
            <a:r>
              <a:rPr lang="en-IN" dirty="0"/>
              <a:t>Description – </a:t>
            </a:r>
          </a:p>
          <a:p>
            <a:pPr marL="0" indent="0">
              <a:buNone/>
            </a:pPr>
            <a:r>
              <a:rPr lang="en-IN" dirty="0" err="1"/>
              <a:t>url</a:t>
            </a:r>
            <a:r>
              <a:rPr lang="en-IN" dirty="0"/>
              <a:t> -</a:t>
            </a:r>
            <a:r>
              <a:rPr lang="en-US" dirty="0"/>
              <a:t>http://testfire.net#jaVascript:/-////////oNclick-alert(5397) 1//</a:t>
            </a:r>
          </a:p>
          <a:p>
            <a:pPr marL="0" indent="0">
              <a:buNone/>
            </a:pPr>
            <a:r>
              <a:rPr lang="en-US" dirty="0"/>
              <a:t>//&lt;/style/&lt;/title/&lt;/</a:t>
            </a:r>
            <a:r>
              <a:rPr lang="en-US" dirty="0" err="1"/>
              <a:t>textarEa</a:t>
            </a:r>
            <a:r>
              <a:rPr lang="en-US" dirty="0"/>
              <a:t>/&lt;/script/-&gt;\x3csvg/&lt;</a:t>
            </a:r>
            <a:r>
              <a:rPr lang="en-US" dirty="0" err="1"/>
              <a:t>svg</a:t>
            </a:r>
            <a:r>
              <a:rPr lang="en-US" dirty="0"/>
              <a:t> </a:t>
            </a:r>
            <a:r>
              <a:rPr lang="en-US" dirty="0" err="1"/>
              <a:t>NoAd</a:t>
            </a:r>
            <a:r>
              <a:rPr lang="en-US" dirty="0"/>
              <a:t>-alert(5397)/&gt; High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Attack -#javascript://pppp/oNclick=alert(5397) //</a:t>
            </a:r>
          </a:p>
          <a:p>
            <a:pPr marL="0" indent="0">
              <a:buNone/>
            </a:pPr>
            <a:r>
              <a:rPr lang="en-IN" dirty="0"/>
              <a:t>//&lt;/</a:t>
            </a:r>
            <a:r>
              <a:rPr lang="en-IN" dirty="0" err="1"/>
              <a:t>stYle</a:t>
            </a:r>
            <a:r>
              <a:rPr lang="en-IN" dirty="0"/>
              <a:t>/&lt;/title/&lt;/</a:t>
            </a:r>
            <a:r>
              <a:rPr lang="en-IN" dirty="0" err="1"/>
              <a:t>textarEa</a:t>
            </a:r>
            <a:r>
              <a:rPr lang="en-IN" dirty="0"/>
              <a:t>/&lt;/script/-&gt;\x3esvg/&lt;</a:t>
            </a:r>
            <a:r>
              <a:rPr lang="en-IN" dirty="0" err="1"/>
              <a:t>svg</a:t>
            </a:r>
            <a:r>
              <a:rPr lang="en-IN" dirty="0"/>
              <a:t>/</a:t>
            </a:r>
            <a:r>
              <a:rPr lang="en-IN" dirty="0" err="1"/>
              <a:t>oNoAd</a:t>
            </a:r>
            <a:r>
              <a:rPr lang="en-IN" dirty="0"/>
              <a:t>-alert(53971//</a:t>
            </a:r>
            <a:r>
              <a:rPr lang="en-IN" dirty="0" err="1"/>
              <a:t>xle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385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287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TASK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Low level threat </vt:lpstr>
      <vt:lpstr>Medium level threat </vt:lpstr>
      <vt:lpstr>High level threat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2 </dc:title>
  <dc:creator>Atharv Das</dc:creator>
  <cp:lastModifiedBy>Atharv Das</cp:lastModifiedBy>
  <cp:revision>2</cp:revision>
  <dcterms:created xsi:type="dcterms:W3CDTF">2022-07-14T07:58:37Z</dcterms:created>
  <dcterms:modified xsi:type="dcterms:W3CDTF">2022-07-15T07:33:40Z</dcterms:modified>
</cp:coreProperties>
</file>