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E2-1432-4092-9585-C75406C5B8B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63FE-973D-49AC-B3E5-B973E2F5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E2-1432-4092-9585-C75406C5B8B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63FE-973D-49AC-B3E5-B973E2F5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E2-1432-4092-9585-C75406C5B8B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63FE-973D-49AC-B3E5-B973E2F5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8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E2-1432-4092-9585-C75406C5B8B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63FE-973D-49AC-B3E5-B973E2F5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E2-1432-4092-9585-C75406C5B8B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63FE-973D-49AC-B3E5-B973E2F5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E2-1432-4092-9585-C75406C5B8B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63FE-973D-49AC-B3E5-B973E2F5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3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E2-1432-4092-9585-C75406C5B8B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63FE-973D-49AC-B3E5-B973E2F5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1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E2-1432-4092-9585-C75406C5B8B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63FE-973D-49AC-B3E5-B973E2F5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E2-1432-4092-9585-C75406C5B8B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63FE-973D-49AC-B3E5-B973E2F5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E2-1432-4092-9585-C75406C5B8B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63FE-973D-49AC-B3E5-B973E2F5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E2-1432-4092-9585-C75406C5B8B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963FE-973D-49AC-B3E5-B973E2F5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B30E2-1432-4092-9585-C75406C5B8B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63FE-973D-49AC-B3E5-B973E2F51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64309" y="510278"/>
            <a:ext cx="4570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Working with Part of a List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965960" y="1688515"/>
            <a:ext cx="8430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players = ['</a:t>
            </a:r>
            <a:r>
              <a:rPr lang="en-US" sz="2800" dirty="0" err="1" smtClean="0"/>
              <a:t>charles</a:t>
            </a:r>
            <a:r>
              <a:rPr lang="en-US" sz="2800" dirty="0" smtClean="0"/>
              <a:t>', '</a:t>
            </a:r>
            <a:r>
              <a:rPr lang="en-US" sz="2800" dirty="0" err="1" smtClean="0"/>
              <a:t>martina</a:t>
            </a:r>
            <a:r>
              <a:rPr lang="en-US" sz="2800" dirty="0" smtClean="0"/>
              <a:t>', '</a:t>
            </a:r>
            <a:r>
              <a:rPr lang="en-US" sz="2800" dirty="0" err="1" smtClean="0"/>
              <a:t>michael</a:t>
            </a:r>
            <a:r>
              <a:rPr lang="en-US" sz="2800" dirty="0" smtClean="0"/>
              <a:t>', '</a:t>
            </a:r>
            <a:r>
              <a:rPr lang="en-US" sz="2800" dirty="0" err="1" smtClean="0"/>
              <a:t>florence</a:t>
            </a:r>
            <a:r>
              <a:rPr lang="en-US" sz="2800" dirty="0" smtClean="0"/>
              <a:t>', '</a:t>
            </a:r>
            <a:r>
              <a:rPr lang="en-US" sz="2800" dirty="0" err="1" smtClean="0"/>
              <a:t>eli</a:t>
            </a:r>
            <a:r>
              <a:rPr lang="en-US" sz="2800" dirty="0" smtClean="0"/>
              <a:t>']  print(players[0:3])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309114" y="3408926"/>
            <a:ext cx="51876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['</a:t>
            </a:r>
            <a:r>
              <a:rPr lang="en-US" sz="3200" dirty="0" err="1" smtClean="0"/>
              <a:t>charles</a:t>
            </a:r>
            <a:r>
              <a:rPr lang="en-US" sz="3200" dirty="0" smtClean="0"/>
              <a:t>', '</a:t>
            </a:r>
            <a:r>
              <a:rPr lang="en-US" sz="3200" dirty="0" err="1" smtClean="0"/>
              <a:t>martina</a:t>
            </a:r>
            <a:r>
              <a:rPr lang="en-US" sz="3200" dirty="0" smtClean="0"/>
              <a:t>', '</a:t>
            </a:r>
            <a:r>
              <a:rPr lang="en-US" sz="3200" dirty="0" err="1" smtClean="0"/>
              <a:t>michael</a:t>
            </a:r>
            <a:r>
              <a:rPr lang="en-US" sz="3200" dirty="0" smtClean="0"/>
              <a:t>']</a:t>
            </a:r>
          </a:p>
          <a:p>
            <a:endParaRPr lang="en-US" sz="3200" dirty="0"/>
          </a:p>
          <a:p>
            <a:r>
              <a:rPr lang="en-US" sz="3200" dirty="0" smtClean="0"/>
              <a:t>Slicing a list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78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3136" y="5624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&gt;&gt;&gt; car = '</a:t>
            </a:r>
            <a:r>
              <a:rPr lang="en-US" dirty="0" err="1" smtClean="0"/>
              <a:t>bmw</a:t>
            </a:r>
            <a:r>
              <a:rPr lang="en-US" dirty="0" smtClean="0"/>
              <a:t>'</a:t>
            </a:r>
          </a:p>
          <a:p>
            <a:r>
              <a:rPr lang="en-US" dirty="0" smtClean="0"/>
              <a:t>&gt;&gt;&gt; car == '</a:t>
            </a:r>
            <a:r>
              <a:rPr lang="en-US" dirty="0" err="1" smtClean="0"/>
              <a:t>bmw</a:t>
            </a:r>
            <a:r>
              <a:rPr lang="en-US" dirty="0" smtClean="0"/>
              <a:t>'</a:t>
            </a:r>
          </a:p>
          <a:p>
            <a:r>
              <a:rPr lang="en-US" dirty="0" smtClean="0"/>
              <a:t>True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3136" y="19157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&gt;&gt;&gt; car = 'Audi'</a:t>
            </a:r>
          </a:p>
          <a:p>
            <a:r>
              <a:rPr lang="en-US" dirty="0" smtClean="0"/>
              <a:t>&gt;&gt;&gt; car == '</a:t>
            </a:r>
            <a:r>
              <a:rPr lang="en-US" dirty="0" err="1" smtClean="0"/>
              <a:t>audi</a:t>
            </a:r>
            <a:r>
              <a:rPr lang="en-US" dirty="0" smtClean="0"/>
              <a:t>'</a:t>
            </a:r>
          </a:p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3136" y="32690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&gt;&gt;&gt; car = 'Audi'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car.lower</a:t>
            </a:r>
            <a:r>
              <a:rPr lang="en-US" dirty="0" smtClean="0"/>
              <a:t>() == '</a:t>
            </a:r>
            <a:r>
              <a:rPr lang="en-US" dirty="0" err="1" smtClean="0"/>
              <a:t>audi</a:t>
            </a:r>
            <a:r>
              <a:rPr lang="en-US" dirty="0" smtClean="0"/>
              <a:t>'</a:t>
            </a:r>
          </a:p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4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5120" y="83544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&gt;&gt;&gt; age_0 = 22</a:t>
            </a:r>
          </a:p>
          <a:p>
            <a:r>
              <a:rPr lang="en-US" dirty="0" smtClean="0"/>
              <a:t>&gt;&gt;&gt; age_1 = 18</a:t>
            </a:r>
          </a:p>
          <a:p>
            <a:endParaRPr lang="en-US" dirty="0" smtClean="0"/>
          </a:p>
          <a:p>
            <a:r>
              <a:rPr lang="en-US" dirty="0" smtClean="0"/>
              <a:t>&gt;&gt;&gt; age_0 &gt;= 21 and age_1 &gt;= 21</a:t>
            </a:r>
          </a:p>
          <a:p>
            <a:r>
              <a:rPr lang="en-US" dirty="0" smtClean="0"/>
              <a:t>False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18816" y="29581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&gt;&gt;&gt; age_1 = 22</a:t>
            </a:r>
          </a:p>
          <a:p>
            <a:r>
              <a:rPr lang="en-US" dirty="0" smtClean="0"/>
              <a:t>&gt;&gt;&gt; age_0 &gt;= 21 and age_1 &gt;= 21</a:t>
            </a:r>
          </a:p>
          <a:p>
            <a:r>
              <a:rPr lang="en-US" dirty="0" smtClean="0"/>
              <a:t>True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5120" y="4689086"/>
            <a:ext cx="61818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(age_0 &gt;= 21) and (age_1 &gt;= 21)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960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10334" y="280790"/>
            <a:ext cx="5504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Checking Whether a Value Is in a List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093720" y="126387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requested_toppings</a:t>
            </a:r>
            <a:r>
              <a:rPr lang="en-US" dirty="0" smtClean="0"/>
              <a:t> = ['mushrooms', 'onions', 'pineapple']</a:t>
            </a:r>
          </a:p>
          <a:p>
            <a:r>
              <a:rPr lang="en-US" dirty="0" smtClean="0"/>
              <a:t>&gt;&gt;&gt; 'mushrooms' in </a:t>
            </a:r>
            <a:r>
              <a:rPr lang="en-US" dirty="0" err="1" smtClean="0"/>
              <a:t>requested_toppings</a:t>
            </a:r>
            <a:endParaRPr lang="en-US" dirty="0" smtClean="0"/>
          </a:p>
          <a:p>
            <a:r>
              <a:rPr lang="en-US" dirty="0" smtClean="0"/>
              <a:t>True</a:t>
            </a:r>
          </a:p>
          <a:p>
            <a:endParaRPr lang="en-US" dirty="0" smtClean="0"/>
          </a:p>
          <a:p>
            <a:r>
              <a:rPr lang="en-US" dirty="0" smtClean="0"/>
              <a:t>&gt;&gt;&gt; 'pepperoni' in </a:t>
            </a:r>
            <a:r>
              <a:rPr lang="en-US" dirty="0" err="1" smtClean="0"/>
              <a:t>requested_toppings</a:t>
            </a:r>
            <a:endParaRPr lang="en-US" dirty="0" smtClean="0"/>
          </a:p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0840" y="347806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banned_users</a:t>
            </a:r>
            <a:r>
              <a:rPr lang="en-US" dirty="0" smtClean="0"/>
              <a:t> = ['</a:t>
            </a:r>
            <a:r>
              <a:rPr lang="en-US" dirty="0" err="1" smtClean="0"/>
              <a:t>andrew</a:t>
            </a:r>
            <a:r>
              <a:rPr lang="en-US" dirty="0" smtClean="0"/>
              <a:t>', '</a:t>
            </a:r>
            <a:r>
              <a:rPr lang="en-US" dirty="0" err="1" smtClean="0"/>
              <a:t>carolina</a:t>
            </a:r>
            <a:r>
              <a:rPr lang="en-US" dirty="0" smtClean="0"/>
              <a:t>', '</a:t>
            </a:r>
            <a:r>
              <a:rPr lang="en-US" dirty="0" err="1" smtClean="0"/>
              <a:t>david</a:t>
            </a:r>
            <a:r>
              <a:rPr lang="en-US" dirty="0" smtClean="0"/>
              <a:t>']</a:t>
            </a:r>
          </a:p>
          <a:p>
            <a:endParaRPr lang="en-US" dirty="0" smtClean="0"/>
          </a:p>
          <a:p>
            <a:r>
              <a:rPr lang="en-US" dirty="0" smtClean="0"/>
              <a:t>users.py </a:t>
            </a:r>
          </a:p>
          <a:p>
            <a:r>
              <a:rPr lang="en-US" dirty="0" smtClean="0"/>
              <a:t>user = '</a:t>
            </a:r>
            <a:r>
              <a:rPr lang="en-US" dirty="0" err="1" smtClean="0"/>
              <a:t>marie</a:t>
            </a:r>
            <a:r>
              <a:rPr lang="en-US" dirty="0" smtClean="0"/>
              <a:t>'</a:t>
            </a:r>
          </a:p>
          <a:p>
            <a:r>
              <a:rPr lang="en-US" dirty="0" smtClean="0"/>
              <a:t>if user not in </a:t>
            </a:r>
            <a:r>
              <a:rPr lang="en-US" dirty="0" err="1" smtClean="0"/>
              <a:t>banned_users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print(</a:t>
            </a:r>
            <a:r>
              <a:rPr lang="en-US" dirty="0" err="1" smtClean="0"/>
              <a:t>user.title</a:t>
            </a:r>
            <a:r>
              <a:rPr lang="en-US" dirty="0" smtClean="0"/>
              <a:t>() + ", you can post a response if you wish.")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80299" y="5512046"/>
            <a:ext cx="416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Marie, you can post a response if you wish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4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4224" y="794850"/>
            <a:ext cx="8061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age = 17</a:t>
            </a:r>
          </a:p>
          <a:p>
            <a:r>
              <a:rPr lang="en-US" sz="2400" dirty="0" smtClean="0"/>
              <a:t>if age &gt;= 18:</a:t>
            </a:r>
          </a:p>
          <a:p>
            <a:r>
              <a:rPr lang="en-US" sz="2400" dirty="0" smtClean="0"/>
              <a:t> 	print("You are old enough to vote!")</a:t>
            </a:r>
          </a:p>
          <a:p>
            <a:r>
              <a:rPr lang="en-US" sz="2400" dirty="0" smtClean="0"/>
              <a:t> 	print("Have you registered to vote yet?")</a:t>
            </a:r>
          </a:p>
          <a:p>
            <a:endParaRPr lang="en-US" sz="2400" dirty="0"/>
          </a:p>
          <a:p>
            <a:r>
              <a:rPr lang="en-US" sz="2400" dirty="0" smtClean="0"/>
              <a:t> else:</a:t>
            </a:r>
          </a:p>
          <a:p>
            <a:r>
              <a:rPr lang="en-US" sz="2400" dirty="0" smtClean="0"/>
              <a:t> 	print("Sorry, you are too young to vote.")</a:t>
            </a:r>
          </a:p>
          <a:p>
            <a:r>
              <a:rPr lang="en-US" sz="2400" dirty="0" smtClean="0"/>
              <a:t> 	print("Please register to vote as soon as you turn 18!")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554224" y="484319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Sorry, you are too young to vote.</a:t>
            </a:r>
          </a:p>
          <a:p>
            <a:r>
              <a:rPr lang="en-US" sz="2400" dirty="0" smtClean="0"/>
              <a:t>Please register to vote as soon as you turn 18!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589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1768" y="534799"/>
            <a:ext cx="10073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The if-</a:t>
            </a:r>
            <a:r>
              <a:rPr lang="en-US" sz="2400" b="1" dirty="0" err="1" smtClean="0"/>
              <a:t>elif</a:t>
            </a:r>
            <a:r>
              <a:rPr lang="en-US" sz="2400" b="1" dirty="0" smtClean="0"/>
              <a:t>-else Chain</a:t>
            </a:r>
          </a:p>
          <a:p>
            <a:r>
              <a:rPr lang="en-US" sz="2400" dirty="0" smtClean="0"/>
              <a:t>Often, you’ll need to test more than two possible situations, and to evaluate</a:t>
            </a:r>
          </a:p>
          <a:p>
            <a:r>
              <a:rPr lang="en-US" sz="2400" dirty="0" smtClean="0"/>
              <a:t>these you can use Python’s if-</a:t>
            </a:r>
            <a:r>
              <a:rPr lang="en-US" sz="2400" dirty="0" err="1" smtClean="0"/>
              <a:t>elif</a:t>
            </a:r>
            <a:r>
              <a:rPr lang="en-US" sz="2400" dirty="0" smtClean="0"/>
              <a:t>-else syntax. Python executes only one</a:t>
            </a:r>
          </a:p>
          <a:p>
            <a:r>
              <a:rPr lang="en-US" sz="2400" dirty="0" smtClean="0"/>
              <a:t>block in an if-</a:t>
            </a:r>
            <a:r>
              <a:rPr lang="en-US" sz="2400" dirty="0" err="1" smtClean="0"/>
              <a:t>elif</a:t>
            </a:r>
            <a:r>
              <a:rPr lang="en-US" sz="2400" dirty="0" smtClean="0"/>
              <a:t>-else chain. It runs each conditional test in order until</a:t>
            </a:r>
          </a:p>
          <a:p>
            <a:r>
              <a:rPr lang="en-US" sz="2400" dirty="0" smtClean="0"/>
              <a:t>one passes. When a test passes, the code following that test is executed and</a:t>
            </a:r>
          </a:p>
          <a:p>
            <a:r>
              <a:rPr lang="en-US" sz="2400" dirty="0" smtClean="0"/>
              <a:t>Python skips the rest of the tests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283208" y="31972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if age &lt; 4:</a:t>
            </a:r>
          </a:p>
          <a:p>
            <a:r>
              <a:rPr lang="en-US" dirty="0" smtClean="0"/>
              <a:t> 	print("Your admission cost is $0.")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3208" y="4206241"/>
            <a:ext cx="6169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elif</a:t>
            </a:r>
            <a:r>
              <a:rPr lang="en-US" dirty="0" smtClean="0"/>
              <a:t> age &lt; 18:</a:t>
            </a:r>
          </a:p>
          <a:p>
            <a:r>
              <a:rPr lang="en-US" dirty="0" smtClean="0"/>
              <a:t> 	print("Your admission cost is $5.")</a:t>
            </a:r>
          </a:p>
          <a:p>
            <a:r>
              <a:rPr lang="en-US" dirty="0" smtClean="0"/>
              <a:t> else:</a:t>
            </a:r>
          </a:p>
          <a:p>
            <a:r>
              <a:rPr lang="en-US" dirty="0" smtClean="0"/>
              <a:t> 	print("Your admission cost is $10.")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3208" y="5969246"/>
            <a:ext cx="2577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Your admission cost is $5.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2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1496" y="811798"/>
            <a:ext cx="82722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age = 12</a:t>
            </a:r>
          </a:p>
          <a:p>
            <a:endParaRPr lang="en-US" sz="2400" dirty="0" smtClean="0"/>
          </a:p>
          <a:p>
            <a:r>
              <a:rPr lang="en-US" sz="2400" dirty="0" smtClean="0"/>
              <a:t>if age &lt; 4:</a:t>
            </a:r>
          </a:p>
          <a:p>
            <a:r>
              <a:rPr lang="en-US" sz="2400" dirty="0" smtClean="0"/>
              <a:t> 	price = 0</a:t>
            </a:r>
          </a:p>
          <a:p>
            <a:r>
              <a:rPr lang="en-US" sz="2400" dirty="0" err="1" smtClean="0"/>
              <a:t>elif</a:t>
            </a:r>
            <a:r>
              <a:rPr lang="en-US" sz="2400" dirty="0" smtClean="0"/>
              <a:t> age &lt; 18:</a:t>
            </a:r>
          </a:p>
          <a:p>
            <a:r>
              <a:rPr lang="en-US" sz="2400" dirty="0" smtClean="0"/>
              <a:t> 	price = 5</a:t>
            </a:r>
          </a:p>
          <a:p>
            <a:r>
              <a:rPr lang="en-US" sz="2400" dirty="0" smtClean="0"/>
              <a:t>else:</a:t>
            </a:r>
          </a:p>
          <a:p>
            <a:r>
              <a:rPr lang="en-US" sz="2400" dirty="0" smtClean="0"/>
              <a:t> 	price = 10</a:t>
            </a:r>
          </a:p>
          <a:p>
            <a:r>
              <a:rPr lang="en-US" sz="2400" dirty="0" smtClean="0"/>
              <a:t> print("Your admission cost is $" + </a:t>
            </a:r>
            <a:r>
              <a:rPr lang="en-US" sz="2400" dirty="0" err="1" smtClean="0"/>
              <a:t>str</a:t>
            </a:r>
            <a:r>
              <a:rPr lang="en-US" sz="2400" dirty="0" smtClean="0"/>
              <a:t>(price) + ".")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90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7528" y="719019"/>
            <a:ext cx="84460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requested_toppings</a:t>
            </a:r>
            <a:r>
              <a:rPr lang="en-US" sz="2400" dirty="0" smtClean="0"/>
              <a:t> = ['mushrooms', 'extra cheese']</a:t>
            </a:r>
          </a:p>
          <a:p>
            <a:r>
              <a:rPr lang="en-US" sz="2400" dirty="0" smtClean="0"/>
              <a:t> if 'mushrooms' in </a:t>
            </a:r>
            <a:r>
              <a:rPr lang="en-US" sz="2400" dirty="0" err="1" smtClean="0"/>
              <a:t>requested_toppings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	print("Adding mushrooms.")</a:t>
            </a:r>
          </a:p>
          <a:p>
            <a:endParaRPr lang="en-US" sz="2400" dirty="0" smtClean="0"/>
          </a:p>
          <a:p>
            <a:r>
              <a:rPr lang="en-US" sz="2400" dirty="0" smtClean="0"/>
              <a:t> if 'pepperoni' in </a:t>
            </a:r>
            <a:r>
              <a:rPr lang="en-US" sz="2400" dirty="0" err="1" smtClean="0"/>
              <a:t>requested_toppings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	print("Adding pepperoni.")</a:t>
            </a:r>
          </a:p>
          <a:p>
            <a:endParaRPr lang="en-US" sz="2400" dirty="0" smtClean="0"/>
          </a:p>
          <a:p>
            <a:r>
              <a:rPr lang="en-US" sz="2400" dirty="0" smtClean="0"/>
              <a:t> if 'extra cheese' in </a:t>
            </a:r>
            <a:r>
              <a:rPr lang="en-US" sz="2400" dirty="0" err="1" smtClean="0"/>
              <a:t>requested_toppings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	 print("Adding extra cheese.")</a:t>
            </a:r>
          </a:p>
          <a:p>
            <a:endParaRPr lang="en-US" sz="2400" dirty="0" smtClean="0"/>
          </a:p>
          <a:p>
            <a:r>
              <a:rPr lang="en-US" sz="2400" dirty="0" smtClean="0"/>
              <a:t>print("\</a:t>
            </a:r>
            <a:r>
              <a:rPr lang="en-US" sz="2400" dirty="0" err="1" smtClean="0"/>
              <a:t>nFinished</a:t>
            </a:r>
            <a:r>
              <a:rPr lang="en-US" sz="2400" dirty="0" smtClean="0"/>
              <a:t> making your pizza!")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621536" y="5161895"/>
            <a:ext cx="7787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Adding mushrooms.</a:t>
            </a:r>
          </a:p>
          <a:p>
            <a:r>
              <a:rPr lang="en-US" sz="2400" dirty="0" smtClean="0"/>
              <a:t>Adding extra cheese.</a:t>
            </a:r>
          </a:p>
          <a:p>
            <a:r>
              <a:rPr lang="en-US" sz="2400" dirty="0" smtClean="0"/>
              <a:t>Finished making your pizza!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252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8344" y="529441"/>
            <a:ext cx="9525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This code would not work properly if we used an if-</a:t>
            </a:r>
            <a:r>
              <a:rPr lang="en-US" sz="2400" dirty="0" err="1" smtClean="0"/>
              <a:t>elif</a:t>
            </a:r>
            <a:r>
              <a:rPr lang="en-US" sz="2400" dirty="0" smtClean="0"/>
              <a:t>-else block,</a:t>
            </a:r>
          </a:p>
          <a:p>
            <a:r>
              <a:rPr lang="en-US" sz="2400" dirty="0" smtClean="0"/>
              <a:t>because the code would stop running after only one test passes. Here’s what that would look like: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requested_toppings</a:t>
            </a:r>
            <a:r>
              <a:rPr lang="en-US" sz="2400" dirty="0" smtClean="0"/>
              <a:t> = ['mushrooms', 'extra cheese']</a:t>
            </a:r>
          </a:p>
          <a:p>
            <a:endParaRPr lang="en-US" sz="2400" dirty="0" smtClean="0"/>
          </a:p>
          <a:p>
            <a:r>
              <a:rPr lang="en-US" sz="2400" dirty="0" smtClean="0"/>
              <a:t>if 'mushrooms' in </a:t>
            </a:r>
            <a:r>
              <a:rPr lang="en-US" sz="2400" dirty="0" err="1" smtClean="0"/>
              <a:t>requested_toppings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	print("Adding mushrooms.")</a:t>
            </a:r>
          </a:p>
          <a:p>
            <a:r>
              <a:rPr lang="en-US" sz="2400" dirty="0" err="1" smtClean="0"/>
              <a:t>elif</a:t>
            </a:r>
            <a:r>
              <a:rPr lang="en-US" sz="2400" dirty="0" smtClean="0"/>
              <a:t> 'pepperoni' in </a:t>
            </a:r>
            <a:r>
              <a:rPr lang="en-US" sz="2400" dirty="0" err="1" smtClean="0"/>
              <a:t>requested_toppings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	print("Adding pepperoni.")</a:t>
            </a:r>
          </a:p>
          <a:p>
            <a:r>
              <a:rPr lang="en-US" sz="2400" dirty="0" err="1" smtClean="0"/>
              <a:t>elif</a:t>
            </a:r>
            <a:r>
              <a:rPr lang="en-US" sz="2400" dirty="0" smtClean="0"/>
              <a:t> 'extra cheese' in </a:t>
            </a:r>
            <a:r>
              <a:rPr lang="en-US" sz="2400" dirty="0" err="1" smtClean="0"/>
              <a:t>requested_toppings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	print("Adding extra cheese.")</a:t>
            </a:r>
          </a:p>
          <a:p>
            <a:endParaRPr lang="en-US" sz="2400" dirty="0" smtClean="0"/>
          </a:p>
          <a:p>
            <a:r>
              <a:rPr lang="en-US" sz="2400" dirty="0" smtClean="0"/>
              <a:t>print("\</a:t>
            </a:r>
            <a:r>
              <a:rPr lang="en-US" sz="2400" dirty="0" err="1" smtClean="0"/>
              <a:t>nFinished</a:t>
            </a:r>
            <a:r>
              <a:rPr lang="en-US" sz="2400" dirty="0" smtClean="0"/>
              <a:t> making your pizza!")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328928" y="6059347"/>
            <a:ext cx="7613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Adding mushrooms.</a:t>
            </a:r>
          </a:p>
          <a:p>
            <a:r>
              <a:rPr lang="en-US" sz="2000" dirty="0" smtClean="0"/>
              <a:t>Finished making your pizza!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7690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2040" y="875806"/>
            <a:ext cx="9012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List </a:t>
            </a:r>
          </a:p>
          <a:p>
            <a:r>
              <a:rPr lang="en-US" sz="2400" dirty="0" err="1" smtClean="0"/>
              <a:t>requested_toppings</a:t>
            </a:r>
            <a:r>
              <a:rPr lang="en-US" sz="2400" dirty="0" smtClean="0"/>
              <a:t> = ['mushrooms', 'green peppers', 'extra cheese']</a:t>
            </a:r>
          </a:p>
          <a:p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requested_topping</a:t>
            </a:r>
            <a:r>
              <a:rPr lang="en-US" sz="2400" dirty="0" smtClean="0"/>
              <a:t> in </a:t>
            </a:r>
            <a:r>
              <a:rPr lang="en-US" sz="2400" dirty="0" err="1" smtClean="0"/>
              <a:t>requested_toppings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if </a:t>
            </a:r>
            <a:r>
              <a:rPr lang="en-US" sz="2400" dirty="0" err="1" smtClean="0"/>
              <a:t>requested_topping</a:t>
            </a:r>
            <a:r>
              <a:rPr lang="en-US" sz="2400" dirty="0" smtClean="0"/>
              <a:t> == 'green peppers':</a:t>
            </a:r>
          </a:p>
          <a:p>
            <a:r>
              <a:rPr lang="en-US" sz="2400" dirty="0" smtClean="0"/>
              <a:t> 	print("Sorry, we are out of green peppers right now.")</a:t>
            </a:r>
          </a:p>
          <a:p>
            <a:r>
              <a:rPr lang="en-US" sz="2400" dirty="0" smtClean="0"/>
              <a:t> else:</a:t>
            </a:r>
          </a:p>
          <a:p>
            <a:r>
              <a:rPr lang="en-US" sz="2400" dirty="0" smtClean="0"/>
              <a:t> 	print("Adding " + </a:t>
            </a:r>
            <a:r>
              <a:rPr lang="en-US" sz="2400" dirty="0" err="1" smtClean="0"/>
              <a:t>requested_topping</a:t>
            </a:r>
            <a:r>
              <a:rPr lang="en-US" sz="2400" dirty="0" smtClean="0"/>
              <a:t> + ".")</a:t>
            </a:r>
          </a:p>
          <a:p>
            <a:endParaRPr lang="en-US" sz="2400" dirty="0" smtClean="0"/>
          </a:p>
          <a:p>
            <a:r>
              <a:rPr lang="en-US" sz="2400" dirty="0" smtClean="0"/>
              <a:t>print("\</a:t>
            </a:r>
            <a:r>
              <a:rPr lang="en-US" sz="2400" dirty="0" err="1" smtClean="0"/>
              <a:t>nFinished</a:t>
            </a:r>
            <a:r>
              <a:rPr lang="en-US" sz="2400" dirty="0" smtClean="0"/>
              <a:t> making your pizza!")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73479" y="4776508"/>
            <a:ext cx="64355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Adding mushrooms.</a:t>
            </a:r>
          </a:p>
          <a:p>
            <a:r>
              <a:rPr lang="en-US" sz="2400" dirty="0" smtClean="0"/>
              <a:t>Sorry, we are out of green peppers right now.</a:t>
            </a:r>
          </a:p>
          <a:p>
            <a:r>
              <a:rPr lang="en-US" sz="2400" dirty="0" smtClean="0"/>
              <a:t>Adding extra cheese.</a:t>
            </a:r>
          </a:p>
          <a:p>
            <a:r>
              <a:rPr lang="en-US" sz="2400" dirty="0" smtClean="0"/>
              <a:t>Finished making your pizza!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035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2456" y="414588"/>
            <a:ext cx="92354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available_toppings</a:t>
            </a:r>
            <a:r>
              <a:rPr lang="en-US" sz="2400" dirty="0" smtClean="0"/>
              <a:t> = ['mushrooms', 'olives', 'green peppers',</a:t>
            </a:r>
          </a:p>
          <a:p>
            <a:r>
              <a:rPr lang="en-US" sz="2400" dirty="0" smtClean="0"/>
              <a:t> 'pepperoni', 'pineapple', 'extra cheese']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requested_toppings</a:t>
            </a:r>
            <a:r>
              <a:rPr lang="en-US" sz="2400" dirty="0" smtClean="0"/>
              <a:t> = ['mushrooms', '</a:t>
            </a:r>
            <a:r>
              <a:rPr lang="en-US" sz="2400" dirty="0" err="1" smtClean="0"/>
              <a:t>french</a:t>
            </a:r>
            <a:r>
              <a:rPr lang="en-US" sz="2400" dirty="0" smtClean="0"/>
              <a:t> fries', 'extra cheese']</a:t>
            </a:r>
          </a:p>
          <a:p>
            <a:endParaRPr lang="en-US" sz="2400" dirty="0"/>
          </a:p>
          <a:p>
            <a:r>
              <a:rPr lang="en-US" sz="2400" dirty="0" smtClean="0"/>
              <a:t> for </a:t>
            </a:r>
            <a:r>
              <a:rPr lang="en-US" sz="2400" dirty="0" err="1" smtClean="0"/>
              <a:t>requested_topping</a:t>
            </a:r>
            <a:r>
              <a:rPr lang="en-US" sz="2400" dirty="0" smtClean="0"/>
              <a:t> in </a:t>
            </a:r>
            <a:r>
              <a:rPr lang="en-US" sz="2400" dirty="0" err="1" smtClean="0"/>
              <a:t>requested_toppings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   if </a:t>
            </a:r>
            <a:r>
              <a:rPr lang="en-US" sz="2400" dirty="0" err="1" smtClean="0"/>
              <a:t>requested_topping</a:t>
            </a:r>
            <a:r>
              <a:rPr lang="en-US" sz="2400" dirty="0" smtClean="0"/>
              <a:t> in </a:t>
            </a:r>
            <a:r>
              <a:rPr lang="en-US" sz="2400" dirty="0" err="1" smtClean="0"/>
              <a:t>available_toppings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	 print("Adding " + </a:t>
            </a:r>
            <a:r>
              <a:rPr lang="en-US" sz="2400" dirty="0" err="1" smtClean="0"/>
              <a:t>requested_topping</a:t>
            </a:r>
            <a:r>
              <a:rPr lang="en-US" sz="2400" dirty="0" smtClean="0"/>
              <a:t> + ".")</a:t>
            </a:r>
          </a:p>
          <a:p>
            <a:r>
              <a:rPr lang="en-US" sz="2400" dirty="0" smtClean="0"/>
              <a:t>   else:</a:t>
            </a:r>
          </a:p>
          <a:p>
            <a:r>
              <a:rPr lang="en-US" sz="2400" dirty="0" smtClean="0"/>
              <a:t> 	print("Sorry, we don't have " + </a:t>
            </a:r>
            <a:r>
              <a:rPr lang="en-US" sz="2400" dirty="0" err="1" smtClean="0"/>
              <a:t>requested_topping</a:t>
            </a:r>
            <a:r>
              <a:rPr lang="en-US" sz="2400" dirty="0" smtClean="0"/>
              <a:t> + ".")</a:t>
            </a:r>
          </a:p>
          <a:p>
            <a:endParaRPr lang="en-US" sz="2400" dirty="0" smtClean="0"/>
          </a:p>
          <a:p>
            <a:r>
              <a:rPr lang="en-US" sz="2400" dirty="0" smtClean="0"/>
              <a:t>print("\</a:t>
            </a:r>
            <a:r>
              <a:rPr lang="en-US" sz="2400" dirty="0" err="1" smtClean="0"/>
              <a:t>nFinished</a:t>
            </a:r>
            <a:r>
              <a:rPr lang="en-US" sz="2400" dirty="0" smtClean="0"/>
              <a:t> making your pizza!")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584960" y="5178612"/>
            <a:ext cx="7769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Adding mushrooms.</a:t>
            </a:r>
          </a:p>
          <a:p>
            <a:r>
              <a:rPr lang="en-US" sz="2400" dirty="0" smtClean="0"/>
              <a:t>Sorry, we don't have </a:t>
            </a:r>
            <a:r>
              <a:rPr lang="en-US" sz="2400" dirty="0" err="1" smtClean="0"/>
              <a:t>french</a:t>
            </a:r>
            <a:r>
              <a:rPr lang="en-US" sz="2400" dirty="0" smtClean="0"/>
              <a:t> fries.</a:t>
            </a:r>
          </a:p>
          <a:p>
            <a:r>
              <a:rPr lang="en-US" sz="2400" dirty="0" smtClean="0"/>
              <a:t>Adding extra cheese.</a:t>
            </a:r>
          </a:p>
          <a:p>
            <a:r>
              <a:rPr lang="en-US" sz="2400" dirty="0" smtClean="0"/>
              <a:t>Finished making your pizza!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91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2768" y="525887"/>
            <a:ext cx="87599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If you omit the first index in a slice, Python automatically starts your slice at the beginning of the list:</a:t>
            </a:r>
          </a:p>
          <a:p>
            <a:r>
              <a:rPr lang="en-US" sz="2400" dirty="0" smtClean="0"/>
              <a:t> players = ['</a:t>
            </a:r>
            <a:r>
              <a:rPr lang="en-US" sz="2400" dirty="0" err="1" smtClean="0"/>
              <a:t>charles</a:t>
            </a:r>
            <a:r>
              <a:rPr lang="en-US" sz="2400" dirty="0" smtClean="0"/>
              <a:t>', '</a:t>
            </a:r>
            <a:r>
              <a:rPr lang="en-US" sz="2400" dirty="0" err="1" smtClean="0"/>
              <a:t>martina</a:t>
            </a:r>
            <a:r>
              <a:rPr lang="en-US" sz="2400" dirty="0" smtClean="0"/>
              <a:t>', '</a:t>
            </a:r>
            <a:r>
              <a:rPr lang="en-US" sz="2400" dirty="0" err="1" smtClean="0"/>
              <a:t>michael</a:t>
            </a:r>
            <a:r>
              <a:rPr lang="en-US" sz="2400" dirty="0" smtClean="0"/>
              <a:t>', '</a:t>
            </a:r>
            <a:r>
              <a:rPr lang="en-US" sz="2400" dirty="0" err="1" smtClean="0"/>
              <a:t>florence</a:t>
            </a:r>
            <a:r>
              <a:rPr lang="en-US" sz="2400" dirty="0" smtClean="0"/>
              <a:t>', '</a:t>
            </a:r>
            <a:r>
              <a:rPr lang="en-US" sz="2400" dirty="0" err="1" smtClean="0"/>
              <a:t>eli</a:t>
            </a:r>
            <a:r>
              <a:rPr lang="en-US" sz="2400" dirty="0" smtClean="0"/>
              <a:t>'] </a:t>
            </a:r>
          </a:p>
          <a:p>
            <a:r>
              <a:rPr lang="en-US" sz="2400" dirty="0" smtClean="0"/>
              <a:t>print(players[:4])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664208" y="2690336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players = ['</a:t>
            </a:r>
            <a:r>
              <a:rPr lang="en-US" sz="2400" dirty="0" err="1" smtClean="0"/>
              <a:t>charles</a:t>
            </a:r>
            <a:r>
              <a:rPr lang="en-US" sz="2400" dirty="0" smtClean="0"/>
              <a:t>', '</a:t>
            </a:r>
            <a:r>
              <a:rPr lang="en-US" sz="2400" dirty="0" err="1" smtClean="0"/>
              <a:t>martina</a:t>
            </a:r>
            <a:r>
              <a:rPr lang="en-US" sz="2400" dirty="0" smtClean="0"/>
              <a:t>', '</a:t>
            </a:r>
            <a:r>
              <a:rPr lang="en-US" sz="2400" dirty="0" err="1" smtClean="0"/>
              <a:t>michael</a:t>
            </a:r>
            <a:r>
              <a:rPr lang="en-US" sz="2400" dirty="0" smtClean="0"/>
              <a:t>', '</a:t>
            </a:r>
            <a:r>
              <a:rPr lang="en-US" sz="2400" dirty="0" err="1" smtClean="0"/>
              <a:t>florence</a:t>
            </a:r>
            <a:r>
              <a:rPr lang="en-US" sz="2400" dirty="0" smtClean="0"/>
              <a:t>', '</a:t>
            </a:r>
            <a:r>
              <a:rPr lang="en-US" sz="2400" dirty="0" err="1" smtClean="0"/>
              <a:t>eli</a:t>
            </a:r>
            <a:r>
              <a:rPr lang="en-US" sz="2400" dirty="0" smtClean="0"/>
              <a:t>']</a:t>
            </a:r>
          </a:p>
          <a:p>
            <a:r>
              <a:rPr lang="en-US" sz="2400" dirty="0" smtClean="0"/>
              <a:t>print(players[2:])</a:t>
            </a:r>
          </a:p>
          <a:p>
            <a:r>
              <a:rPr lang="en-US" sz="2400" dirty="0" smtClean="0"/>
              <a:t>Python returns all items from the third item through the end of the list:</a:t>
            </a:r>
          </a:p>
          <a:p>
            <a:r>
              <a:rPr lang="en-US" sz="2400" dirty="0" smtClean="0"/>
              <a:t>['</a:t>
            </a:r>
            <a:r>
              <a:rPr lang="en-US" sz="2400" dirty="0" err="1" smtClean="0"/>
              <a:t>michael</a:t>
            </a:r>
            <a:r>
              <a:rPr lang="en-US" sz="2400" dirty="0" smtClean="0"/>
              <a:t>', '</a:t>
            </a:r>
            <a:r>
              <a:rPr lang="en-US" sz="2400" dirty="0" err="1" smtClean="0"/>
              <a:t>florence</a:t>
            </a:r>
            <a:r>
              <a:rPr lang="en-US" sz="2400" dirty="0" smtClean="0"/>
              <a:t>', '</a:t>
            </a:r>
            <a:r>
              <a:rPr lang="en-US" sz="2400" dirty="0" err="1" smtClean="0"/>
              <a:t>eli</a:t>
            </a:r>
            <a:r>
              <a:rPr lang="en-US" sz="2400" dirty="0" smtClean="0"/>
              <a:t>']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1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0070" y="2293358"/>
            <a:ext cx="273183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>
                <a:solidFill>
                  <a:srgbClr val="FF0000"/>
                </a:solidFill>
              </a:rPr>
              <a:t>Dictionaries</a:t>
            </a:r>
          </a:p>
          <a:p>
            <a:endParaRPr lang="pt-BR" sz="4000" b="1" dirty="0">
              <a:solidFill>
                <a:srgbClr val="FF0000"/>
              </a:solidFill>
            </a:endParaRPr>
          </a:p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95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10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1582" y="1040630"/>
            <a:ext cx="590328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>
                <a:solidFill>
                  <a:srgbClr val="FF0000"/>
                </a:solidFill>
              </a:rPr>
              <a:t>Input and While statement</a:t>
            </a:r>
          </a:p>
          <a:p>
            <a:endParaRPr lang="pt-BR" sz="4000" b="1" dirty="0">
              <a:solidFill>
                <a:srgbClr val="FF0000"/>
              </a:solidFill>
            </a:endParaRPr>
          </a:p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117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58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9552" y="1010519"/>
            <a:ext cx="8692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message = input("Tell me something, and I will repeat it back to you: ")</a:t>
            </a:r>
          </a:p>
          <a:p>
            <a:r>
              <a:rPr lang="en-US" sz="2000" dirty="0"/>
              <a:t>print(message)</a:t>
            </a:r>
          </a:p>
        </p:txBody>
      </p:sp>
      <p:sp>
        <p:nvSpPr>
          <p:cNvPr id="3" name="Rectangle 2"/>
          <p:cNvSpPr/>
          <p:nvPr/>
        </p:nvSpPr>
        <p:spPr>
          <a:xfrm>
            <a:off x="1749552" y="2967335"/>
            <a:ext cx="7394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Tell me something, and I will repeat it back to you: Hello everyone!</a:t>
            </a:r>
          </a:p>
          <a:p>
            <a:r>
              <a:rPr lang="en-US" sz="2000" dirty="0"/>
              <a:t>Hello everyone!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0992" y="4235672"/>
            <a:ext cx="86014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prompt = "If you tell us who you are, we can personalize the messages you see."</a:t>
            </a:r>
          </a:p>
          <a:p>
            <a:r>
              <a:rPr lang="en-US" sz="2000" dirty="0"/>
              <a:t>prompt += "\</a:t>
            </a:r>
            <a:r>
              <a:rPr lang="en-US" sz="2000" dirty="0" err="1"/>
              <a:t>nWhat</a:t>
            </a:r>
            <a:r>
              <a:rPr lang="en-US" sz="2000" dirty="0"/>
              <a:t> is your first name? </a:t>
            </a:r>
            <a:r>
              <a:rPr lang="en-US" sz="2000" dirty="0" smtClean="0"/>
              <a:t>“</a:t>
            </a:r>
          </a:p>
          <a:p>
            <a:endParaRPr lang="en-US" sz="2000" dirty="0"/>
          </a:p>
          <a:p>
            <a:r>
              <a:rPr lang="en-US" sz="2000" dirty="0"/>
              <a:t>name = input(prompt)</a:t>
            </a:r>
          </a:p>
          <a:p>
            <a:r>
              <a:rPr lang="en-US" sz="2000" dirty="0"/>
              <a:t>print("\</a:t>
            </a:r>
            <a:r>
              <a:rPr lang="en-US" sz="2000" dirty="0" err="1"/>
              <a:t>nHello</a:t>
            </a:r>
            <a:r>
              <a:rPr lang="en-US" sz="2000" dirty="0"/>
              <a:t>, " + name + "!")</a:t>
            </a:r>
          </a:p>
        </p:txBody>
      </p:sp>
    </p:spTree>
    <p:extLst>
      <p:ext uri="{BB962C8B-B14F-4D97-AF65-F5344CB8AC3E}">
        <p14:creationId xmlns:p14="http://schemas.microsoft.com/office/powerpoint/2010/main" val="1583731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7320" y="606844"/>
            <a:ext cx="8558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&gt;&gt;&gt; age = input("How old are you? ")</a:t>
            </a:r>
          </a:p>
          <a:p>
            <a:r>
              <a:rPr lang="en-US" sz="2400" dirty="0"/>
              <a:t>How old are you? 21</a:t>
            </a:r>
          </a:p>
          <a:p>
            <a:r>
              <a:rPr lang="en-US" sz="2400" dirty="0"/>
              <a:t>&gt;&gt;&gt; age</a:t>
            </a:r>
          </a:p>
          <a:p>
            <a:r>
              <a:rPr lang="en-US" sz="2400" dirty="0"/>
              <a:t>'21' 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7320" y="2551837"/>
            <a:ext cx="77266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&gt;&gt;&gt; age = input("How old are you? ")</a:t>
            </a:r>
          </a:p>
          <a:p>
            <a:r>
              <a:rPr lang="en-US" sz="2400" dirty="0"/>
              <a:t>How old are you? </a:t>
            </a:r>
            <a:r>
              <a:rPr lang="en-US" sz="2400" dirty="0" smtClean="0"/>
              <a:t>21</a:t>
            </a:r>
          </a:p>
          <a:p>
            <a:endParaRPr lang="en-US" sz="2400" dirty="0"/>
          </a:p>
          <a:p>
            <a:r>
              <a:rPr lang="en-US" sz="2400" dirty="0" smtClean="0"/>
              <a:t>&gt;&gt;&gt; </a:t>
            </a:r>
            <a:r>
              <a:rPr lang="en-US" sz="2400" dirty="0"/>
              <a:t>age &gt;= </a:t>
            </a:r>
            <a:r>
              <a:rPr lang="en-US" sz="2400" dirty="0" smtClean="0"/>
              <a:t>18</a:t>
            </a:r>
          </a:p>
          <a:p>
            <a:r>
              <a:rPr lang="en-US" sz="2400" dirty="0" err="1" smtClean="0"/>
              <a:t>Traceback</a:t>
            </a:r>
            <a:r>
              <a:rPr lang="en-US" sz="2400" dirty="0" smtClean="0"/>
              <a:t> (most recent call last):</a:t>
            </a:r>
          </a:p>
          <a:p>
            <a:r>
              <a:rPr lang="en-US" sz="2400" dirty="0" smtClean="0"/>
              <a:t> File "&lt;</a:t>
            </a:r>
            <a:r>
              <a:rPr lang="en-US" sz="2400" dirty="0" err="1" smtClean="0"/>
              <a:t>stdin</a:t>
            </a:r>
            <a:r>
              <a:rPr lang="en-US" sz="2400" dirty="0" smtClean="0"/>
              <a:t>&gt;", line 1, in &lt;module&gt;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TypeError</a:t>
            </a:r>
            <a:r>
              <a:rPr lang="en-US" sz="2400" dirty="0" smtClean="0"/>
              <a:t>: </a:t>
            </a:r>
            <a:r>
              <a:rPr lang="en-US" sz="2400" dirty="0" err="1" smtClean="0"/>
              <a:t>unorderable</a:t>
            </a:r>
            <a:r>
              <a:rPr lang="en-US" sz="2400" dirty="0" smtClean="0"/>
              <a:t> types: </a:t>
            </a:r>
            <a:r>
              <a:rPr lang="en-US" sz="2400" dirty="0" err="1" smtClean="0"/>
              <a:t>str</a:t>
            </a:r>
            <a:r>
              <a:rPr lang="en-US" sz="2400" dirty="0" smtClean="0"/>
              <a:t>() &gt;= </a:t>
            </a:r>
            <a:r>
              <a:rPr lang="en-US" sz="2400" dirty="0" err="1" smtClean="0"/>
              <a:t>int</a:t>
            </a:r>
            <a:r>
              <a:rPr lang="en-US" sz="2400" dirty="0" smtClean="0"/>
              <a:t>()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326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2456" y="706088"/>
            <a:ext cx="8659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age = input("How old are you? ")</a:t>
            </a:r>
          </a:p>
          <a:p>
            <a:r>
              <a:rPr lang="en-US" dirty="0"/>
              <a:t>How old are you? 21</a:t>
            </a:r>
          </a:p>
          <a:p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/>
              <a:t>age = </a:t>
            </a:r>
            <a:r>
              <a:rPr lang="en-US" dirty="0" err="1"/>
              <a:t>int</a:t>
            </a:r>
            <a:r>
              <a:rPr lang="en-US" dirty="0"/>
              <a:t>(age)</a:t>
            </a:r>
          </a:p>
          <a:p>
            <a:r>
              <a:rPr lang="en-US" dirty="0"/>
              <a:t>&gt;&gt;&gt; age &gt;= 18</a:t>
            </a:r>
          </a:p>
          <a:p>
            <a:r>
              <a:rPr lang="en-US" dirty="0" smtClean="0"/>
              <a:t>      True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2456" y="2990749"/>
            <a:ext cx="87233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height = input("How tall are you, in inches? ")</a:t>
            </a:r>
          </a:p>
          <a:p>
            <a:r>
              <a:rPr lang="en-US" dirty="0"/>
              <a:t>height = </a:t>
            </a:r>
            <a:r>
              <a:rPr lang="en-US" dirty="0" err="1"/>
              <a:t>int</a:t>
            </a:r>
            <a:r>
              <a:rPr lang="en-US" dirty="0"/>
              <a:t>(height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if height &gt;= 36:</a:t>
            </a:r>
          </a:p>
          <a:p>
            <a:r>
              <a:rPr lang="en-US" dirty="0"/>
              <a:t> </a:t>
            </a:r>
            <a:r>
              <a:rPr lang="en-US" dirty="0" smtClean="0"/>
              <a:t>	print</a:t>
            </a:r>
            <a:r>
              <a:rPr lang="en-US" dirty="0"/>
              <a:t>("\</a:t>
            </a:r>
            <a:r>
              <a:rPr lang="en-US" dirty="0" err="1"/>
              <a:t>nYou're</a:t>
            </a:r>
            <a:r>
              <a:rPr lang="en-US" dirty="0"/>
              <a:t> tall enough to ride!")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</a:t>
            </a:r>
            <a:r>
              <a:rPr lang="en-US" dirty="0" smtClean="0"/>
              <a:t>	print</a:t>
            </a:r>
            <a:r>
              <a:rPr lang="en-US" dirty="0"/>
              <a:t>("\</a:t>
            </a:r>
            <a:r>
              <a:rPr lang="en-US" dirty="0" err="1"/>
              <a:t>nYou'll</a:t>
            </a:r>
            <a:r>
              <a:rPr lang="en-US" dirty="0"/>
              <a:t> be able to ride when you're a little older.")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8656" y="55524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How tall are you, in inches? </a:t>
            </a:r>
            <a:r>
              <a:rPr lang="en-US" dirty="0" smtClean="0"/>
              <a:t>71</a:t>
            </a:r>
          </a:p>
          <a:p>
            <a:endParaRPr lang="en-US" dirty="0"/>
          </a:p>
          <a:p>
            <a:r>
              <a:rPr lang="en-US" dirty="0" smtClean="0"/>
              <a:t>You're </a:t>
            </a:r>
            <a:r>
              <a:rPr lang="en-US" dirty="0"/>
              <a:t>tall enough to ride!</a:t>
            </a:r>
          </a:p>
        </p:txBody>
      </p:sp>
    </p:spTree>
    <p:extLst>
      <p:ext uri="{BB962C8B-B14F-4D97-AF65-F5344CB8AC3E}">
        <p14:creationId xmlns:p14="http://schemas.microsoft.com/office/powerpoint/2010/main" val="1242220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8488" y="1096602"/>
            <a:ext cx="92080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number = input("Enter a number, and I'll tell you if it's even or odd: ")</a:t>
            </a:r>
          </a:p>
          <a:p>
            <a:r>
              <a:rPr lang="en-US" sz="2400" dirty="0"/>
              <a:t>number = </a:t>
            </a:r>
            <a:r>
              <a:rPr lang="en-US" sz="2400" dirty="0" err="1"/>
              <a:t>int</a:t>
            </a:r>
            <a:r>
              <a:rPr lang="en-US" sz="2400" dirty="0"/>
              <a:t>(number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if number % 2 == 0:</a:t>
            </a:r>
          </a:p>
          <a:p>
            <a:r>
              <a:rPr lang="en-US" sz="2400" dirty="0"/>
              <a:t> print("\</a:t>
            </a:r>
            <a:r>
              <a:rPr lang="en-US" sz="2400" dirty="0" err="1"/>
              <a:t>nThe</a:t>
            </a:r>
            <a:r>
              <a:rPr lang="en-US" sz="2400" dirty="0"/>
              <a:t> number " + </a:t>
            </a:r>
            <a:r>
              <a:rPr lang="en-US" sz="2400" dirty="0" err="1"/>
              <a:t>str</a:t>
            </a:r>
            <a:r>
              <a:rPr lang="en-US" sz="2400" dirty="0"/>
              <a:t>(number) + " is even.")</a:t>
            </a:r>
          </a:p>
          <a:p>
            <a:r>
              <a:rPr lang="en-US" sz="2400" dirty="0"/>
              <a:t>else:</a:t>
            </a:r>
          </a:p>
          <a:p>
            <a:r>
              <a:rPr lang="en-US" sz="2400" dirty="0"/>
              <a:t> print("\</a:t>
            </a:r>
            <a:r>
              <a:rPr lang="en-US" sz="2400" dirty="0" err="1"/>
              <a:t>nThe</a:t>
            </a:r>
            <a:r>
              <a:rPr lang="en-US" sz="2400" dirty="0"/>
              <a:t> number " + </a:t>
            </a:r>
            <a:r>
              <a:rPr lang="en-US" sz="2400" dirty="0" err="1"/>
              <a:t>str</a:t>
            </a:r>
            <a:r>
              <a:rPr lang="en-US" sz="2400" dirty="0"/>
              <a:t>(number) + " is odd.")</a:t>
            </a:r>
          </a:p>
        </p:txBody>
      </p:sp>
    </p:spTree>
    <p:extLst>
      <p:ext uri="{BB962C8B-B14F-4D97-AF65-F5344CB8AC3E}">
        <p14:creationId xmlns:p14="http://schemas.microsoft.com/office/powerpoint/2010/main" val="2858062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7024" y="954316"/>
            <a:ext cx="70286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current_number</a:t>
            </a:r>
            <a:r>
              <a:rPr lang="en-US" sz="2800" dirty="0"/>
              <a:t> = </a:t>
            </a:r>
            <a:r>
              <a:rPr lang="en-US" sz="2800" dirty="0" smtClean="0"/>
              <a:t>1</a:t>
            </a:r>
          </a:p>
          <a:p>
            <a:endParaRPr lang="en-US" sz="2800" dirty="0"/>
          </a:p>
          <a:p>
            <a:r>
              <a:rPr lang="en-US" sz="2800" dirty="0"/>
              <a:t>while </a:t>
            </a:r>
            <a:r>
              <a:rPr lang="en-US" sz="2800" dirty="0" err="1"/>
              <a:t>current_number</a:t>
            </a:r>
            <a:r>
              <a:rPr lang="en-US" sz="2800" dirty="0"/>
              <a:t> &lt;= 5: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	print(</a:t>
            </a:r>
            <a:r>
              <a:rPr lang="en-US" sz="2800" dirty="0" err="1" smtClean="0"/>
              <a:t>current_number</a:t>
            </a:r>
            <a:r>
              <a:rPr lang="en-US" sz="2800" dirty="0"/>
              <a:t>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err="1" smtClean="0"/>
              <a:t>current_number</a:t>
            </a:r>
            <a:r>
              <a:rPr lang="en-US" sz="2800" dirty="0" smtClean="0"/>
              <a:t> </a:t>
            </a:r>
            <a:r>
              <a:rPr lang="en-US" sz="2800" dirty="0"/>
              <a:t>+= </a:t>
            </a:r>
            <a:r>
              <a:rPr lang="en-US" sz="2800" dirty="0" smtClean="0"/>
              <a:t>1</a:t>
            </a:r>
          </a:p>
          <a:p>
            <a:endParaRPr lang="en-US" sz="2800" dirty="0"/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range(4): </a:t>
            </a:r>
          </a:p>
          <a:p>
            <a:r>
              <a:rPr lang="en-US" sz="2800" dirty="0"/>
              <a:t>    print(</a:t>
            </a:r>
            <a:r>
              <a:rPr lang="en-US" sz="2800" dirty="0" err="1"/>
              <a:t>i,end</a:t>
            </a:r>
            <a:r>
              <a:rPr lang="en-US" sz="2800" dirty="0"/>
              <a:t>=''), 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097024" y="46189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0147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4648" y="864215"/>
            <a:ext cx="7019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prompt = "\</a:t>
            </a:r>
            <a:r>
              <a:rPr lang="en-US" dirty="0" err="1"/>
              <a:t>nTell</a:t>
            </a:r>
            <a:r>
              <a:rPr lang="en-US" dirty="0"/>
              <a:t> me something, and I will repeat it back to you:"</a:t>
            </a:r>
          </a:p>
          <a:p>
            <a:r>
              <a:rPr lang="en-US" dirty="0"/>
              <a:t>prompt += "\</a:t>
            </a:r>
            <a:r>
              <a:rPr lang="en-US" dirty="0" err="1"/>
              <a:t>nEnter</a:t>
            </a:r>
            <a:r>
              <a:rPr lang="en-US" dirty="0"/>
              <a:t> 'quit' to end the program. "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4648" y="2005876"/>
            <a:ext cx="7900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message = ""</a:t>
            </a:r>
          </a:p>
          <a:p>
            <a:r>
              <a:rPr lang="en-US" dirty="0" smtClean="0"/>
              <a:t>while </a:t>
            </a:r>
            <a:r>
              <a:rPr lang="en-US" dirty="0"/>
              <a:t>message != 'quit':</a:t>
            </a:r>
          </a:p>
          <a:p>
            <a:r>
              <a:rPr lang="en-US" dirty="0"/>
              <a:t> </a:t>
            </a:r>
            <a:r>
              <a:rPr lang="en-US" dirty="0" smtClean="0"/>
              <a:t>	message </a:t>
            </a:r>
            <a:r>
              <a:rPr lang="en-US" dirty="0"/>
              <a:t>= input(prompt)</a:t>
            </a:r>
          </a:p>
          <a:p>
            <a:r>
              <a:rPr lang="en-US" dirty="0"/>
              <a:t> </a:t>
            </a:r>
            <a:r>
              <a:rPr lang="en-US" dirty="0" smtClean="0"/>
              <a:t>	print(message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9240" y="3652476"/>
            <a:ext cx="81808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prompt = "\</a:t>
            </a:r>
            <a:r>
              <a:rPr lang="en-US" dirty="0" err="1"/>
              <a:t>nTell</a:t>
            </a:r>
            <a:r>
              <a:rPr lang="en-US" dirty="0"/>
              <a:t> me something, and I will repeat it back to you:"</a:t>
            </a:r>
          </a:p>
          <a:p>
            <a:r>
              <a:rPr lang="en-US" dirty="0"/>
              <a:t>prompt += "\</a:t>
            </a:r>
            <a:r>
              <a:rPr lang="en-US" dirty="0" err="1"/>
              <a:t>nEnter</a:t>
            </a:r>
            <a:r>
              <a:rPr lang="en-US" dirty="0"/>
              <a:t> 'quit' to end the program. "</a:t>
            </a:r>
          </a:p>
          <a:p>
            <a:r>
              <a:rPr lang="en-US" dirty="0"/>
              <a:t>message = </a:t>
            </a:r>
            <a:r>
              <a:rPr lang="en-US" dirty="0" smtClean="0"/>
              <a:t>"“</a:t>
            </a:r>
          </a:p>
          <a:p>
            <a:endParaRPr lang="en-US" dirty="0"/>
          </a:p>
          <a:p>
            <a:r>
              <a:rPr lang="en-US" dirty="0"/>
              <a:t>while message != 'quit':</a:t>
            </a:r>
          </a:p>
          <a:p>
            <a:r>
              <a:rPr lang="en-US" dirty="0"/>
              <a:t> </a:t>
            </a:r>
            <a:r>
              <a:rPr lang="en-US" dirty="0" smtClean="0"/>
              <a:t>	message </a:t>
            </a:r>
            <a:r>
              <a:rPr lang="en-US" dirty="0"/>
              <a:t>= input(prompt)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	if </a:t>
            </a:r>
            <a:r>
              <a:rPr lang="en-US" dirty="0"/>
              <a:t>message != 'quit':</a:t>
            </a:r>
          </a:p>
          <a:p>
            <a:r>
              <a:rPr lang="en-US" dirty="0"/>
              <a:t> </a:t>
            </a:r>
            <a:r>
              <a:rPr lang="en-US" dirty="0" smtClean="0"/>
              <a:t>		print(message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0646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59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2728" y="698052"/>
            <a:ext cx="85496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players = ['</a:t>
            </a:r>
            <a:r>
              <a:rPr lang="en-US" sz="2800" dirty="0" err="1" smtClean="0"/>
              <a:t>charles</a:t>
            </a:r>
            <a:r>
              <a:rPr lang="en-US" sz="2800" dirty="0" smtClean="0"/>
              <a:t>', '</a:t>
            </a:r>
            <a:r>
              <a:rPr lang="en-US" sz="2800" dirty="0" err="1" smtClean="0"/>
              <a:t>martina</a:t>
            </a:r>
            <a:r>
              <a:rPr lang="en-US" sz="2800" dirty="0" smtClean="0"/>
              <a:t>', '</a:t>
            </a:r>
            <a:r>
              <a:rPr lang="en-US" sz="2800" dirty="0" err="1" smtClean="0"/>
              <a:t>michael</a:t>
            </a:r>
            <a:r>
              <a:rPr lang="en-US" sz="2800" dirty="0" smtClean="0"/>
              <a:t>', '</a:t>
            </a:r>
            <a:r>
              <a:rPr lang="en-US" sz="2800" dirty="0" err="1" smtClean="0"/>
              <a:t>florence</a:t>
            </a:r>
            <a:r>
              <a:rPr lang="en-US" sz="2800" dirty="0" smtClean="0"/>
              <a:t>', '</a:t>
            </a:r>
            <a:r>
              <a:rPr lang="en-US" sz="2800" dirty="0" err="1" smtClean="0"/>
              <a:t>eli</a:t>
            </a:r>
            <a:r>
              <a:rPr lang="en-US" sz="2800" dirty="0" smtClean="0"/>
              <a:t>']</a:t>
            </a:r>
          </a:p>
          <a:p>
            <a:r>
              <a:rPr lang="en-US" sz="2800" dirty="0" smtClean="0"/>
              <a:t>print("Here are the first three players on my team:")</a:t>
            </a:r>
          </a:p>
          <a:p>
            <a:r>
              <a:rPr lang="en-US" sz="2800" dirty="0" smtClean="0"/>
              <a:t>for player in players[:3]:</a:t>
            </a:r>
          </a:p>
          <a:p>
            <a:r>
              <a:rPr lang="en-US" sz="2800" dirty="0" smtClean="0"/>
              <a:t> 	print(</a:t>
            </a:r>
            <a:r>
              <a:rPr lang="en-US" sz="2800" dirty="0" err="1" smtClean="0"/>
              <a:t>player.title</a:t>
            </a:r>
            <a:r>
              <a:rPr lang="en-US" sz="2800" dirty="0" smtClean="0"/>
              <a:t>())</a:t>
            </a:r>
          </a:p>
          <a:p>
            <a:endParaRPr lang="en-US" sz="2800" dirty="0" smtClean="0"/>
          </a:p>
          <a:p>
            <a:r>
              <a:rPr lang="en-US" sz="2800" dirty="0" smtClean="0"/>
              <a:t>Instead of looping through the entire list of players at , Python loops through only the first three names:</a:t>
            </a:r>
          </a:p>
          <a:p>
            <a:r>
              <a:rPr lang="en-US" sz="2800" dirty="0" smtClean="0"/>
              <a:t>Here are the first three players on my team:</a:t>
            </a:r>
          </a:p>
          <a:p>
            <a:endParaRPr lang="en-US" sz="2800" dirty="0" smtClean="0"/>
          </a:p>
          <a:p>
            <a:r>
              <a:rPr lang="en-US" sz="2800" dirty="0" smtClean="0"/>
              <a:t>Charles</a:t>
            </a:r>
          </a:p>
          <a:p>
            <a:r>
              <a:rPr lang="en-US" sz="2800" dirty="0" smtClean="0"/>
              <a:t>Martina</a:t>
            </a:r>
          </a:p>
          <a:p>
            <a:r>
              <a:rPr lang="en-US" sz="2800" dirty="0" smtClean="0"/>
              <a:t>Michael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87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4752" y="741325"/>
            <a:ext cx="70774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my_foods</a:t>
            </a:r>
            <a:r>
              <a:rPr lang="en-US" sz="2400" dirty="0" smtClean="0"/>
              <a:t> = ['pizza', 'falafel', 'carrot cake']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friend_foods</a:t>
            </a:r>
            <a:r>
              <a:rPr lang="en-US" sz="2400" dirty="0" smtClean="0"/>
              <a:t> = </a:t>
            </a:r>
            <a:r>
              <a:rPr lang="en-US" sz="2400" dirty="0" err="1" smtClean="0"/>
              <a:t>my_foods</a:t>
            </a:r>
            <a:r>
              <a:rPr lang="en-US" sz="2400" dirty="0" smtClean="0"/>
              <a:t>[:]</a:t>
            </a:r>
          </a:p>
          <a:p>
            <a:r>
              <a:rPr lang="en-US" sz="2400" dirty="0" smtClean="0"/>
              <a:t>print("My favorite foods are:")</a:t>
            </a:r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my_foods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print("\</a:t>
            </a:r>
            <a:r>
              <a:rPr lang="en-US" sz="2400" dirty="0" err="1" smtClean="0"/>
              <a:t>nMy</a:t>
            </a:r>
            <a:r>
              <a:rPr lang="en-US" sz="2400" dirty="0" smtClean="0"/>
              <a:t> friend's favorite foods are:")</a:t>
            </a:r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friend_foods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44752" y="3369564"/>
            <a:ext cx="7077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my_foods.append</a:t>
            </a:r>
            <a:r>
              <a:rPr lang="en-US" sz="2400" dirty="0" smtClean="0"/>
              <a:t>('cannoli')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friend_foods.append</a:t>
            </a:r>
            <a:r>
              <a:rPr lang="en-US" sz="2400" dirty="0" smtClean="0"/>
              <a:t>('ice cream')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444752" y="4520476"/>
            <a:ext cx="70774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My favorite foods are:</a:t>
            </a:r>
          </a:p>
          <a:p>
            <a:r>
              <a:rPr lang="en-US" sz="2400" dirty="0" smtClean="0"/>
              <a:t>['pizza', 'falafel', 'carrot cake', 'cannoli']</a:t>
            </a:r>
          </a:p>
          <a:p>
            <a:r>
              <a:rPr lang="en-US" sz="2400" dirty="0" smtClean="0"/>
              <a:t>My friend's favorite foods are:</a:t>
            </a:r>
          </a:p>
          <a:p>
            <a:r>
              <a:rPr lang="en-US" sz="2400" dirty="0" smtClean="0"/>
              <a:t>['pizza', 'falafel', 'carrot cake', 'ice cream']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02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4033" y="501134"/>
            <a:ext cx="15529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Tuples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08760" y="1576108"/>
            <a:ext cx="8997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sometimes you’ll want to create a list of items that cannot</a:t>
            </a:r>
          </a:p>
          <a:p>
            <a:r>
              <a:rPr lang="en-US" sz="2400" dirty="0" smtClean="0"/>
              <a:t>change. Tuples allow you to do just that. Python refers to values that cannot change as immutable, and an immutable list is called a tuple.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08760" y="3637301"/>
            <a:ext cx="89976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Defining a Tuple</a:t>
            </a:r>
          </a:p>
          <a:p>
            <a:r>
              <a:rPr lang="en-US" sz="2400" dirty="0" smtClean="0"/>
              <a:t>A tuple looks just like a list except you use parentheses instead of square brackets. Once you define a tuple, you can access individual elements by using each item’s index, just as you would for a list.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754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7104" y="6721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dimensions = (200, 50)</a:t>
            </a:r>
          </a:p>
          <a:p>
            <a:r>
              <a:rPr lang="fr-FR" dirty="0" err="1" smtClean="0"/>
              <a:t>print</a:t>
            </a:r>
            <a:r>
              <a:rPr lang="fr-FR" dirty="0" smtClean="0"/>
              <a:t>(dimensions[0])</a:t>
            </a:r>
          </a:p>
          <a:p>
            <a:r>
              <a:rPr lang="fr-FR" dirty="0" err="1" smtClean="0"/>
              <a:t>print</a:t>
            </a:r>
            <a:r>
              <a:rPr lang="fr-FR" dirty="0" smtClean="0"/>
              <a:t>(dimensions[1])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37104" y="19719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200</a:t>
            </a:r>
          </a:p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7104" y="29947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dimensions = (200, 50)</a:t>
            </a:r>
          </a:p>
          <a:p>
            <a:r>
              <a:rPr lang="fr-FR" dirty="0" smtClean="0"/>
              <a:t>dimensions[0] = 250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3368" y="409070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</a:p>
          <a:p>
            <a:r>
              <a:rPr lang="en-US" dirty="0" smtClean="0"/>
              <a:t> File "dimensions.py", line 3, in &lt;module&gt;</a:t>
            </a:r>
          </a:p>
          <a:p>
            <a:r>
              <a:rPr lang="en-US" dirty="0" smtClean="0"/>
              <a:t> dimensions[0] = 250</a:t>
            </a:r>
          </a:p>
          <a:p>
            <a:r>
              <a:rPr lang="en-US" dirty="0" err="1" smtClean="0"/>
              <a:t>TypeError</a:t>
            </a:r>
            <a:r>
              <a:rPr lang="en-US" dirty="0" smtClean="0"/>
              <a:t>: 'tuple' object does not support item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0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3288" y="6394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dimensions = (200, 50)</a:t>
            </a:r>
          </a:p>
          <a:p>
            <a:r>
              <a:rPr lang="en-US" dirty="0" smtClean="0"/>
              <a:t>for dimension in dimensions:</a:t>
            </a:r>
          </a:p>
          <a:p>
            <a:r>
              <a:rPr lang="en-US" dirty="0" smtClean="0"/>
              <a:t>     print(dimension)</a:t>
            </a:r>
          </a:p>
          <a:p>
            <a:endParaRPr lang="en-US" dirty="0" smtClean="0"/>
          </a:p>
          <a:p>
            <a:r>
              <a:rPr lang="en-US" dirty="0" smtClean="0"/>
              <a:t>Python returns all the elements in the tuple, just as it would for a list:</a:t>
            </a:r>
          </a:p>
          <a:p>
            <a:r>
              <a:rPr lang="en-US" dirty="0" smtClean="0"/>
              <a:t>200</a:t>
            </a:r>
          </a:p>
          <a:p>
            <a:r>
              <a:rPr lang="en-US" dirty="0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0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2416" y="474345"/>
            <a:ext cx="97840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dimensions = (200, 50)</a:t>
            </a:r>
          </a:p>
          <a:p>
            <a:r>
              <a:rPr lang="en-US" dirty="0" smtClean="0"/>
              <a:t>print("Original dimensions:")</a:t>
            </a:r>
          </a:p>
          <a:p>
            <a:r>
              <a:rPr lang="en-US" dirty="0" smtClean="0"/>
              <a:t>for dimension in dimensions:</a:t>
            </a:r>
          </a:p>
          <a:p>
            <a:r>
              <a:rPr lang="en-US" dirty="0" smtClean="0"/>
              <a:t> 	print(dimension)</a:t>
            </a:r>
          </a:p>
          <a:p>
            <a:endParaRPr lang="en-US" dirty="0" smtClean="0"/>
          </a:p>
          <a:p>
            <a:r>
              <a:rPr lang="en-US" dirty="0" smtClean="0"/>
              <a:t>dimensions = (400, 100)</a:t>
            </a:r>
          </a:p>
          <a:p>
            <a:endParaRPr lang="en-US" dirty="0" smtClean="0"/>
          </a:p>
          <a:p>
            <a:r>
              <a:rPr lang="en-US" dirty="0" smtClean="0"/>
              <a:t>print("\</a:t>
            </a:r>
            <a:r>
              <a:rPr lang="en-US" dirty="0" err="1" smtClean="0"/>
              <a:t>nModified</a:t>
            </a:r>
            <a:r>
              <a:rPr lang="en-US" dirty="0" smtClean="0"/>
              <a:t> dimensions:")</a:t>
            </a:r>
          </a:p>
          <a:p>
            <a:endParaRPr lang="en-US" dirty="0" smtClean="0"/>
          </a:p>
          <a:p>
            <a:r>
              <a:rPr lang="en-US" dirty="0" smtClean="0"/>
              <a:t>for dimension in dimensions:</a:t>
            </a:r>
          </a:p>
          <a:p>
            <a:r>
              <a:rPr lang="en-US" dirty="0" smtClean="0"/>
              <a:t>    print(dimension)</a:t>
            </a:r>
          </a:p>
          <a:p>
            <a:endParaRPr lang="en-US" dirty="0" smtClean="0"/>
          </a:p>
          <a:p>
            <a:r>
              <a:rPr lang="en-US" dirty="0" smtClean="0"/>
              <a:t>The block defines the original tuple and prints the initial dimensions. we store a new tuple in the variable dimensions. We then print </a:t>
            </a:r>
            <a:r>
              <a:rPr lang="en-US" dirty="0" err="1" smtClean="0"/>
              <a:t>thenew</a:t>
            </a:r>
            <a:r>
              <a:rPr lang="en-US" dirty="0" smtClean="0"/>
              <a:t> dimensions. Python doesn’t raise any errors this time, because overwriting a variable is valid:</a:t>
            </a:r>
          </a:p>
          <a:p>
            <a:r>
              <a:rPr lang="en-US" dirty="0" smtClean="0"/>
              <a:t>Original dimensions:</a:t>
            </a:r>
          </a:p>
          <a:p>
            <a:r>
              <a:rPr lang="en-US" dirty="0" smtClean="0"/>
              <a:t>200</a:t>
            </a:r>
          </a:p>
          <a:p>
            <a:r>
              <a:rPr lang="en-US" dirty="0" smtClean="0"/>
              <a:t>50</a:t>
            </a:r>
          </a:p>
          <a:p>
            <a:r>
              <a:rPr lang="en-US" dirty="0" smtClean="0"/>
              <a:t>Modified dimensions:</a:t>
            </a:r>
          </a:p>
          <a:p>
            <a:r>
              <a:rPr lang="en-US" dirty="0" smtClean="0"/>
              <a:t>400</a:t>
            </a:r>
          </a:p>
          <a:p>
            <a:r>
              <a:rPr lang="en-US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4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69085" y="464558"/>
            <a:ext cx="27291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if Statements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5664" y="14728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cars = ['</a:t>
            </a:r>
            <a:r>
              <a:rPr lang="en-US" dirty="0" err="1" smtClean="0"/>
              <a:t>audi</a:t>
            </a:r>
            <a:r>
              <a:rPr lang="en-US" dirty="0" smtClean="0"/>
              <a:t>', '</a:t>
            </a:r>
            <a:r>
              <a:rPr lang="en-US" dirty="0" err="1" smtClean="0"/>
              <a:t>bmw</a:t>
            </a:r>
            <a:r>
              <a:rPr lang="en-US" dirty="0" smtClean="0"/>
              <a:t>', '</a:t>
            </a:r>
            <a:r>
              <a:rPr lang="en-US" dirty="0" err="1" smtClean="0"/>
              <a:t>subaru</a:t>
            </a:r>
            <a:r>
              <a:rPr lang="en-US" dirty="0" smtClean="0"/>
              <a:t>', '</a:t>
            </a:r>
            <a:r>
              <a:rPr lang="en-US" dirty="0" err="1" smtClean="0"/>
              <a:t>toyota</a:t>
            </a:r>
            <a:r>
              <a:rPr lang="en-US" dirty="0" smtClean="0"/>
              <a:t>']</a:t>
            </a:r>
          </a:p>
          <a:p>
            <a:r>
              <a:rPr lang="en-US" dirty="0" smtClean="0"/>
              <a:t>for car in cars:</a:t>
            </a:r>
          </a:p>
          <a:p>
            <a:r>
              <a:rPr lang="en-US" dirty="0" smtClean="0"/>
              <a:t> if car == '</a:t>
            </a:r>
            <a:r>
              <a:rPr lang="en-US" dirty="0" err="1" smtClean="0"/>
              <a:t>bmw</a:t>
            </a:r>
            <a:r>
              <a:rPr lang="en-US" dirty="0" smtClean="0"/>
              <a:t>':</a:t>
            </a:r>
          </a:p>
          <a:p>
            <a:r>
              <a:rPr lang="en-US" dirty="0" smtClean="0"/>
              <a:t> 	print(</a:t>
            </a:r>
            <a:r>
              <a:rPr lang="en-US" dirty="0" err="1" smtClean="0"/>
              <a:t>car.upper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else:</a:t>
            </a:r>
          </a:p>
          <a:p>
            <a:r>
              <a:rPr lang="en-US" dirty="0" smtClean="0"/>
              <a:t>	print(</a:t>
            </a:r>
            <a:r>
              <a:rPr lang="en-US" dirty="0" err="1" smtClean="0"/>
              <a:t>car.title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45664" y="40267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Audi</a:t>
            </a:r>
          </a:p>
          <a:p>
            <a:r>
              <a:rPr lang="en-US" dirty="0" smtClean="0"/>
              <a:t>BMW</a:t>
            </a:r>
          </a:p>
          <a:p>
            <a:r>
              <a:rPr lang="en-US" dirty="0" smtClean="0"/>
              <a:t>Subaru</a:t>
            </a:r>
          </a:p>
          <a:p>
            <a:r>
              <a:rPr lang="en-US" dirty="0" smtClean="0"/>
              <a:t>Toyota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3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1289</Words>
  <Application>Microsoft Office PowerPoint</Application>
  <PresentationFormat>Widescreen</PresentationFormat>
  <Paragraphs>289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bestcomputers</dc:creator>
  <cp:lastModifiedBy>praje</cp:lastModifiedBy>
  <cp:revision>16</cp:revision>
  <dcterms:created xsi:type="dcterms:W3CDTF">2020-09-19T23:59:25Z</dcterms:created>
  <dcterms:modified xsi:type="dcterms:W3CDTF">2021-02-24T06:03:57Z</dcterms:modified>
</cp:coreProperties>
</file>