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72" r:id="rId2"/>
    <p:sldId id="256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3" r:id="rId17"/>
    <p:sldId id="274" r:id="rId18"/>
    <p:sldId id="275" r:id="rId19"/>
    <p:sldId id="276" r:id="rId20"/>
    <p:sldId id="269" r:id="rId21"/>
    <p:sldId id="270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inzinum para" userId="9d5f0be418de43f2" providerId="LiveId" clId="{275FC886-128C-4BD4-8234-D3BD0979BD7E}"/>
    <pc:docChg chg="undo custSel addSld delSld modSld">
      <pc:chgData name="rainzinum para" userId="9d5f0be418de43f2" providerId="LiveId" clId="{275FC886-128C-4BD4-8234-D3BD0979BD7E}" dt="2020-11-07T07:56:18.817" v="485" actId="47"/>
      <pc:docMkLst>
        <pc:docMk/>
      </pc:docMkLst>
      <pc:sldChg chg="addSp delSp modSp new">
        <pc:chgData name="rainzinum para" userId="9d5f0be418de43f2" providerId="LiveId" clId="{275FC886-128C-4BD4-8234-D3BD0979BD7E}" dt="2020-11-07T00:21:18.241" v="43" actId="20577"/>
        <pc:sldMkLst>
          <pc:docMk/>
          <pc:sldMk cId="2862954967" sldId="256"/>
        </pc:sldMkLst>
        <pc:spChg chg="del">
          <ac:chgData name="rainzinum para" userId="9d5f0be418de43f2" providerId="LiveId" clId="{275FC886-128C-4BD4-8234-D3BD0979BD7E}" dt="2020-11-07T00:19:32.565" v="1" actId="478"/>
          <ac:spMkLst>
            <pc:docMk/>
            <pc:sldMk cId="2862954967" sldId="256"/>
            <ac:spMk id="2" creationId="{AF61482B-F846-4C16-B343-2F77B7F70809}"/>
          </ac:spMkLst>
        </pc:spChg>
        <pc:spChg chg="del mod">
          <ac:chgData name="rainzinum para" userId="9d5f0be418de43f2" providerId="LiveId" clId="{275FC886-128C-4BD4-8234-D3BD0979BD7E}" dt="2020-11-07T00:19:35.380" v="3" actId="478"/>
          <ac:spMkLst>
            <pc:docMk/>
            <pc:sldMk cId="2862954967" sldId="256"/>
            <ac:spMk id="3" creationId="{07BBD267-AC94-4DBC-B7E5-69F311246CED}"/>
          </ac:spMkLst>
        </pc:spChg>
        <pc:spChg chg="add del">
          <ac:chgData name="rainzinum para" userId="9d5f0be418de43f2" providerId="LiveId" clId="{275FC886-128C-4BD4-8234-D3BD0979BD7E}" dt="2020-11-07T00:20:24.790" v="5"/>
          <ac:spMkLst>
            <pc:docMk/>
            <pc:sldMk cId="2862954967" sldId="256"/>
            <ac:spMk id="4" creationId="{6D312EDC-4AC6-48DC-BAEF-219138C7DA57}"/>
          </ac:spMkLst>
        </pc:spChg>
        <pc:spChg chg="add mod">
          <ac:chgData name="rainzinum para" userId="9d5f0be418de43f2" providerId="LiveId" clId="{275FC886-128C-4BD4-8234-D3BD0979BD7E}" dt="2020-11-07T00:20:51.786" v="35" actId="20577"/>
          <ac:spMkLst>
            <pc:docMk/>
            <pc:sldMk cId="2862954967" sldId="256"/>
            <ac:spMk id="5" creationId="{5DB7E579-654A-418D-B5FB-BC1861CCD405}"/>
          </ac:spMkLst>
        </pc:spChg>
        <pc:spChg chg="add mod">
          <ac:chgData name="rainzinum para" userId="9d5f0be418de43f2" providerId="LiveId" clId="{275FC886-128C-4BD4-8234-D3BD0979BD7E}" dt="2020-11-07T00:21:18.241" v="43" actId="20577"/>
          <ac:spMkLst>
            <pc:docMk/>
            <pc:sldMk cId="2862954967" sldId="256"/>
            <ac:spMk id="6" creationId="{3CCF325D-6A9A-4DA2-9F84-80CD649921F5}"/>
          </ac:spMkLst>
        </pc:spChg>
      </pc:sldChg>
      <pc:sldChg chg="addSp modSp add">
        <pc:chgData name="rainzinum para" userId="9d5f0be418de43f2" providerId="LiveId" clId="{275FC886-128C-4BD4-8234-D3BD0979BD7E}" dt="2020-11-07T06:33:32.270" v="258" actId="207"/>
        <pc:sldMkLst>
          <pc:docMk/>
          <pc:sldMk cId="2080817067" sldId="257"/>
        </pc:sldMkLst>
        <pc:spChg chg="add mod">
          <ac:chgData name="rainzinum para" userId="9d5f0be418de43f2" providerId="LiveId" clId="{275FC886-128C-4BD4-8234-D3BD0979BD7E}" dt="2020-11-07T06:33:32.270" v="258" actId="207"/>
          <ac:spMkLst>
            <pc:docMk/>
            <pc:sldMk cId="2080817067" sldId="257"/>
            <ac:spMk id="2" creationId="{0A42336B-2625-4162-A9D8-46BA0B37BA7F}"/>
          </ac:spMkLst>
        </pc:spChg>
        <pc:spChg chg="add mod">
          <ac:chgData name="rainzinum para" userId="9d5f0be418de43f2" providerId="LiveId" clId="{275FC886-128C-4BD4-8234-D3BD0979BD7E}" dt="2020-11-07T00:23:35.977" v="78" actId="20577"/>
          <ac:spMkLst>
            <pc:docMk/>
            <pc:sldMk cId="2080817067" sldId="257"/>
            <ac:spMk id="3" creationId="{03DECED7-C60B-474E-AAD5-3235EEBADA2E}"/>
          </ac:spMkLst>
        </pc:spChg>
      </pc:sldChg>
      <pc:sldChg chg="addSp modSp add">
        <pc:chgData name="rainzinum para" userId="9d5f0be418de43f2" providerId="LiveId" clId="{275FC886-128C-4BD4-8234-D3BD0979BD7E}" dt="2020-11-07T00:24:32.960" v="83" actId="14100"/>
        <pc:sldMkLst>
          <pc:docMk/>
          <pc:sldMk cId="1225647159" sldId="258"/>
        </pc:sldMkLst>
        <pc:spChg chg="add mod">
          <ac:chgData name="rainzinum para" userId="9d5f0be418de43f2" providerId="LiveId" clId="{275FC886-128C-4BD4-8234-D3BD0979BD7E}" dt="2020-11-07T00:24:01.840" v="80" actId="1076"/>
          <ac:spMkLst>
            <pc:docMk/>
            <pc:sldMk cId="1225647159" sldId="258"/>
            <ac:spMk id="2" creationId="{5434C23C-19D5-4033-990A-395C80D0AD04}"/>
          </ac:spMkLst>
        </pc:spChg>
        <pc:spChg chg="add mod">
          <ac:chgData name="rainzinum para" userId="9d5f0be418de43f2" providerId="LiveId" clId="{275FC886-128C-4BD4-8234-D3BD0979BD7E}" dt="2020-11-07T00:24:32.960" v="83" actId="14100"/>
          <ac:spMkLst>
            <pc:docMk/>
            <pc:sldMk cId="1225647159" sldId="258"/>
            <ac:spMk id="3" creationId="{912B6D13-07BD-486B-AE05-5B84D3F02D5B}"/>
          </ac:spMkLst>
        </pc:spChg>
      </pc:sldChg>
      <pc:sldChg chg="addSp modSp add">
        <pc:chgData name="rainzinum para" userId="9d5f0be418de43f2" providerId="LiveId" clId="{275FC886-128C-4BD4-8234-D3BD0979BD7E}" dt="2020-11-07T00:25:32.836" v="88" actId="14100"/>
        <pc:sldMkLst>
          <pc:docMk/>
          <pc:sldMk cId="1080154112" sldId="259"/>
        </pc:sldMkLst>
        <pc:spChg chg="add mod">
          <ac:chgData name="rainzinum para" userId="9d5f0be418de43f2" providerId="LiveId" clId="{275FC886-128C-4BD4-8234-D3BD0979BD7E}" dt="2020-11-07T00:25:11.665" v="85" actId="1076"/>
          <ac:spMkLst>
            <pc:docMk/>
            <pc:sldMk cId="1080154112" sldId="259"/>
            <ac:spMk id="2" creationId="{3C8AF702-6A3A-43EB-8290-73F34CCE2341}"/>
          </ac:spMkLst>
        </pc:spChg>
        <pc:spChg chg="add mod">
          <ac:chgData name="rainzinum para" userId="9d5f0be418de43f2" providerId="LiveId" clId="{275FC886-128C-4BD4-8234-D3BD0979BD7E}" dt="2020-11-07T00:25:32.836" v="88" actId="14100"/>
          <ac:spMkLst>
            <pc:docMk/>
            <pc:sldMk cId="1080154112" sldId="259"/>
            <ac:spMk id="3" creationId="{7272DC97-0120-44B9-AFEE-9AF632B65EEC}"/>
          </ac:spMkLst>
        </pc:spChg>
      </pc:sldChg>
      <pc:sldChg chg="addSp modSp add">
        <pc:chgData name="rainzinum para" userId="9d5f0be418de43f2" providerId="LiveId" clId="{275FC886-128C-4BD4-8234-D3BD0979BD7E}" dt="2020-11-07T00:27:15.489" v="93" actId="14100"/>
        <pc:sldMkLst>
          <pc:docMk/>
          <pc:sldMk cId="2304836917" sldId="260"/>
        </pc:sldMkLst>
        <pc:spChg chg="add mod">
          <ac:chgData name="rainzinum para" userId="9d5f0be418de43f2" providerId="LiveId" clId="{275FC886-128C-4BD4-8234-D3BD0979BD7E}" dt="2020-11-07T00:26:58.811" v="90" actId="1076"/>
          <ac:spMkLst>
            <pc:docMk/>
            <pc:sldMk cId="2304836917" sldId="260"/>
            <ac:spMk id="2" creationId="{61CC9430-60E4-4561-96B8-B662A7D1A67C}"/>
          </ac:spMkLst>
        </pc:spChg>
        <pc:spChg chg="add mod">
          <ac:chgData name="rainzinum para" userId="9d5f0be418de43f2" providerId="LiveId" clId="{275FC886-128C-4BD4-8234-D3BD0979BD7E}" dt="2020-11-07T00:27:15.489" v="93" actId="14100"/>
          <ac:spMkLst>
            <pc:docMk/>
            <pc:sldMk cId="2304836917" sldId="260"/>
            <ac:spMk id="3" creationId="{154B22F2-48FE-49FC-9C13-073FF442A34F}"/>
          </ac:spMkLst>
        </pc:spChg>
      </pc:sldChg>
      <pc:sldChg chg="addSp modSp add">
        <pc:chgData name="rainzinum para" userId="9d5f0be418de43f2" providerId="LiveId" clId="{275FC886-128C-4BD4-8234-D3BD0979BD7E}" dt="2020-11-07T00:27:54.037" v="96"/>
        <pc:sldMkLst>
          <pc:docMk/>
          <pc:sldMk cId="3170291238" sldId="261"/>
        </pc:sldMkLst>
        <pc:spChg chg="add mod">
          <ac:chgData name="rainzinum para" userId="9d5f0be418de43f2" providerId="LiveId" clId="{275FC886-128C-4BD4-8234-D3BD0979BD7E}" dt="2020-11-07T00:27:43.786" v="95" actId="1076"/>
          <ac:spMkLst>
            <pc:docMk/>
            <pc:sldMk cId="3170291238" sldId="261"/>
            <ac:spMk id="2" creationId="{106BA6CA-C8A3-4ABE-8585-004B12A296DD}"/>
          </ac:spMkLst>
        </pc:spChg>
        <pc:spChg chg="add">
          <ac:chgData name="rainzinum para" userId="9d5f0be418de43f2" providerId="LiveId" clId="{275FC886-128C-4BD4-8234-D3BD0979BD7E}" dt="2020-11-07T00:27:54.037" v="96"/>
          <ac:spMkLst>
            <pc:docMk/>
            <pc:sldMk cId="3170291238" sldId="261"/>
            <ac:spMk id="3" creationId="{32C6D9F4-B806-4093-9275-0B25E1DB8A81}"/>
          </ac:spMkLst>
        </pc:spChg>
      </pc:sldChg>
      <pc:sldChg chg="addSp modSp add">
        <pc:chgData name="rainzinum para" userId="9d5f0be418de43f2" providerId="LiveId" clId="{275FC886-128C-4BD4-8234-D3BD0979BD7E}" dt="2020-11-07T00:28:42.959" v="101" actId="1076"/>
        <pc:sldMkLst>
          <pc:docMk/>
          <pc:sldMk cId="3419307858" sldId="262"/>
        </pc:sldMkLst>
        <pc:spChg chg="add mod">
          <ac:chgData name="rainzinum para" userId="9d5f0be418de43f2" providerId="LiveId" clId="{275FC886-128C-4BD4-8234-D3BD0979BD7E}" dt="2020-11-07T00:28:25.879" v="99" actId="14100"/>
          <ac:spMkLst>
            <pc:docMk/>
            <pc:sldMk cId="3419307858" sldId="262"/>
            <ac:spMk id="2" creationId="{23ED50B4-063B-42F4-A581-4B27C3BEC22B}"/>
          </ac:spMkLst>
        </pc:spChg>
        <pc:spChg chg="add mod">
          <ac:chgData name="rainzinum para" userId="9d5f0be418de43f2" providerId="LiveId" clId="{275FC886-128C-4BD4-8234-D3BD0979BD7E}" dt="2020-11-07T00:28:42.959" v="101" actId="1076"/>
          <ac:spMkLst>
            <pc:docMk/>
            <pc:sldMk cId="3419307858" sldId="262"/>
            <ac:spMk id="3" creationId="{694ABB9D-1C91-4C4A-88DB-72D3E5F243B4}"/>
          </ac:spMkLst>
        </pc:spChg>
      </pc:sldChg>
      <pc:sldChg chg="addSp modSp add">
        <pc:chgData name="rainzinum para" userId="9d5f0be418de43f2" providerId="LiveId" clId="{275FC886-128C-4BD4-8234-D3BD0979BD7E}" dt="2020-11-07T00:29:36.744" v="106" actId="14100"/>
        <pc:sldMkLst>
          <pc:docMk/>
          <pc:sldMk cId="1070779358" sldId="263"/>
        </pc:sldMkLst>
        <pc:spChg chg="add mod">
          <ac:chgData name="rainzinum para" userId="9d5f0be418de43f2" providerId="LiveId" clId="{275FC886-128C-4BD4-8234-D3BD0979BD7E}" dt="2020-11-07T00:29:14.784" v="103" actId="1076"/>
          <ac:spMkLst>
            <pc:docMk/>
            <pc:sldMk cId="1070779358" sldId="263"/>
            <ac:spMk id="2" creationId="{2A169D59-4DCA-4EA5-8F85-5D4A2894E95A}"/>
          </ac:spMkLst>
        </pc:spChg>
        <pc:spChg chg="add mod">
          <ac:chgData name="rainzinum para" userId="9d5f0be418de43f2" providerId="LiveId" clId="{275FC886-128C-4BD4-8234-D3BD0979BD7E}" dt="2020-11-07T00:29:36.744" v="106" actId="14100"/>
          <ac:spMkLst>
            <pc:docMk/>
            <pc:sldMk cId="1070779358" sldId="263"/>
            <ac:spMk id="3" creationId="{C44F3511-E787-4870-A4A6-6742671ACCEF}"/>
          </ac:spMkLst>
        </pc:spChg>
      </pc:sldChg>
      <pc:sldChg chg="addSp modSp add">
        <pc:chgData name="rainzinum para" userId="9d5f0be418de43f2" providerId="LiveId" clId="{275FC886-128C-4BD4-8234-D3BD0979BD7E}" dt="2020-11-07T03:23:43.084" v="130" actId="12"/>
        <pc:sldMkLst>
          <pc:docMk/>
          <pc:sldMk cId="402600113" sldId="264"/>
        </pc:sldMkLst>
        <pc:spChg chg="add mod">
          <ac:chgData name="rainzinum para" userId="9d5f0be418de43f2" providerId="LiveId" clId="{275FC886-128C-4BD4-8234-D3BD0979BD7E}" dt="2020-11-07T03:23:43.084" v="130" actId="12"/>
          <ac:spMkLst>
            <pc:docMk/>
            <pc:sldMk cId="402600113" sldId="264"/>
            <ac:spMk id="2" creationId="{AB465153-233A-40E0-9E46-C6737939C616}"/>
          </ac:spMkLst>
        </pc:spChg>
      </pc:sldChg>
      <pc:sldChg chg="addSp modSp add">
        <pc:chgData name="rainzinum para" userId="9d5f0be418de43f2" providerId="LiveId" clId="{275FC886-128C-4BD4-8234-D3BD0979BD7E}" dt="2020-11-07T03:24:46.626" v="133"/>
        <pc:sldMkLst>
          <pc:docMk/>
          <pc:sldMk cId="1757336837" sldId="265"/>
        </pc:sldMkLst>
        <pc:spChg chg="add mod">
          <ac:chgData name="rainzinum para" userId="9d5f0be418de43f2" providerId="LiveId" clId="{275FC886-128C-4BD4-8234-D3BD0979BD7E}" dt="2020-11-07T03:24:35.617" v="132" actId="1076"/>
          <ac:spMkLst>
            <pc:docMk/>
            <pc:sldMk cId="1757336837" sldId="265"/>
            <ac:spMk id="2" creationId="{D67FB122-7B6D-4441-95E0-788A54D7A7F7}"/>
          </ac:spMkLst>
        </pc:spChg>
        <pc:spChg chg="add">
          <ac:chgData name="rainzinum para" userId="9d5f0be418de43f2" providerId="LiveId" clId="{275FC886-128C-4BD4-8234-D3BD0979BD7E}" dt="2020-11-07T03:24:46.626" v="133"/>
          <ac:spMkLst>
            <pc:docMk/>
            <pc:sldMk cId="1757336837" sldId="265"/>
            <ac:spMk id="3" creationId="{71261094-2B1A-42C0-899B-6FE2FA460EAC}"/>
          </ac:spMkLst>
        </pc:spChg>
      </pc:sldChg>
      <pc:sldChg chg="addSp delSp modSp add">
        <pc:chgData name="rainzinum para" userId="9d5f0be418de43f2" providerId="LiveId" clId="{275FC886-128C-4BD4-8234-D3BD0979BD7E}" dt="2020-11-07T03:36:40.059" v="151" actId="1076"/>
        <pc:sldMkLst>
          <pc:docMk/>
          <pc:sldMk cId="2242630373" sldId="266"/>
        </pc:sldMkLst>
        <pc:spChg chg="add mod">
          <ac:chgData name="rainzinum para" userId="9d5f0be418de43f2" providerId="LiveId" clId="{275FC886-128C-4BD4-8234-D3BD0979BD7E}" dt="2020-11-07T03:35:13.890" v="136" actId="14100"/>
          <ac:spMkLst>
            <pc:docMk/>
            <pc:sldMk cId="2242630373" sldId="266"/>
            <ac:spMk id="2" creationId="{6A657C5C-ECDB-492B-824F-96F94F88DEDC}"/>
          </ac:spMkLst>
        </pc:spChg>
        <pc:spChg chg="add del mod">
          <ac:chgData name="rainzinum para" userId="9d5f0be418de43f2" providerId="LiveId" clId="{275FC886-128C-4BD4-8234-D3BD0979BD7E}" dt="2020-11-07T03:36:23.803" v="148" actId="14100"/>
          <ac:spMkLst>
            <pc:docMk/>
            <pc:sldMk cId="2242630373" sldId="266"/>
            <ac:spMk id="3" creationId="{C3573715-D4FA-4EDF-A1E7-C4916A76EBB8}"/>
          </ac:spMkLst>
        </pc:spChg>
        <pc:picChg chg="add mod">
          <ac:chgData name="rainzinum para" userId="9d5f0be418de43f2" providerId="LiveId" clId="{275FC886-128C-4BD4-8234-D3BD0979BD7E}" dt="2020-11-07T03:36:40.059" v="151" actId="1076"/>
          <ac:picMkLst>
            <pc:docMk/>
            <pc:sldMk cId="2242630373" sldId="266"/>
            <ac:picMk id="4" creationId="{DE3B102C-E7F2-4A59-B0CC-9F7C8D227EA7}"/>
          </ac:picMkLst>
        </pc:picChg>
        <pc:picChg chg="add del mod">
          <ac:chgData name="rainzinum para" userId="9d5f0be418de43f2" providerId="LiveId" clId="{275FC886-128C-4BD4-8234-D3BD0979BD7E}" dt="2020-11-07T03:36:24.365" v="149"/>
          <ac:picMkLst>
            <pc:docMk/>
            <pc:sldMk cId="2242630373" sldId="266"/>
            <ac:picMk id="1026" creationId="{55EAA65E-5B58-429E-ABC5-2107BCC517A5}"/>
          </ac:picMkLst>
        </pc:picChg>
      </pc:sldChg>
      <pc:sldChg chg="addSp modSp add">
        <pc:chgData name="rainzinum para" userId="9d5f0be418de43f2" providerId="LiveId" clId="{275FC886-128C-4BD4-8234-D3BD0979BD7E}" dt="2020-11-07T03:38:41.673" v="166" actId="14100"/>
        <pc:sldMkLst>
          <pc:docMk/>
          <pc:sldMk cId="205628385" sldId="267"/>
        </pc:sldMkLst>
        <pc:spChg chg="add mod">
          <ac:chgData name="rainzinum para" userId="9d5f0be418de43f2" providerId="LiveId" clId="{275FC886-128C-4BD4-8234-D3BD0979BD7E}" dt="2020-11-07T03:38:02.089" v="161" actId="1076"/>
          <ac:spMkLst>
            <pc:docMk/>
            <pc:sldMk cId="205628385" sldId="267"/>
            <ac:spMk id="2" creationId="{DF25933A-54B7-437F-8229-F6E335DFD4B8}"/>
          </ac:spMkLst>
        </pc:spChg>
        <pc:spChg chg="add mod">
          <ac:chgData name="rainzinum para" userId="9d5f0be418de43f2" providerId="LiveId" clId="{275FC886-128C-4BD4-8234-D3BD0979BD7E}" dt="2020-11-07T03:38:25.991" v="163" actId="1076"/>
          <ac:spMkLst>
            <pc:docMk/>
            <pc:sldMk cId="205628385" sldId="267"/>
            <ac:spMk id="3" creationId="{18D3A29E-D548-4055-B472-6CE90DD0AB90}"/>
          </ac:spMkLst>
        </pc:spChg>
        <pc:picChg chg="add mod">
          <ac:chgData name="rainzinum para" userId="9d5f0be418de43f2" providerId="LiveId" clId="{275FC886-128C-4BD4-8234-D3BD0979BD7E}" dt="2020-11-07T03:38:41.673" v="166" actId="14100"/>
          <ac:picMkLst>
            <pc:docMk/>
            <pc:sldMk cId="205628385" sldId="267"/>
            <ac:picMk id="2051" creationId="{053D4F95-6897-4E85-98EF-095F77F36D6C}"/>
          </ac:picMkLst>
        </pc:picChg>
      </pc:sldChg>
      <pc:sldChg chg="addSp delSp modSp add">
        <pc:chgData name="rainzinum para" userId="9d5f0be418de43f2" providerId="LiveId" clId="{275FC886-128C-4BD4-8234-D3BD0979BD7E}" dt="2020-11-07T03:40:19.115" v="185" actId="1076"/>
        <pc:sldMkLst>
          <pc:docMk/>
          <pc:sldMk cId="2027558880" sldId="268"/>
        </pc:sldMkLst>
        <pc:spChg chg="add mod">
          <ac:chgData name="rainzinum para" userId="9d5f0be418de43f2" providerId="LiveId" clId="{275FC886-128C-4BD4-8234-D3BD0979BD7E}" dt="2020-11-07T03:39:32.637" v="178" actId="403"/>
          <ac:spMkLst>
            <pc:docMk/>
            <pc:sldMk cId="2027558880" sldId="268"/>
            <ac:spMk id="2" creationId="{4E9EC690-80C4-4370-B325-FFAEF147CE9C}"/>
          </ac:spMkLst>
        </pc:spChg>
        <pc:spChg chg="add mod">
          <ac:chgData name="rainzinum para" userId="9d5f0be418de43f2" providerId="LiveId" clId="{275FC886-128C-4BD4-8234-D3BD0979BD7E}" dt="2020-11-07T03:39:54.824" v="181" actId="1076"/>
          <ac:spMkLst>
            <pc:docMk/>
            <pc:sldMk cId="2027558880" sldId="268"/>
            <ac:spMk id="3" creationId="{398FB50F-FB39-4A6E-9A3B-06B45F93B52E}"/>
          </ac:spMkLst>
        </pc:spChg>
        <pc:spChg chg="add del">
          <ac:chgData name="rainzinum para" userId="9d5f0be418de43f2" providerId="LiveId" clId="{275FC886-128C-4BD4-8234-D3BD0979BD7E}" dt="2020-11-07T03:40:02.901" v="183"/>
          <ac:spMkLst>
            <pc:docMk/>
            <pc:sldMk cId="2027558880" sldId="268"/>
            <ac:spMk id="4" creationId="{10DDE6EB-2F3E-4A74-B753-3E7C8A83ADC5}"/>
          </ac:spMkLst>
        </pc:spChg>
        <pc:picChg chg="add mod">
          <ac:chgData name="rainzinum para" userId="9d5f0be418de43f2" providerId="LiveId" clId="{275FC886-128C-4BD4-8234-D3BD0979BD7E}" dt="2020-11-07T03:40:19.115" v="185" actId="1076"/>
          <ac:picMkLst>
            <pc:docMk/>
            <pc:sldMk cId="2027558880" sldId="268"/>
            <ac:picMk id="3075" creationId="{F45F33E5-FCE1-466E-8703-575B3A859DF8}"/>
          </ac:picMkLst>
        </pc:picChg>
      </pc:sldChg>
      <pc:sldChg chg="addSp delSp modSp add">
        <pc:chgData name="rainzinum para" userId="9d5f0be418de43f2" providerId="LiveId" clId="{275FC886-128C-4BD4-8234-D3BD0979BD7E}" dt="2020-11-07T07:25:27.588" v="271" actId="6549"/>
        <pc:sldMkLst>
          <pc:docMk/>
          <pc:sldMk cId="3349535387" sldId="269"/>
        </pc:sldMkLst>
        <pc:spChg chg="add del mod">
          <ac:chgData name="rainzinum para" userId="9d5f0be418de43f2" providerId="LiveId" clId="{275FC886-128C-4BD4-8234-D3BD0979BD7E}" dt="2020-11-07T07:25:13.447" v="269"/>
          <ac:spMkLst>
            <pc:docMk/>
            <pc:sldMk cId="3349535387" sldId="269"/>
            <ac:spMk id="3" creationId="{6BE87277-8AEF-4391-9855-686C20E82A65}"/>
          </ac:spMkLst>
        </pc:spChg>
        <pc:graphicFrameChg chg="add del mod">
          <ac:chgData name="rainzinum para" userId="9d5f0be418de43f2" providerId="LiveId" clId="{275FC886-128C-4BD4-8234-D3BD0979BD7E}" dt="2020-11-07T07:25:13.447" v="269"/>
          <ac:graphicFrameMkLst>
            <pc:docMk/>
            <pc:sldMk cId="3349535387" sldId="269"/>
            <ac:graphicFrameMk id="2" creationId="{4A68FDA6-854A-4C78-9FB2-972BF89EDC04}"/>
          </ac:graphicFrameMkLst>
        </pc:graphicFrameChg>
        <pc:graphicFrameChg chg="add modGraphic">
          <ac:chgData name="rainzinum para" userId="9d5f0be418de43f2" providerId="LiveId" clId="{275FC886-128C-4BD4-8234-D3BD0979BD7E}" dt="2020-11-07T07:25:27.588" v="271" actId="6549"/>
          <ac:graphicFrameMkLst>
            <pc:docMk/>
            <pc:sldMk cId="3349535387" sldId="269"/>
            <ac:graphicFrameMk id="4" creationId="{8790350B-AEEC-47F8-B586-57A03DF47B29}"/>
          </ac:graphicFrameMkLst>
        </pc:graphicFrameChg>
      </pc:sldChg>
      <pc:sldChg chg="addSp modSp add">
        <pc:chgData name="rainzinum para" userId="9d5f0be418de43f2" providerId="LiveId" clId="{275FC886-128C-4BD4-8234-D3BD0979BD7E}" dt="2020-11-07T07:26:15.193" v="274" actId="1076"/>
        <pc:sldMkLst>
          <pc:docMk/>
          <pc:sldMk cId="1318454956" sldId="270"/>
        </pc:sldMkLst>
        <pc:graphicFrameChg chg="add mod modGraphic">
          <ac:chgData name="rainzinum para" userId="9d5f0be418de43f2" providerId="LiveId" clId="{275FC886-128C-4BD4-8234-D3BD0979BD7E}" dt="2020-11-07T07:26:15.193" v="274" actId="1076"/>
          <ac:graphicFrameMkLst>
            <pc:docMk/>
            <pc:sldMk cId="1318454956" sldId="270"/>
            <ac:graphicFrameMk id="2" creationId="{FCC98531-D379-49C0-A572-D28417BB50E0}"/>
          </ac:graphicFrameMkLst>
        </pc:graphicFrameChg>
      </pc:sldChg>
      <pc:sldChg chg="addSp delSp modSp add">
        <pc:chgData name="rainzinum para" userId="9d5f0be418de43f2" providerId="LiveId" clId="{275FC886-128C-4BD4-8234-D3BD0979BD7E}" dt="2020-11-07T00:22:43.157" v="63" actId="20577"/>
        <pc:sldMkLst>
          <pc:docMk/>
          <pc:sldMk cId="1916403100" sldId="271"/>
        </pc:sldMkLst>
        <pc:spChg chg="add mod">
          <ac:chgData name="rainzinum para" userId="9d5f0be418de43f2" providerId="LiveId" clId="{275FC886-128C-4BD4-8234-D3BD0979BD7E}" dt="2020-11-07T00:22:19.929" v="46" actId="14100"/>
          <ac:spMkLst>
            <pc:docMk/>
            <pc:sldMk cId="1916403100" sldId="271"/>
            <ac:spMk id="2" creationId="{273D7402-9388-41BA-9C66-A725AFABF113}"/>
          </ac:spMkLst>
        </pc:spChg>
        <pc:spChg chg="add del mod">
          <ac:chgData name="rainzinum para" userId="9d5f0be418de43f2" providerId="LiveId" clId="{275FC886-128C-4BD4-8234-D3BD0979BD7E}" dt="2020-11-07T00:22:28.793" v="48" actId="767"/>
          <ac:spMkLst>
            <pc:docMk/>
            <pc:sldMk cId="1916403100" sldId="271"/>
            <ac:spMk id="3" creationId="{613C24DF-F8D6-4F21-8287-66A1E5601F21}"/>
          </ac:spMkLst>
        </pc:spChg>
        <pc:spChg chg="add mod">
          <ac:chgData name="rainzinum para" userId="9d5f0be418de43f2" providerId="LiveId" clId="{275FC886-128C-4BD4-8234-D3BD0979BD7E}" dt="2020-11-07T00:22:43.157" v="63" actId="20577"/>
          <ac:spMkLst>
            <pc:docMk/>
            <pc:sldMk cId="1916403100" sldId="271"/>
            <ac:spMk id="4" creationId="{5F0AC467-FA83-4974-8DBF-E768457634DB}"/>
          </ac:spMkLst>
        </pc:spChg>
      </pc:sldChg>
      <pc:sldChg chg="addSp delSp modSp new">
        <pc:chgData name="rainzinum para" userId="9d5f0be418de43f2" providerId="LiveId" clId="{275FC886-128C-4BD4-8234-D3BD0979BD7E}" dt="2020-11-07T07:32:57.934" v="294"/>
        <pc:sldMkLst>
          <pc:docMk/>
          <pc:sldMk cId="3046608886" sldId="272"/>
        </pc:sldMkLst>
        <pc:spChg chg="add del">
          <ac:chgData name="rainzinum para" userId="9d5f0be418de43f2" providerId="LiveId" clId="{275FC886-128C-4BD4-8234-D3BD0979BD7E}" dt="2020-11-07T07:32:57.934" v="294"/>
          <ac:spMkLst>
            <pc:docMk/>
            <pc:sldMk cId="3046608886" sldId="272"/>
            <ac:spMk id="2" creationId="{96D0EFE1-941F-45D5-8DB3-10617CCAE1B6}"/>
          </ac:spMkLst>
        </pc:spChg>
        <pc:spChg chg="del">
          <ac:chgData name="rainzinum para" userId="9d5f0be418de43f2" providerId="LiveId" clId="{275FC886-128C-4BD4-8234-D3BD0979BD7E}" dt="2020-11-07T00:45:02.196" v="108" actId="478"/>
          <ac:spMkLst>
            <pc:docMk/>
            <pc:sldMk cId="3046608886" sldId="272"/>
            <ac:spMk id="2" creationId="{A880C851-7D86-4772-A4F4-E6CF1B15489F}"/>
          </ac:spMkLst>
        </pc:spChg>
        <pc:spChg chg="del">
          <ac:chgData name="rainzinum para" userId="9d5f0be418de43f2" providerId="LiveId" clId="{275FC886-128C-4BD4-8234-D3BD0979BD7E}" dt="2020-11-07T00:45:05.152" v="109" actId="478"/>
          <ac:spMkLst>
            <pc:docMk/>
            <pc:sldMk cId="3046608886" sldId="272"/>
            <ac:spMk id="3" creationId="{01629E8F-BC62-4A1C-9C66-51B11420100D}"/>
          </ac:spMkLst>
        </pc:spChg>
        <pc:spChg chg="add mod">
          <ac:chgData name="rainzinum para" userId="9d5f0be418de43f2" providerId="LiveId" clId="{275FC886-128C-4BD4-8234-D3BD0979BD7E}" dt="2020-11-07T00:45:59.363" v="119" actId="1076"/>
          <ac:spMkLst>
            <pc:docMk/>
            <pc:sldMk cId="3046608886" sldId="272"/>
            <ac:spMk id="4" creationId="{A08D8219-3D6A-408B-A877-07D4E5C049E7}"/>
          </ac:spMkLst>
        </pc:spChg>
      </pc:sldChg>
      <pc:sldChg chg="addSp modSp add">
        <pc:chgData name="rainzinum para" userId="9d5f0be418de43f2" providerId="LiveId" clId="{275FC886-128C-4BD4-8234-D3BD0979BD7E}" dt="2020-11-07T03:41:47.946" v="198" actId="1076"/>
        <pc:sldMkLst>
          <pc:docMk/>
          <pc:sldMk cId="2014890015" sldId="273"/>
        </pc:sldMkLst>
        <pc:spChg chg="add mod">
          <ac:chgData name="rainzinum para" userId="9d5f0be418de43f2" providerId="LiveId" clId="{275FC886-128C-4BD4-8234-D3BD0979BD7E}" dt="2020-11-07T03:40:55.390" v="191" actId="403"/>
          <ac:spMkLst>
            <pc:docMk/>
            <pc:sldMk cId="2014890015" sldId="273"/>
            <ac:spMk id="2" creationId="{9E029BFE-5892-458E-9C97-B07D10CCE491}"/>
          </ac:spMkLst>
        </pc:spChg>
        <pc:spChg chg="add mod">
          <ac:chgData name="rainzinum para" userId="9d5f0be418de43f2" providerId="LiveId" clId="{275FC886-128C-4BD4-8234-D3BD0979BD7E}" dt="2020-11-07T03:41:29.865" v="194" actId="14100"/>
          <ac:spMkLst>
            <pc:docMk/>
            <pc:sldMk cId="2014890015" sldId="273"/>
            <ac:spMk id="3" creationId="{8127D1A1-9E1C-4268-9D98-0B3745FBD1C0}"/>
          </ac:spMkLst>
        </pc:spChg>
        <pc:picChg chg="add mod">
          <ac:chgData name="rainzinum para" userId="9d5f0be418de43f2" providerId="LiveId" clId="{275FC886-128C-4BD4-8234-D3BD0979BD7E}" dt="2020-11-07T03:41:47.946" v="198" actId="1076"/>
          <ac:picMkLst>
            <pc:docMk/>
            <pc:sldMk cId="2014890015" sldId="273"/>
            <ac:picMk id="4099" creationId="{E8A4EB9F-C1E2-42FE-B1CF-3E527C6FDF12}"/>
          </ac:picMkLst>
        </pc:picChg>
      </pc:sldChg>
      <pc:sldChg chg="addSp modSp add">
        <pc:chgData name="rainzinum para" userId="9d5f0be418de43f2" providerId="LiveId" clId="{275FC886-128C-4BD4-8234-D3BD0979BD7E}" dt="2020-11-07T03:43:02.448" v="209" actId="1076"/>
        <pc:sldMkLst>
          <pc:docMk/>
          <pc:sldMk cId="2182292847" sldId="274"/>
        </pc:sldMkLst>
        <pc:spChg chg="add mod">
          <ac:chgData name="rainzinum para" userId="9d5f0be418de43f2" providerId="LiveId" clId="{275FC886-128C-4BD4-8234-D3BD0979BD7E}" dt="2020-11-07T03:42:30.312" v="205" actId="403"/>
          <ac:spMkLst>
            <pc:docMk/>
            <pc:sldMk cId="2182292847" sldId="274"/>
            <ac:spMk id="2" creationId="{6E6DF3AE-F4B4-4F5F-8621-F4544F955BE0}"/>
          </ac:spMkLst>
        </pc:spChg>
        <pc:spChg chg="add mod">
          <ac:chgData name="rainzinum para" userId="9d5f0be418de43f2" providerId="LiveId" clId="{275FC886-128C-4BD4-8234-D3BD0979BD7E}" dt="2020-11-07T03:42:50.222" v="207" actId="1076"/>
          <ac:spMkLst>
            <pc:docMk/>
            <pc:sldMk cId="2182292847" sldId="274"/>
            <ac:spMk id="3" creationId="{20C25155-F267-4D8F-926A-E632D4389785}"/>
          </ac:spMkLst>
        </pc:spChg>
        <pc:picChg chg="add mod">
          <ac:chgData name="rainzinum para" userId="9d5f0be418de43f2" providerId="LiveId" clId="{275FC886-128C-4BD4-8234-D3BD0979BD7E}" dt="2020-11-07T03:43:02.448" v="209" actId="1076"/>
          <ac:picMkLst>
            <pc:docMk/>
            <pc:sldMk cId="2182292847" sldId="274"/>
            <ac:picMk id="5123" creationId="{B35B93DD-FB91-460D-B1C7-2FB905EE6A1C}"/>
          </ac:picMkLst>
        </pc:picChg>
      </pc:sldChg>
      <pc:sldChg chg="addSp modSp add">
        <pc:chgData name="rainzinum para" userId="9d5f0be418de43f2" providerId="LiveId" clId="{275FC886-128C-4BD4-8234-D3BD0979BD7E}" dt="2020-11-07T03:44:29.428" v="221" actId="1076"/>
        <pc:sldMkLst>
          <pc:docMk/>
          <pc:sldMk cId="3964932055" sldId="275"/>
        </pc:sldMkLst>
        <pc:spChg chg="add mod">
          <ac:chgData name="rainzinum para" userId="9d5f0be418de43f2" providerId="LiveId" clId="{275FC886-128C-4BD4-8234-D3BD0979BD7E}" dt="2020-11-07T03:43:45.489" v="217" actId="403"/>
          <ac:spMkLst>
            <pc:docMk/>
            <pc:sldMk cId="3964932055" sldId="275"/>
            <ac:spMk id="2" creationId="{37363B01-CAEE-4D9D-82DE-3C92F52A1FB3}"/>
          </ac:spMkLst>
        </pc:spChg>
        <pc:spChg chg="add mod">
          <ac:chgData name="rainzinum para" userId="9d5f0be418de43f2" providerId="LiveId" clId="{275FC886-128C-4BD4-8234-D3BD0979BD7E}" dt="2020-11-07T03:44:16.491" v="219" actId="1076"/>
          <ac:spMkLst>
            <pc:docMk/>
            <pc:sldMk cId="3964932055" sldId="275"/>
            <ac:spMk id="3" creationId="{4AB327F7-A04E-48B0-9A98-9234469CFEA0}"/>
          </ac:spMkLst>
        </pc:spChg>
        <pc:picChg chg="add mod">
          <ac:chgData name="rainzinum para" userId="9d5f0be418de43f2" providerId="LiveId" clId="{275FC886-128C-4BD4-8234-D3BD0979BD7E}" dt="2020-11-07T03:44:29.428" v="221" actId="1076"/>
          <ac:picMkLst>
            <pc:docMk/>
            <pc:sldMk cId="3964932055" sldId="275"/>
            <ac:picMk id="6147" creationId="{5C968DBE-B648-4328-81AA-67CC77E242C4}"/>
          </ac:picMkLst>
        </pc:picChg>
      </pc:sldChg>
      <pc:sldChg chg="addSp modSp add">
        <pc:chgData name="rainzinum para" userId="9d5f0be418de43f2" providerId="LiveId" clId="{275FC886-128C-4BD4-8234-D3BD0979BD7E}" dt="2020-11-07T07:24:33.859" v="263" actId="21"/>
        <pc:sldMkLst>
          <pc:docMk/>
          <pc:sldMk cId="230892061" sldId="276"/>
        </pc:sldMkLst>
        <pc:graphicFrameChg chg="add mod modGraphic">
          <ac:chgData name="rainzinum para" userId="9d5f0be418de43f2" providerId="LiveId" clId="{275FC886-128C-4BD4-8234-D3BD0979BD7E}" dt="2020-11-07T07:24:33.859" v="263" actId="21"/>
          <ac:graphicFrameMkLst>
            <pc:docMk/>
            <pc:sldMk cId="230892061" sldId="276"/>
            <ac:graphicFrameMk id="2" creationId="{CF1B97A5-0E27-4A1A-BB87-1DF63D6A6843}"/>
          </ac:graphicFrameMkLst>
        </pc:graphicFrameChg>
      </pc:sldChg>
      <pc:sldChg chg="addSp delSp modSp new">
        <pc:chgData name="rainzinum para" userId="9d5f0be418de43f2" providerId="LiveId" clId="{275FC886-128C-4BD4-8234-D3BD0979BD7E}" dt="2020-11-07T07:30:33.482" v="292" actId="403"/>
        <pc:sldMkLst>
          <pc:docMk/>
          <pc:sldMk cId="645325073" sldId="277"/>
        </pc:sldMkLst>
        <pc:spChg chg="del">
          <ac:chgData name="rainzinum para" userId="9d5f0be418de43f2" providerId="LiveId" clId="{275FC886-128C-4BD4-8234-D3BD0979BD7E}" dt="2020-11-07T07:26:32.623" v="277" actId="478"/>
          <ac:spMkLst>
            <pc:docMk/>
            <pc:sldMk cId="645325073" sldId="277"/>
            <ac:spMk id="2" creationId="{5E0F355D-FE0A-41A8-83E6-0B8C9F8F5EDF}"/>
          </ac:spMkLst>
        </pc:spChg>
        <pc:spChg chg="del">
          <ac:chgData name="rainzinum para" userId="9d5f0be418de43f2" providerId="LiveId" clId="{275FC886-128C-4BD4-8234-D3BD0979BD7E}" dt="2020-11-07T07:26:28.145" v="276" actId="478"/>
          <ac:spMkLst>
            <pc:docMk/>
            <pc:sldMk cId="645325073" sldId="277"/>
            <ac:spMk id="3" creationId="{62F66235-F942-4AEF-88F1-AF94A9B07203}"/>
          </ac:spMkLst>
        </pc:spChg>
        <pc:spChg chg="add mod">
          <ac:chgData name="rainzinum para" userId="9d5f0be418de43f2" providerId="LiveId" clId="{275FC886-128C-4BD4-8234-D3BD0979BD7E}" dt="2020-11-07T07:30:13.041" v="282" actId="1076"/>
          <ac:spMkLst>
            <pc:docMk/>
            <pc:sldMk cId="645325073" sldId="277"/>
            <ac:spMk id="4" creationId="{82ED49F1-004D-4153-9C36-3207E3BAB153}"/>
          </ac:spMkLst>
        </pc:spChg>
        <pc:spChg chg="add mod">
          <ac:chgData name="rainzinum para" userId="9d5f0be418de43f2" providerId="LiveId" clId="{275FC886-128C-4BD4-8234-D3BD0979BD7E}" dt="2020-11-07T07:30:33.482" v="292" actId="403"/>
          <ac:spMkLst>
            <pc:docMk/>
            <pc:sldMk cId="645325073" sldId="277"/>
            <ac:spMk id="5" creationId="{AB25A797-7F00-4654-9031-ED14436AB714}"/>
          </ac:spMkLst>
        </pc:spChg>
        <pc:picChg chg="add mod">
          <ac:chgData name="rainzinum para" userId="9d5f0be418de43f2" providerId="LiveId" clId="{275FC886-128C-4BD4-8234-D3BD0979BD7E}" dt="2020-11-07T07:27:40.115" v="281" actId="1076"/>
          <ac:picMkLst>
            <pc:docMk/>
            <pc:sldMk cId="645325073" sldId="277"/>
            <ac:picMk id="4098" creationId="{BC57E76C-C8D7-4444-878D-2CD5E22EF728}"/>
          </ac:picMkLst>
        </pc:picChg>
      </pc:sldChg>
      <pc:sldChg chg="new del">
        <pc:chgData name="rainzinum para" userId="9d5f0be418de43f2" providerId="LiveId" clId="{275FC886-128C-4BD4-8234-D3BD0979BD7E}" dt="2020-11-07T07:33:17.845" v="300" actId="47"/>
        <pc:sldMkLst>
          <pc:docMk/>
          <pc:sldMk cId="683552963" sldId="278"/>
        </pc:sldMkLst>
      </pc:sldChg>
      <pc:sldChg chg="addSp delSp modSp new">
        <pc:chgData name="rainzinum para" userId="9d5f0be418de43f2" providerId="LiveId" clId="{275FC886-128C-4BD4-8234-D3BD0979BD7E}" dt="2020-11-07T07:34:46.809" v="343" actId="1076"/>
        <pc:sldMkLst>
          <pc:docMk/>
          <pc:sldMk cId="2285607648" sldId="279"/>
        </pc:sldMkLst>
        <pc:spChg chg="del mod">
          <ac:chgData name="rainzinum para" userId="9d5f0be418de43f2" providerId="LiveId" clId="{275FC886-128C-4BD4-8234-D3BD0979BD7E}" dt="2020-11-07T07:33:10.051" v="298" actId="478"/>
          <ac:spMkLst>
            <pc:docMk/>
            <pc:sldMk cId="2285607648" sldId="279"/>
            <ac:spMk id="2" creationId="{5B431BEB-07F5-49B9-AB91-96B800F97680}"/>
          </ac:spMkLst>
        </pc:spChg>
        <pc:spChg chg="del">
          <ac:chgData name="rainzinum para" userId="9d5f0be418de43f2" providerId="LiveId" clId="{275FC886-128C-4BD4-8234-D3BD0979BD7E}" dt="2020-11-07T07:33:13.584" v="299" actId="478"/>
          <ac:spMkLst>
            <pc:docMk/>
            <pc:sldMk cId="2285607648" sldId="279"/>
            <ac:spMk id="3" creationId="{41216710-BD8F-4C6D-B626-409B3D5B17E7}"/>
          </ac:spMkLst>
        </pc:spChg>
        <pc:spChg chg="add mod">
          <ac:chgData name="rainzinum para" userId="9d5f0be418de43f2" providerId="LiveId" clId="{275FC886-128C-4BD4-8234-D3BD0979BD7E}" dt="2020-11-07T07:33:50.469" v="332" actId="403"/>
          <ac:spMkLst>
            <pc:docMk/>
            <pc:sldMk cId="2285607648" sldId="279"/>
            <ac:spMk id="4" creationId="{920958CA-F91A-48B3-8733-088D5A902AF6}"/>
          </ac:spMkLst>
        </pc:spChg>
        <pc:spChg chg="add mod">
          <ac:chgData name="rainzinum para" userId="9d5f0be418de43f2" providerId="LiveId" clId="{275FC886-128C-4BD4-8234-D3BD0979BD7E}" dt="2020-11-07T07:34:40.252" v="340" actId="14100"/>
          <ac:spMkLst>
            <pc:docMk/>
            <pc:sldMk cId="2285607648" sldId="279"/>
            <ac:spMk id="5" creationId="{CBA8D83D-C730-487A-BEFF-F70E9298F7B8}"/>
          </ac:spMkLst>
        </pc:spChg>
        <pc:picChg chg="add mod">
          <ac:chgData name="rainzinum para" userId="9d5f0be418de43f2" providerId="LiveId" clId="{275FC886-128C-4BD4-8234-D3BD0979BD7E}" dt="2020-11-07T07:34:46.809" v="343" actId="1076"/>
          <ac:picMkLst>
            <pc:docMk/>
            <pc:sldMk cId="2285607648" sldId="279"/>
            <ac:picMk id="2051" creationId="{900B68BC-A717-4C7F-BACE-75D4843CEF6E}"/>
          </ac:picMkLst>
        </pc:picChg>
      </pc:sldChg>
      <pc:sldChg chg="addSp modSp add">
        <pc:chgData name="rainzinum para" userId="9d5f0be418de43f2" providerId="LiveId" clId="{275FC886-128C-4BD4-8234-D3BD0979BD7E}" dt="2020-11-07T07:36:25.497" v="357" actId="1076"/>
        <pc:sldMkLst>
          <pc:docMk/>
          <pc:sldMk cId="2307170833" sldId="280"/>
        </pc:sldMkLst>
        <pc:spChg chg="add mod">
          <ac:chgData name="rainzinum para" userId="9d5f0be418de43f2" providerId="LiveId" clId="{275FC886-128C-4BD4-8234-D3BD0979BD7E}" dt="2020-11-07T07:35:41.496" v="350" actId="403"/>
          <ac:spMkLst>
            <pc:docMk/>
            <pc:sldMk cId="2307170833" sldId="280"/>
            <ac:spMk id="2" creationId="{FC9D235D-7A73-4372-A898-491A6186D91F}"/>
          </ac:spMkLst>
        </pc:spChg>
        <pc:spChg chg="add mod">
          <ac:chgData name="rainzinum para" userId="9d5f0be418de43f2" providerId="LiveId" clId="{275FC886-128C-4BD4-8234-D3BD0979BD7E}" dt="2020-11-07T07:36:15.903" v="354" actId="14100"/>
          <ac:spMkLst>
            <pc:docMk/>
            <pc:sldMk cId="2307170833" sldId="280"/>
            <ac:spMk id="3" creationId="{7871022C-E52A-4B99-A4E6-46FBF4AFD4B8}"/>
          </ac:spMkLst>
        </pc:spChg>
        <pc:picChg chg="add mod">
          <ac:chgData name="rainzinum para" userId="9d5f0be418de43f2" providerId="LiveId" clId="{275FC886-128C-4BD4-8234-D3BD0979BD7E}" dt="2020-11-07T07:36:25.497" v="357" actId="1076"/>
          <ac:picMkLst>
            <pc:docMk/>
            <pc:sldMk cId="2307170833" sldId="280"/>
            <ac:picMk id="3075" creationId="{9DDF46DB-43ED-4AF6-A7BE-14A8C314D0F4}"/>
          </ac:picMkLst>
        </pc:picChg>
      </pc:sldChg>
      <pc:sldChg chg="addSp modSp add">
        <pc:chgData name="rainzinum para" userId="9d5f0be418de43f2" providerId="LiveId" clId="{275FC886-128C-4BD4-8234-D3BD0979BD7E}" dt="2020-11-07T07:38:03.233" v="370" actId="1076"/>
        <pc:sldMkLst>
          <pc:docMk/>
          <pc:sldMk cId="1332721231" sldId="281"/>
        </pc:sldMkLst>
        <pc:spChg chg="add mod">
          <ac:chgData name="rainzinum para" userId="9d5f0be418de43f2" providerId="LiveId" clId="{275FC886-128C-4BD4-8234-D3BD0979BD7E}" dt="2020-11-07T07:37:26.008" v="364" actId="1076"/>
          <ac:spMkLst>
            <pc:docMk/>
            <pc:sldMk cId="1332721231" sldId="281"/>
            <ac:spMk id="2" creationId="{DB7CFF7F-B434-4AD6-8F18-F24AE94C5273}"/>
          </ac:spMkLst>
        </pc:spChg>
        <pc:spChg chg="add mod">
          <ac:chgData name="rainzinum para" userId="9d5f0be418de43f2" providerId="LiveId" clId="{275FC886-128C-4BD4-8234-D3BD0979BD7E}" dt="2020-11-07T07:37:47.886" v="368" actId="1076"/>
          <ac:spMkLst>
            <pc:docMk/>
            <pc:sldMk cId="1332721231" sldId="281"/>
            <ac:spMk id="3" creationId="{75396A4A-E8A0-4B9D-93B9-225CBBA4B1B3}"/>
          </ac:spMkLst>
        </pc:spChg>
        <pc:picChg chg="add mod">
          <ac:chgData name="rainzinum para" userId="9d5f0be418de43f2" providerId="LiveId" clId="{275FC886-128C-4BD4-8234-D3BD0979BD7E}" dt="2020-11-07T07:38:03.233" v="370" actId="1076"/>
          <ac:picMkLst>
            <pc:docMk/>
            <pc:sldMk cId="1332721231" sldId="281"/>
            <ac:picMk id="4099" creationId="{5104B4CF-0EE3-464F-B0E6-B898EE3517F6}"/>
          </ac:picMkLst>
        </pc:picChg>
      </pc:sldChg>
      <pc:sldChg chg="addSp modSp add">
        <pc:chgData name="rainzinum para" userId="9d5f0be418de43f2" providerId="LiveId" clId="{275FC886-128C-4BD4-8234-D3BD0979BD7E}" dt="2020-11-07T07:39:22.739" v="376" actId="1076"/>
        <pc:sldMkLst>
          <pc:docMk/>
          <pc:sldMk cId="3471620829" sldId="282"/>
        </pc:sldMkLst>
        <pc:spChg chg="add mod">
          <ac:chgData name="rainzinum para" userId="9d5f0be418de43f2" providerId="LiveId" clId="{275FC886-128C-4BD4-8234-D3BD0979BD7E}" dt="2020-11-07T07:38:47.790" v="372" actId="1076"/>
          <ac:spMkLst>
            <pc:docMk/>
            <pc:sldMk cId="3471620829" sldId="282"/>
            <ac:spMk id="2" creationId="{99EF5F04-43A3-4768-ADD7-79631F007DA1}"/>
          </ac:spMkLst>
        </pc:spChg>
        <pc:spChg chg="add mod">
          <ac:chgData name="rainzinum para" userId="9d5f0be418de43f2" providerId="LiveId" clId="{275FC886-128C-4BD4-8234-D3BD0979BD7E}" dt="2020-11-07T07:39:01.218" v="374" actId="1076"/>
          <ac:spMkLst>
            <pc:docMk/>
            <pc:sldMk cId="3471620829" sldId="282"/>
            <ac:spMk id="3" creationId="{CB1A5FD9-DCAD-4242-BD25-E7B33C34F607}"/>
          </ac:spMkLst>
        </pc:spChg>
        <pc:picChg chg="add mod">
          <ac:chgData name="rainzinum para" userId="9d5f0be418de43f2" providerId="LiveId" clId="{275FC886-128C-4BD4-8234-D3BD0979BD7E}" dt="2020-11-07T07:39:22.739" v="376" actId="1076"/>
          <ac:picMkLst>
            <pc:docMk/>
            <pc:sldMk cId="3471620829" sldId="282"/>
            <ac:picMk id="5122" creationId="{10703391-A430-49B8-8753-8A18A6020F3D}"/>
          </ac:picMkLst>
        </pc:picChg>
      </pc:sldChg>
      <pc:sldChg chg="addSp modSp add">
        <pc:chgData name="rainzinum para" userId="9d5f0be418de43f2" providerId="LiveId" clId="{275FC886-128C-4BD4-8234-D3BD0979BD7E}" dt="2020-11-07T07:41:06.507" v="388" actId="1076"/>
        <pc:sldMkLst>
          <pc:docMk/>
          <pc:sldMk cId="1597038362" sldId="283"/>
        </pc:sldMkLst>
        <pc:spChg chg="add mod">
          <ac:chgData name="rainzinum para" userId="9d5f0be418de43f2" providerId="LiveId" clId="{275FC886-128C-4BD4-8234-D3BD0979BD7E}" dt="2020-11-07T07:40:25.071" v="383" actId="403"/>
          <ac:spMkLst>
            <pc:docMk/>
            <pc:sldMk cId="1597038362" sldId="283"/>
            <ac:spMk id="2" creationId="{ADB909A7-B7D9-4E63-91B4-166652C96924}"/>
          </ac:spMkLst>
        </pc:spChg>
        <pc:spChg chg="add mod">
          <ac:chgData name="rainzinum para" userId="9d5f0be418de43f2" providerId="LiveId" clId="{275FC886-128C-4BD4-8234-D3BD0979BD7E}" dt="2020-11-07T07:40:47.766" v="385" actId="1076"/>
          <ac:spMkLst>
            <pc:docMk/>
            <pc:sldMk cId="1597038362" sldId="283"/>
            <ac:spMk id="3" creationId="{C336DC52-A38A-4632-A9FC-2BC52851243D}"/>
          </ac:spMkLst>
        </pc:spChg>
        <pc:picChg chg="add mod">
          <ac:chgData name="rainzinum para" userId="9d5f0be418de43f2" providerId="LiveId" clId="{275FC886-128C-4BD4-8234-D3BD0979BD7E}" dt="2020-11-07T07:41:06.507" v="388" actId="1076"/>
          <ac:picMkLst>
            <pc:docMk/>
            <pc:sldMk cId="1597038362" sldId="283"/>
            <ac:picMk id="6147" creationId="{CEE66047-9CDD-4481-8896-EEB4B240B887}"/>
          </ac:picMkLst>
        </pc:picChg>
      </pc:sldChg>
      <pc:sldChg chg="addSp modSp add">
        <pc:chgData name="rainzinum para" userId="9d5f0be418de43f2" providerId="LiveId" clId="{275FC886-128C-4BD4-8234-D3BD0979BD7E}" dt="2020-11-07T07:42:18.071" v="398" actId="1076"/>
        <pc:sldMkLst>
          <pc:docMk/>
          <pc:sldMk cId="3015246508" sldId="284"/>
        </pc:sldMkLst>
        <pc:spChg chg="add mod">
          <ac:chgData name="rainzinum para" userId="9d5f0be418de43f2" providerId="LiveId" clId="{275FC886-128C-4BD4-8234-D3BD0979BD7E}" dt="2020-11-07T07:41:50.893" v="394" actId="403"/>
          <ac:spMkLst>
            <pc:docMk/>
            <pc:sldMk cId="3015246508" sldId="284"/>
            <ac:spMk id="2" creationId="{B6CB51D0-39CE-43B6-991A-102757E1E929}"/>
          </ac:spMkLst>
        </pc:spChg>
        <pc:spChg chg="add mod">
          <ac:chgData name="rainzinum para" userId="9d5f0be418de43f2" providerId="LiveId" clId="{275FC886-128C-4BD4-8234-D3BD0979BD7E}" dt="2020-11-07T07:42:04.463" v="396" actId="1076"/>
          <ac:spMkLst>
            <pc:docMk/>
            <pc:sldMk cId="3015246508" sldId="284"/>
            <ac:spMk id="3" creationId="{A0A36DE2-B758-4F29-9E25-B53D011A828E}"/>
          </ac:spMkLst>
        </pc:spChg>
        <pc:picChg chg="add mod">
          <ac:chgData name="rainzinum para" userId="9d5f0be418de43f2" providerId="LiveId" clId="{275FC886-128C-4BD4-8234-D3BD0979BD7E}" dt="2020-11-07T07:42:18.071" v="398" actId="1076"/>
          <ac:picMkLst>
            <pc:docMk/>
            <pc:sldMk cId="3015246508" sldId="284"/>
            <ac:picMk id="7171" creationId="{574DDCB4-7CC7-41B3-B5CE-6578EE9A8383}"/>
          </ac:picMkLst>
        </pc:picChg>
      </pc:sldChg>
      <pc:sldChg chg="addSp delSp modSp add">
        <pc:chgData name="rainzinum para" userId="9d5f0be418de43f2" providerId="LiveId" clId="{275FC886-128C-4BD4-8234-D3BD0979BD7E}" dt="2020-11-07T07:44:25.305" v="412"/>
        <pc:sldMkLst>
          <pc:docMk/>
          <pc:sldMk cId="3138243950" sldId="285"/>
        </pc:sldMkLst>
        <pc:spChg chg="add mod">
          <ac:chgData name="rainzinum para" userId="9d5f0be418de43f2" providerId="LiveId" clId="{275FC886-128C-4BD4-8234-D3BD0979BD7E}" dt="2020-11-07T07:43:10.864" v="400" actId="1076"/>
          <ac:spMkLst>
            <pc:docMk/>
            <pc:sldMk cId="3138243950" sldId="285"/>
            <ac:spMk id="2" creationId="{168FACBA-B855-4E66-A871-87C0C6E9613E}"/>
          </ac:spMkLst>
        </pc:spChg>
        <pc:spChg chg="add mod">
          <ac:chgData name="rainzinum para" userId="9d5f0be418de43f2" providerId="LiveId" clId="{275FC886-128C-4BD4-8234-D3BD0979BD7E}" dt="2020-11-07T07:43:56.261" v="408" actId="1076"/>
          <ac:spMkLst>
            <pc:docMk/>
            <pc:sldMk cId="3138243950" sldId="285"/>
            <ac:spMk id="3" creationId="{1C7E5559-E2E7-4B04-BC5E-9FD1B4E28163}"/>
          </ac:spMkLst>
        </pc:spChg>
        <pc:spChg chg="add mod">
          <ac:chgData name="rainzinum para" userId="9d5f0be418de43f2" providerId="LiveId" clId="{275FC886-128C-4BD4-8234-D3BD0979BD7E}" dt="2020-11-07T07:44:10.463" v="410" actId="1076"/>
          <ac:spMkLst>
            <pc:docMk/>
            <pc:sldMk cId="3138243950" sldId="285"/>
            <ac:spMk id="4" creationId="{B0C0EF72-8D3F-40E5-AEBD-52CC12864EAD}"/>
          </ac:spMkLst>
        </pc:spChg>
        <pc:spChg chg="add del">
          <ac:chgData name="rainzinum para" userId="9d5f0be418de43f2" providerId="LiveId" clId="{275FC886-128C-4BD4-8234-D3BD0979BD7E}" dt="2020-11-07T07:44:25.305" v="412"/>
          <ac:spMkLst>
            <pc:docMk/>
            <pc:sldMk cId="3138243950" sldId="285"/>
            <ac:spMk id="5" creationId="{FEB212E1-FB69-4F51-AA34-838F4F295F0B}"/>
          </ac:spMkLst>
        </pc:spChg>
      </pc:sldChg>
      <pc:sldChg chg="addSp modSp add">
        <pc:chgData name="rainzinum para" userId="9d5f0be418de43f2" providerId="LiveId" clId="{275FC886-128C-4BD4-8234-D3BD0979BD7E}" dt="2020-11-07T07:45:16.407" v="416" actId="1076"/>
        <pc:sldMkLst>
          <pc:docMk/>
          <pc:sldMk cId="3346224040" sldId="286"/>
        </pc:sldMkLst>
        <pc:spChg chg="add mod">
          <ac:chgData name="rainzinum para" userId="9d5f0be418de43f2" providerId="LiveId" clId="{275FC886-128C-4BD4-8234-D3BD0979BD7E}" dt="2020-11-07T07:44:58.437" v="414" actId="1076"/>
          <ac:spMkLst>
            <pc:docMk/>
            <pc:sldMk cId="3346224040" sldId="286"/>
            <ac:spMk id="2" creationId="{E39DA208-F99C-4EEC-A1E3-4C32ADC98F78}"/>
          </ac:spMkLst>
        </pc:spChg>
        <pc:picChg chg="add mod">
          <ac:chgData name="rainzinum para" userId="9d5f0be418de43f2" providerId="LiveId" clId="{275FC886-128C-4BD4-8234-D3BD0979BD7E}" dt="2020-11-07T07:45:16.407" v="416" actId="1076"/>
          <ac:picMkLst>
            <pc:docMk/>
            <pc:sldMk cId="3346224040" sldId="286"/>
            <ac:picMk id="9218" creationId="{1101391B-826E-4430-9663-B08508222BE6}"/>
          </ac:picMkLst>
        </pc:picChg>
      </pc:sldChg>
      <pc:sldChg chg="addSp modSp add">
        <pc:chgData name="rainzinum para" userId="9d5f0be418de43f2" providerId="LiveId" clId="{275FC886-128C-4BD4-8234-D3BD0979BD7E}" dt="2020-11-07T07:46:42.535" v="423" actId="1076"/>
        <pc:sldMkLst>
          <pc:docMk/>
          <pc:sldMk cId="1499767171" sldId="287"/>
        </pc:sldMkLst>
        <pc:spChg chg="add mod">
          <ac:chgData name="rainzinum para" userId="9d5f0be418de43f2" providerId="LiveId" clId="{275FC886-128C-4BD4-8234-D3BD0979BD7E}" dt="2020-11-07T07:46:20.985" v="419" actId="14100"/>
          <ac:spMkLst>
            <pc:docMk/>
            <pc:sldMk cId="1499767171" sldId="287"/>
            <ac:spMk id="2" creationId="{868DB469-0CC9-4CB9-A02B-C7FA927C6242}"/>
          </ac:spMkLst>
        </pc:spChg>
        <pc:picChg chg="add mod">
          <ac:chgData name="rainzinum para" userId="9d5f0be418de43f2" providerId="LiveId" clId="{275FC886-128C-4BD4-8234-D3BD0979BD7E}" dt="2020-11-07T07:46:42.535" v="423" actId="1076"/>
          <ac:picMkLst>
            <pc:docMk/>
            <pc:sldMk cId="1499767171" sldId="287"/>
            <ac:picMk id="10242" creationId="{248183BC-CD48-4637-85C1-52649271EF31}"/>
          </ac:picMkLst>
        </pc:picChg>
      </pc:sldChg>
      <pc:sldChg chg="addSp modSp add">
        <pc:chgData name="rainzinum para" userId="9d5f0be418de43f2" providerId="LiveId" clId="{275FC886-128C-4BD4-8234-D3BD0979BD7E}" dt="2020-11-07T07:47:53.830" v="431" actId="1076"/>
        <pc:sldMkLst>
          <pc:docMk/>
          <pc:sldMk cId="576656701" sldId="288"/>
        </pc:sldMkLst>
        <pc:spChg chg="add mod">
          <ac:chgData name="rainzinum para" userId="9d5f0be418de43f2" providerId="LiveId" clId="{275FC886-128C-4BD4-8234-D3BD0979BD7E}" dt="2020-11-07T07:47:18.934" v="425" actId="1076"/>
          <ac:spMkLst>
            <pc:docMk/>
            <pc:sldMk cId="576656701" sldId="288"/>
            <ac:spMk id="2" creationId="{A8BFC0B3-E49C-4C55-90DB-223F1D898A97}"/>
          </ac:spMkLst>
        </pc:spChg>
        <pc:spChg chg="add mod">
          <ac:chgData name="rainzinum para" userId="9d5f0be418de43f2" providerId="LiveId" clId="{275FC886-128C-4BD4-8234-D3BD0979BD7E}" dt="2020-11-07T07:47:36.012" v="428" actId="14100"/>
          <ac:spMkLst>
            <pc:docMk/>
            <pc:sldMk cId="576656701" sldId="288"/>
            <ac:spMk id="3" creationId="{6221B497-32BD-4556-A8ED-4E58E855210D}"/>
          </ac:spMkLst>
        </pc:spChg>
        <pc:picChg chg="add mod">
          <ac:chgData name="rainzinum para" userId="9d5f0be418de43f2" providerId="LiveId" clId="{275FC886-128C-4BD4-8234-D3BD0979BD7E}" dt="2020-11-07T07:47:53.830" v="431" actId="1076"/>
          <ac:picMkLst>
            <pc:docMk/>
            <pc:sldMk cId="576656701" sldId="288"/>
            <ac:picMk id="11266" creationId="{271DC3D9-106D-4F99-A6A0-AF8282CE9363}"/>
          </ac:picMkLst>
        </pc:picChg>
      </pc:sldChg>
      <pc:sldChg chg="addSp modSp add">
        <pc:chgData name="rainzinum para" userId="9d5f0be418de43f2" providerId="LiveId" clId="{275FC886-128C-4BD4-8234-D3BD0979BD7E}" dt="2020-11-07T07:50:54.543" v="440" actId="1076"/>
        <pc:sldMkLst>
          <pc:docMk/>
          <pc:sldMk cId="3978026429" sldId="289"/>
        </pc:sldMkLst>
        <pc:spChg chg="add mod">
          <ac:chgData name="rainzinum para" userId="9d5f0be418de43f2" providerId="LiveId" clId="{275FC886-128C-4BD4-8234-D3BD0979BD7E}" dt="2020-11-07T07:48:26.952" v="434" actId="14100"/>
          <ac:spMkLst>
            <pc:docMk/>
            <pc:sldMk cId="3978026429" sldId="289"/>
            <ac:spMk id="2" creationId="{241F4DF5-55C6-47FC-955A-203697053774}"/>
          </ac:spMkLst>
        </pc:spChg>
        <pc:spChg chg="add mod">
          <ac:chgData name="rainzinum para" userId="9d5f0be418de43f2" providerId="LiveId" clId="{275FC886-128C-4BD4-8234-D3BD0979BD7E}" dt="2020-11-07T07:50:34.241" v="437" actId="1076"/>
          <ac:spMkLst>
            <pc:docMk/>
            <pc:sldMk cId="3978026429" sldId="289"/>
            <ac:spMk id="3" creationId="{696BAAFA-5E7C-485D-B5E9-0D79E02426EE}"/>
          </ac:spMkLst>
        </pc:spChg>
        <pc:picChg chg="add mod">
          <ac:chgData name="rainzinum para" userId="9d5f0be418de43f2" providerId="LiveId" clId="{275FC886-128C-4BD4-8234-D3BD0979BD7E}" dt="2020-11-07T07:50:54.543" v="440" actId="1076"/>
          <ac:picMkLst>
            <pc:docMk/>
            <pc:sldMk cId="3978026429" sldId="289"/>
            <ac:picMk id="12290" creationId="{DF80D6C4-EC6F-41AE-9CB9-62B18A9EDFAF}"/>
          </ac:picMkLst>
        </pc:picChg>
      </pc:sldChg>
      <pc:sldChg chg="addSp modSp add">
        <pc:chgData name="rainzinum para" userId="9d5f0be418de43f2" providerId="LiveId" clId="{275FC886-128C-4BD4-8234-D3BD0979BD7E}" dt="2020-11-07T07:51:53.485" v="446" actId="1076"/>
        <pc:sldMkLst>
          <pc:docMk/>
          <pc:sldMk cId="3587238114" sldId="290"/>
        </pc:sldMkLst>
        <pc:spChg chg="add mod">
          <ac:chgData name="rainzinum para" userId="9d5f0be418de43f2" providerId="LiveId" clId="{275FC886-128C-4BD4-8234-D3BD0979BD7E}" dt="2020-11-07T07:51:31.087" v="443" actId="14100"/>
          <ac:spMkLst>
            <pc:docMk/>
            <pc:sldMk cId="3587238114" sldId="290"/>
            <ac:spMk id="2" creationId="{B8C77FD6-520A-4EA9-8A93-6C8E48FD116B}"/>
          </ac:spMkLst>
        </pc:spChg>
        <pc:picChg chg="add mod">
          <ac:chgData name="rainzinum para" userId="9d5f0be418de43f2" providerId="LiveId" clId="{275FC886-128C-4BD4-8234-D3BD0979BD7E}" dt="2020-11-07T07:51:53.485" v="446" actId="1076"/>
          <ac:picMkLst>
            <pc:docMk/>
            <pc:sldMk cId="3587238114" sldId="290"/>
            <ac:picMk id="13314" creationId="{21E55F5D-4A9A-4AFD-A5EA-FFB9143F73CB}"/>
          </ac:picMkLst>
        </pc:picChg>
      </pc:sldChg>
      <pc:sldChg chg="addSp modSp add">
        <pc:chgData name="rainzinum para" userId="9d5f0be418de43f2" providerId="LiveId" clId="{275FC886-128C-4BD4-8234-D3BD0979BD7E}" dt="2020-11-07T07:52:50.593" v="454" actId="1076"/>
        <pc:sldMkLst>
          <pc:docMk/>
          <pc:sldMk cId="824189930" sldId="291"/>
        </pc:sldMkLst>
        <pc:spChg chg="add mod">
          <ac:chgData name="rainzinum para" userId="9d5f0be418de43f2" providerId="LiveId" clId="{275FC886-128C-4BD4-8234-D3BD0979BD7E}" dt="2020-11-07T07:52:17.946" v="448" actId="1076"/>
          <ac:spMkLst>
            <pc:docMk/>
            <pc:sldMk cId="824189930" sldId="291"/>
            <ac:spMk id="2" creationId="{E62EFC46-E8A1-4818-B5F2-62A4F8620889}"/>
          </ac:spMkLst>
        </pc:spChg>
        <pc:spChg chg="add mod">
          <ac:chgData name="rainzinum para" userId="9d5f0be418de43f2" providerId="LiveId" clId="{275FC886-128C-4BD4-8234-D3BD0979BD7E}" dt="2020-11-07T07:52:33.651" v="451" actId="14100"/>
          <ac:spMkLst>
            <pc:docMk/>
            <pc:sldMk cId="824189930" sldId="291"/>
            <ac:spMk id="3" creationId="{F9C0AEC1-39FD-482D-A981-04610C6FA917}"/>
          </ac:spMkLst>
        </pc:spChg>
        <pc:picChg chg="add mod">
          <ac:chgData name="rainzinum para" userId="9d5f0be418de43f2" providerId="LiveId" clId="{275FC886-128C-4BD4-8234-D3BD0979BD7E}" dt="2020-11-07T07:52:50.593" v="454" actId="1076"/>
          <ac:picMkLst>
            <pc:docMk/>
            <pc:sldMk cId="824189930" sldId="291"/>
            <ac:picMk id="14338" creationId="{A3220D3D-0CE3-4974-9799-8B524B417556}"/>
          </ac:picMkLst>
        </pc:picChg>
      </pc:sldChg>
      <pc:sldChg chg="addSp modSp add">
        <pc:chgData name="rainzinum para" userId="9d5f0be418de43f2" providerId="LiveId" clId="{275FC886-128C-4BD4-8234-D3BD0979BD7E}" dt="2020-11-07T07:54:45.503" v="469" actId="1076"/>
        <pc:sldMkLst>
          <pc:docMk/>
          <pc:sldMk cId="1925044134" sldId="292"/>
        </pc:sldMkLst>
        <pc:spChg chg="add mod">
          <ac:chgData name="rainzinum para" userId="9d5f0be418de43f2" providerId="LiveId" clId="{275FC886-128C-4BD4-8234-D3BD0979BD7E}" dt="2020-11-07T07:53:43.799" v="463" actId="403"/>
          <ac:spMkLst>
            <pc:docMk/>
            <pc:sldMk cId="1925044134" sldId="292"/>
            <ac:spMk id="2" creationId="{C6D6B5D1-A8A8-4634-B847-FF9996457192}"/>
          </ac:spMkLst>
        </pc:spChg>
        <pc:spChg chg="add mod">
          <ac:chgData name="rainzinum para" userId="9d5f0be418de43f2" providerId="LiveId" clId="{275FC886-128C-4BD4-8234-D3BD0979BD7E}" dt="2020-11-07T07:54:23.420" v="466" actId="14100"/>
          <ac:spMkLst>
            <pc:docMk/>
            <pc:sldMk cId="1925044134" sldId="292"/>
            <ac:spMk id="3" creationId="{6D38A586-F6C3-4EF5-8380-40A27641F2AF}"/>
          </ac:spMkLst>
        </pc:spChg>
        <pc:picChg chg="add mod">
          <ac:chgData name="rainzinum para" userId="9d5f0be418de43f2" providerId="LiveId" clId="{275FC886-128C-4BD4-8234-D3BD0979BD7E}" dt="2020-11-07T07:54:45.503" v="469" actId="1076"/>
          <ac:picMkLst>
            <pc:docMk/>
            <pc:sldMk cId="1925044134" sldId="292"/>
            <ac:picMk id="15363" creationId="{7DA1DCB1-CCC4-4690-90F4-8FF347E5AC99}"/>
          </ac:picMkLst>
        </pc:picChg>
      </pc:sldChg>
      <pc:sldChg chg="addSp modSp add">
        <pc:chgData name="rainzinum para" userId="9d5f0be418de43f2" providerId="LiveId" clId="{275FC886-128C-4BD4-8234-D3BD0979BD7E}" dt="2020-11-07T07:55:58.885" v="476" actId="1076"/>
        <pc:sldMkLst>
          <pc:docMk/>
          <pc:sldMk cId="451345245" sldId="293"/>
        </pc:sldMkLst>
        <pc:spChg chg="add mod">
          <ac:chgData name="rainzinum para" userId="9d5f0be418de43f2" providerId="LiveId" clId="{275FC886-128C-4BD4-8234-D3BD0979BD7E}" dt="2020-11-07T07:55:26.801" v="472" actId="14100"/>
          <ac:spMkLst>
            <pc:docMk/>
            <pc:sldMk cId="451345245" sldId="293"/>
            <ac:spMk id="2" creationId="{5D268C77-7771-465B-8ED0-CD0F9BB59B83}"/>
          </ac:spMkLst>
        </pc:spChg>
        <pc:picChg chg="add mod">
          <ac:chgData name="rainzinum para" userId="9d5f0be418de43f2" providerId="LiveId" clId="{275FC886-128C-4BD4-8234-D3BD0979BD7E}" dt="2020-11-07T07:55:58.885" v="476" actId="1076"/>
          <ac:picMkLst>
            <pc:docMk/>
            <pc:sldMk cId="451345245" sldId="293"/>
            <ac:picMk id="16386" creationId="{0ACFF8EF-DE73-4770-A34D-95FEA27286D6}"/>
          </ac:picMkLst>
        </pc:picChg>
      </pc:sldChg>
      <pc:sldChg chg="add">
        <pc:chgData name="rainzinum para" userId="9d5f0be418de43f2" providerId="LiveId" clId="{275FC886-128C-4BD4-8234-D3BD0979BD7E}" dt="2020-11-07T07:33:21.178" v="315"/>
        <pc:sldMkLst>
          <pc:docMk/>
          <pc:sldMk cId="1290223281" sldId="294"/>
        </pc:sldMkLst>
      </pc:sldChg>
      <pc:sldChg chg="add del">
        <pc:chgData name="rainzinum para" userId="9d5f0be418de43f2" providerId="LiveId" clId="{275FC886-128C-4BD4-8234-D3BD0979BD7E}" dt="2020-11-07T07:56:14.881" v="477" actId="47"/>
        <pc:sldMkLst>
          <pc:docMk/>
          <pc:sldMk cId="3118685407" sldId="295"/>
        </pc:sldMkLst>
      </pc:sldChg>
      <pc:sldChg chg="add del">
        <pc:chgData name="rainzinum para" userId="9d5f0be418de43f2" providerId="LiveId" clId="{275FC886-128C-4BD4-8234-D3BD0979BD7E}" dt="2020-11-07T07:56:15.162" v="478" actId="47"/>
        <pc:sldMkLst>
          <pc:docMk/>
          <pc:sldMk cId="4006680218" sldId="296"/>
        </pc:sldMkLst>
      </pc:sldChg>
      <pc:sldChg chg="add del">
        <pc:chgData name="rainzinum para" userId="9d5f0be418de43f2" providerId="LiveId" clId="{275FC886-128C-4BD4-8234-D3BD0979BD7E}" dt="2020-11-07T07:56:15.724" v="479" actId="47"/>
        <pc:sldMkLst>
          <pc:docMk/>
          <pc:sldMk cId="2983839961" sldId="297"/>
        </pc:sldMkLst>
      </pc:sldChg>
      <pc:sldChg chg="add del">
        <pc:chgData name="rainzinum para" userId="9d5f0be418de43f2" providerId="LiveId" clId="{275FC886-128C-4BD4-8234-D3BD0979BD7E}" dt="2020-11-07T07:56:16.256" v="480" actId="47"/>
        <pc:sldMkLst>
          <pc:docMk/>
          <pc:sldMk cId="2710682534" sldId="298"/>
        </pc:sldMkLst>
      </pc:sldChg>
      <pc:sldChg chg="add del">
        <pc:chgData name="rainzinum para" userId="9d5f0be418de43f2" providerId="LiveId" clId="{275FC886-128C-4BD4-8234-D3BD0979BD7E}" dt="2020-11-07T07:56:16.834" v="481" actId="47"/>
        <pc:sldMkLst>
          <pc:docMk/>
          <pc:sldMk cId="2371225307" sldId="299"/>
        </pc:sldMkLst>
      </pc:sldChg>
      <pc:sldChg chg="add del">
        <pc:chgData name="rainzinum para" userId="9d5f0be418de43f2" providerId="LiveId" clId="{275FC886-128C-4BD4-8234-D3BD0979BD7E}" dt="2020-11-07T07:56:17.365" v="482" actId="47"/>
        <pc:sldMkLst>
          <pc:docMk/>
          <pc:sldMk cId="37828457" sldId="300"/>
        </pc:sldMkLst>
      </pc:sldChg>
      <pc:sldChg chg="add del">
        <pc:chgData name="rainzinum para" userId="9d5f0be418de43f2" providerId="LiveId" clId="{275FC886-128C-4BD4-8234-D3BD0979BD7E}" dt="2020-11-07T07:56:17.865" v="483" actId="47"/>
        <pc:sldMkLst>
          <pc:docMk/>
          <pc:sldMk cId="337804236" sldId="301"/>
        </pc:sldMkLst>
      </pc:sldChg>
      <pc:sldChg chg="add del">
        <pc:chgData name="rainzinum para" userId="9d5f0be418de43f2" providerId="LiveId" clId="{275FC886-128C-4BD4-8234-D3BD0979BD7E}" dt="2020-11-07T07:56:18.349" v="484" actId="47"/>
        <pc:sldMkLst>
          <pc:docMk/>
          <pc:sldMk cId="1421398636" sldId="302"/>
        </pc:sldMkLst>
      </pc:sldChg>
      <pc:sldChg chg="add del">
        <pc:chgData name="rainzinum para" userId="9d5f0be418de43f2" providerId="LiveId" clId="{275FC886-128C-4BD4-8234-D3BD0979BD7E}" dt="2020-11-07T07:56:18.817" v="485" actId="47"/>
        <pc:sldMkLst>
          <pc:docMk/>
          <pc:sldMk cId="3951238522" sldId="30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2A246-25FA-4353-BE31-E2CCC61438B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C7AAF-93C9-46C0-8CF6-1BD33F05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3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C7AAF-93C9-46C0-8CF6-1BD33F05E5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75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C7AAF-93C9-46C0-8CF6-1BD33F05E54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50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D057F3-2C69-4702-9985-428F1E20C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06EA332-A30B-47F1-939D-3E1B44592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D9988E-CD18-4700-8632-FEC4AA1FF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7F0C-2CFF-48A9-9889-E5676B3563A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E80BAE-8C1C-468C-8D76-20CC5248C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5829AA-20A4-427C-A451-87B44A87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95EF-9EB6-4353-926D-D78CF814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0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3A3945-53CD-4031-BF0A-87D959C9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4B4ABC3-00FE-436D-BF96-911F47274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4D6EE2-8DFA-4E3F-ACA0-D6E3A0C7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7F0C-2CFF-48A9-9889-E5676B3563A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5D944D-DA5B-4D79-AA35-20BE778B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890732-8A8A-4735-9E3C-E9118D96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95EF-9EB6-4353-926D-D78CF814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4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0466EB2-766E-439F-8955-9DB5B43A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6EAE24-C92D-450F-B567-A330A3779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8E7BD5-A815-4CF8-B3EE-BA4D2E47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7F0C-2CFF-48A9-9889-E5676B3563A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C657C6-8044-4534-BF27-38DD0945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FF29CA-92AD-4B6B-B8D5-D8D3300D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95EF-9EB6-4353-926D-D78CF814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3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933887-D2B9-41B9-BC75-CE50EDE2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C338A2-3835-448A-9CA6-0988EE423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DF61A5-B3D8-4AB7-A41E-D9932E92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7F0C-2CFF-48A9-9889-E5676B3563A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C20F86-8781-4CCA-8B7B-7BBEE01B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4670B01-4710-446A-AFDC-D141B8CF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95EF-9EB6-4353-926D-D78CF814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9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8ADB55-B1B1-4E34-8A20-5B1F7740D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A2336F-A9E7-40C4-B46C-8B8370996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137FFE-367E-464D-9150-14410022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7F0C-2CFF-48A9-9889-E5676B3563A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817269-0340-4CEB-A4B2-E2BEC937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A0C18C-2407-469F-837B-100F0E46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95EF-9EB6-4353-926D-D78CF814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8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9ED345-8A8E-4CAF-B879-74EC47A9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7016C3-F53F-41A0-B782-75CE2A570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2759CFC-34EA-4792-8AE0-27D434E40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8BB6C15-9740-47C6-B8F9-E77E6060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7F0C-2CFF-48A9-9889-E5676B3563A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D0C90B-C2A7-459A-B51B-A5296CAC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B35D65A-E888-4ED9-9727-930FD4CD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95EF-9EB6-4353-926D-D78CF814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9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BF618A-372F-42E3-8128-8FEEC03C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77D0797-D19D-4CE7-B931-C566EB0A2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86650C9-AC34-4049-9B82-C7F830052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4068179-AF5D-4D2C-84B2-B3740A6EE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3152138-6AFC-424C-A22B-2A96B58F8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01316C9-DE5E-41BC-9887-35546D88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7F0C-2CFF-48A9-9889-E5676B3563A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D0C6FE4-9DB2-4F94-8B2C-4CDE775C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04837A9-C1E9-4B35-BFDB-FB4BB1CFC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95EF-9EB6-4353-926D-D78CF814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3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0F1B88-2BD2-4793-AC7E-3A463DE4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690849C-D93E-4F0D-B0C6-054516EE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7F0C-2CFF-48A9-9889-E5676B3563A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7EB3122-36C6-4896-A220-D21F82E74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955EE93-A3A9-42AA-9B92-36E24EFB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95EF-9EB6-4353-926D-D78CF814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4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5332CFB-58F4-470B-91F4-452687EF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7F0C-2CFF-48A9-9889-E5676B3563A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970114C-267F-461E-A2E2-7C68E8501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7BA40A9-E04E-4EC6-861D-124F123E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95EF-9EB6-4353-926D-D78CF814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3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A4E7A-760F-459F-90EB-652BF4A74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2A6E2A-9A4D-4C3F-A235-93EE5A60D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B5B28E0-6C31-46C6-99EF-8C60DC107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64FD8A8-DB4E-45F4-B0A4-61005F0D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7F0C-2CFF-48A9-9889-E5676B3563A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C839CA-969E-4E01-A3AB-C1C5585D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AF9F36D-FB66-47B4-9B09-213887C9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95EF-9EB6-4353-926D-D78CF814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2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FE7834-E246-4B1E-AE06-9A72B19C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08EFE85-7C8C-440C-98DE-1FCF91A8D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F953087-F162-498D-A14D-3B2035C08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5B4F47B-E696-4DE9-B246-77E30FD1C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7F0C-2CFF-48A9-9889-E5676B3563A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51E8081-D4FB-4B21-9BFB-274371804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AEB18C2-FB9D-4822-A5BB-94C4E96C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95EF-9EB6-4353-926D-D78CF814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7B5B7FD-D3FF-4041-AC5B-DF8F5B567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609D377-BE6C-4E11-8D6F-ADE5D7AA2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BA81E2-5340-4496-9E87-D8D4991C6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57F0C-2CFF-48A9-9889-E5676B3563A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C27264-839A-48C7-B474-D6A10C1A2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62BF8C-701A-49D7-8767-0A5145983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595EF-9EB6-4353-926D-D78CF814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7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08D8219-3D6A-408B-A877-07D4E5C049E7}"/>
              </a:ext>
            </a:extLst>
          </p:cNvPr>
          <p:cNvSpPr/>
          <p:nvPr/>
        </p:nvSpPr>
        <p:spPr>
          <a:xfrm>
            <a:off x="1101012" y="551594"/>
            <a:ext cx="9853127" cy="5563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effectLst/>
                <a:latin typeface="Open Sans"/>
              </a:rPr>
              <a:t>Python </a:t>
            </a:r>
            <a:r>
              <a:rPr lang="en-US" sz="2400" b="1" i="0" u="none" strike="noStrike" dirty="0" err="1">
                <a:effectLst/>
                <a:latin typeface="Open Sans"/>
              </a:rPr>
              <a:t>ApplicationsWeb</a:t>
            </a:r>
            <a:r>
              <a:rPr lang="en-US" sz="2400" b="1" i="0" u="none" strike="noStrike" dirty="0">
                <a:effectLst/>
                <a:latin typeface="Open Sans"/>
              </a:rPr>
              <a:t> Development</a:t>
            </a:r>
            <a:endParaRPr lang="en-US" sz="2400" b="1" i="0" dirty="0">
              <a:effectLst/>
              <a:latin typeface="Open Sans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effectLst/>
                <a:latin typeface="Open Sans"/>
              </a:rPr>
              <a:t>Game Development</a:t>
            </a:r>
            <a:endParaRPr lang="en-US" sz="2400" b="1" i="0" dirty="0">
              <a:effectLst/>
              <a:latin typeface="Open Sans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effectLst/>
                <a:latin typeface="Open Sans"/>
              </a:rPr>
              <a:t>Machine Learning and Artificial Intelligence</a:t>
            </a:r>
            <a:endParaRPr lang="en-US" sz="2400" b="1" i="0" dirty="0">
              <a:effectLst/>
              <a:latin typeface="Open Sans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effectLst/>
                <a:latin typeface="Open Sans"/>
              </a:rPr>
              <a:t>Data Science and Data Visualization</a:t>
            </a:r>
            <a:endParaRPr lang="en-US" sz="2400" b="1" i="0" dirty="0">
              <a:effectLst/>
              <a:latin typeface="Open Sans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effectLst/>
                <a:latin typeface="Open Sans"/>
              </a:rPr>
              <a:t>Desktop GUI</a:t>
            </a:r>
            <a:endParaRPr lang="en-US" sz="2400" b="1" i="0" dirty="0">
              <a:effectLst/>
              <a:latin typeface="Open Sans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effectLst/>
                <a:latin typeface="Open Sans"/>
              </a:rPr>
              <a:t>Web Scraping Applications</a:t>
            </a:r>
            <a:endParaRPr lang="en-US" sz="2400" b="1" i="0" dirty="0">
              <a:effectLst/>
              <a:latin typeface="Open Sans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effectLst/>
                <a:latin typeface="Open Sans"/>
              </a:rPr>
              <a:t>Business Applications</a:t>
            </a:r>
            <a:endParaRPr lang="en-US" sz="2400" b="1" i="0" dirty="0">
              <a:effectLst/>
              <a:latin typeface="Open Sans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effectLst/>
                <a:latin typeface="Open Sans"/>
              </a:rPr>
              <a:t>Audio and Video Applications</a:t>
            </a:r>
            <a:endParaRPr lang="en-US" sz="2400" b="1" i="0" dirty="0">
              <a:effectLst/>
              <a:latin typeface="Open Sans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effectLst/>
                <a:latin typeface="Open Sans"/>
              </a:rPr>
              <a:t>CAD Applications</a:t>
            </a:r>
            <a:endParaRPr lang="en-US" sz="2400" b="1" i="0" dirty="0">
              <a:effectLst/>
              <a:latin typeface="Open Sans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effectLst/>
                <a:latin typeface="Open Sans"/>
              </a:rPr>
              <a:t>Embedded Applications</a:t>
            </a:r>
            <a:endParaRPr lang="en-US" sz="2400" b="1" i="0" dirty="0"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46608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A169D59-4DCA-4EA5-8F85-5D4A2894E95A}"/>
              </a:ext>
            </a:extLst>
          </p:cNvPr>
          <p:cNvSpPr/>
          <p:nvPr/>
        </p:nvSpPr>
        <p:spPr>
          <a:xfrm>
            <a:off x="5220600" y="827706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Limit the Result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44F3511-E787-4870-A4A6-6742671ACCEF}"/>
              </a:ext>
            </a:extLst>
          </p:cNvPr>
          <p:cNvSpPr/>
          <p:nvPr/>
        </p:nvSpPr>
        <p:spPr>
          <a:xfrm>
            <a:off x="1950097" y="2136339"/>
            <a:ext cx="84535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mycursor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mydb.cursor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mycursor.execute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"SELECT * FROM customers LIMIT 5"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myresult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mycursor.fetchall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myresult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print(x)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79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B465153-233A-40E0-9E46-C6737939C616}"/>
              </a:ext>
            </a:extLst>
          </p:cNvPr>
          <p:cNvSpPr/>
          <p:nvPr/>
        </p:nvSpPr>
        <p:spPr>
          <a:xfrm>
            <a:off x="1184989" y="623319"/>
            <a:ext cx="9190652" cy="4449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Segoe UI" panose="020B0502040204020203" pitchFamily="34" charset="0"/>
              </a:rPr>
              <a:t>What is Matplotlib?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Matplotlib is a low level graph plotting library in python that serves as a visualization utility.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Matplotlib was created by John D. Hunter.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Matplotlib is open source and we can use it freely.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Matplotlib is mostly written in python, a few segments are written in C, Objective-C and </a:t>
            </a: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Javascript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for Platform compatibility.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00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67FB122-7B6D-4441-95E0-788A54D7A7F7}"/>
              </a:ext>
            </a:extLst>
          </p:cNvPr>
          <p:cNvSpPr/>
          <p:nvPr/>
        </p:nvSpPr>
        <p:spPr>
          <a:xfrm>
            <a:off x="4485869" y="1219591"/>
            <a:ext cx="3052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Checking Matplotlib Version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58701" y="259614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matplotlib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matplotlib</a:t>
            </a:r>
            <a:r>
              <a:rPr lang="en-US" dirty="0"/>
              <a:t>.__version__)</a:t>
            </a:r>
          </a:p>
        </p:txBody>
      </p:sp>
    </p:spTree>
    <p:extLst>
      <p:ext uri="{BB962C8B-B14F-4D97-AF65-F5344CB8AC3E}">
        <p14:creationId xmlns:p14="http://schemas.microsoft.com/office/powerpoint/2010/main" val="1757336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A657C5C-ECDB-492B-824F-96F94F88DEDC}"/>
              </a:ext>
            </a:extLst>
          </p:cNvPr>
          <p:cNvSpPr/>
          <p:nvPr/>
        </p:nvSpPr>
        <p:spPr>
          <a:xfrm>
            <a:off x="1004596" y="625351"/>
            <a:ext cx="88951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Pyplot</a:t>
            </a:r>
            <a:endParaRPr lang="en-US" dirty="0"/>
          </a:p>
          <a:p>
            <a:r>
              <a:rPr lang="en-US" dirty="0"/>
              <a:t>Most of the </a:t>
            </a:r>
            <a:r>
              <a:rPr lang="en-US" sz="2000" dirty="0"/>
              <a:t>Matplotlib</a:t>
            </a:r>
            <a:r>
              <a:rPr lang="en-US" dirty="0"/>
              <a:t> utilities lies under the </a:t>
            </a:r>
            <a:r>
              <a:rPr lang="en-US" dirty="0" err="1"/>
              <a:t>pyplot</a:t>
            </a:r>
            <a:r>
              <a:rPr lang="en-US" dirty="0"/>
              <a:t> submodule, and are usually imported under the </a:t>
            </a:r>
            <a:r>
              <a:rPr lang="en-US" dirty="0" err="1"/>
              <a:t>plt</a:t>
            </a:r>
            <a:r>
              <a:rPr lang="en-US" dirty="0"/>
              <a:t> alias: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3573715-D4FA-4EDF-A1E7-C4916A76EBB8}"/>
              </a:ext>
            </a:extLst>
          </p:cNvPr>
          <p:cNvSpPr/>
          <p:nvPr/>
        </p:nvSpPr>
        <p:spPr>
          <a:xfrm>
            <a:off x="824049" y="2402510"/>
            <a:ext cx="80709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matplotlib.pyplot</a:t>
            </a:r>
            <a:r>
              <a:rPr lang="en-US" sz="2000" dirty="0"/>
              <a:t> as </a:t>
            </a:r>
            <a:r>
              <a:rPr lang="en-US" sz="2000" dirty="0" err="1"/>
              <a:t>plt</a:t>
            </a:r>
            <a:endParaRPr lang="en-US" sz="2000" dirty="0"/>
          </a:p>
          <a:p>
            <a:r>
              <a:rPr lang="en-US" sz="2000" dirty="0"/>
              <a:t>import </a:t>
            </a:r>
            <a:r>
              <a:rPr lang="en-US" sz="2000" dirty="0" err="1"/>
              <a:t>numpy</a:t>
            </a:r>
            <a:r>
              <a:rPr lang="en-US" sz="2000" dirty="0"/>
              <a:t> as np</a:t>
            </a:r>
          </a:p>
          <a:p>
            <a:endParaRPr lang="en-US" sz="2000" dirty="0"/>
          </a:p>
          <a:p>
            <a:r>
              <a:rPr lang="en-US" sz="2000" dirty="0" err="1"/>
              <a:t>xpoints</a:t>
            </a:r>
            <a:r>
              <a:rPr lang="en-US" sz="2000" dirty="0"/>
              <a:t> = </a:t>
            </a:r>
            <a:r>
              <a:rPr lang="en-US" sz="2000" dirty="0" err="1"/>
              <a:t>np.array</a:t>
            </a:r>
            <a:r>
              <a:rPr lang="en-US" sz="2000" dirty="0"/>
              <a:t>([0, 6])</a:t>
            </a:r>
          </a:p>
          <a:p>
            <a:r>
              <a:rPr lang="en-US" sz="2000" dirty="0" err="1"/>
              <a:t>ypoints</a:t>
            </a:r>
            <a:r>
              <a:rPr lang="en-US" sz="2000" dirty="0"/>
              <a:t> = </a:t>
            </a:r>
            <a:r>
              <a:rPr lang="en-US" sz="2000" dirty="0" err="1"/>
              <a:t>np.array</a:t>
            </a:r>
            <a:r>
              <a:rPr lang="en-US" sz="2000" dirty="0"/>
              <a:t>([0, 250])</a:t>
            </a:r>
          </a:p>
          <a:p>
            <a:endParaRPr lang="en-US" sz="2000" dirty="0"/>
          </a:p>
          <a:p>
            <a:r>
              <a:rPr lang="en-US" sz="2000" dirty="0" err="1"/>
              <a:t>plt.plot</a:t>
            </a:r>
            <a:r>
              <a:rPr lang="en-US" sz="2000" dirty="0"/>
              <a:t>(</a:t>
            </a:r>
            <a:r>
              <a:rPr lang="en-US" sz="2000" dirty="0" err="1"/>
              <a:t>xpoints</a:t>
            </a:r>
            <a:r>
              <a:rPr lang="en-US" sz="2000" dirty="0"/>
              <a:t>, </a:t>
            </a:r>
            <a:r>
              <a:rPr lang="en-US" sz="2000" dirty="0" err="1"/>
              <a:t>ypoints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plt.show</a:t>
            </a:r>
            <a:r>
              <a:rPr lang="en-US" sz="2000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E3B102C-E7F2-4A59-B0CC-9F7C8D227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265" y="1875848"/>
            <a:ext cx="6096000" cy="45529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6409853" y="6428798"/>
            <a:ext cx="4970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658416" y="2544024"/>
            <a:ext cx="45267" cy="2997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630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F25933A-54B7-437F-8229-F6E335DFD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67" y="254816"/>
            <a:ext cx="7940351" cy="2522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Plotting x and y points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plot()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is used to draw points (markers) in a diagram.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default,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plot()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draws a line from point to point.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function takes parameters for specifying points in the diagram.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Parameter 1 is an array containing the points on 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x-axis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Parameter 2 is an array containing the points on 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y-axis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8D3A29E-D548-4055-B472-6CE90DD0AB90}"/>
              </a:ext>
            </a:extLst>
          </p:cNvPr>
          <p:cNvSpPr/>
          <p:nvPr/>
        </p:nvSpPr>
        <p:spPr>
          <a:xfrm>
            <a:off x="569167" y="342900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matplotlib.pyplot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xpoints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ypoints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plt.plot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xpoints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ypoints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plt.show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xmlns="" id="{053D4F95-6897-4E85-98EF-095F77F36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053" y="3151304"/>
            <a:ext cx="4621763" cy="345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28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E9EC690-80C4-4370-B325-FFAEF147C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78" y="206690"/>
            <a:ext cx="10384971" cy="105153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Markers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use the keyword argument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emphasize each point with a specified marker: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98FB50F-FB39-4A6E-9A3B-06B45F93B52E}"/>
              </a:ext>
            </a:extLst>
          </p:cNvPr>
          <p:cNvSpPr/>
          <p:nvPr/>
        </p:nvSpPr>
        <p:spPr>
          <a:xfrm>
            <a:off x="317241" y="1554922"/>
            <a:ext cx="87241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matplotlib.pyplot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as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plt</a:t>
            </a: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numpy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as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np</a:t>
            </a: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ypoints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np.array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([3, 8, 1, 10])</a:t>
            </a:r>
          </a:p>
          <a:p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plt.plot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ypoints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, marker = 'o')</a:t>
            </a:r>
          </a:p>
          <a:p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plt.show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xmlns="" id="{F45F33E5-FCE1-466E-8703-575B3A859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232" y="2169562"/>
            <a:ext cx="609600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558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E029BFE-5892-458E-9C97-B07D10CCE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73" y="500537"/>
            <a:ext cx="10422294" cy="743753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use the keyword argument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or shorter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to change the style of the plotted line: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127D1A1-9E1C-4268-9D98-0B3745FBD1C0}"/>
              </a:ext>
            </a:extLst>
          </p:cNvPr>
          <p:cNvSpPr/>
          <p:nvPr/>
        </p:nvSpPr>
        <p:spPr>
          <a:xfrm>
            <a:off x="500743" y="1918816"/>
            <a:ext cx="74955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matplotlib.pyplot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as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plt</a:t>
            </a: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numpy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as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np</a:t>
            </a: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ypoints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np.array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([3, 8, 1, 10])</a:t>
            </a:r>
          </a:p>
          <a:p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plt.plot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ypoints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linestyle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= 'dotted')</a:t>
            </a:r>
          </a:p>
          <a:p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plt.show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xmlns="" id="{E8A4EB9F-C1E2-42FE-B1CF-3E527C6FD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379" y="2155372"/>
            <a:ext cx="5147062" cy="384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890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E6DF3AE-F4B4-4F5F-8621-F4544F955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934" y="354520"/>
            <a:ext cx="10627567" cy="774531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Display Multiple Plots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subplots()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you can draw multiple plots in one figure: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0C25155-F267-4D8F-926A-E632D4389785}"/>
              </a:ext>
            </a:extLst>
          </p:cNvPr>
          <p:cNvSpPr/>
          <p:nvPr/>
        </p:nvSpPr>
        <p:spPr>
          <a:xfrm>
            <a:off x="223934" y="1253738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matplotlib.pyplot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as </a:t>
            </a:r>
            <a:r>
              <a:rPr lang="en-US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plt</a:t>
            </a:r>
            <a:endParaRPr lang="en-US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numpy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as </a:t>
            </a:r>
            <a:r>
              <a:rPr lang="en-US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np</a:t>
            </a:r>
            <a:endParaRPr lang="en-US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#plot 1:</a:t>
            </a:r>
          </a:p>
          <a:p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x = </a:t>
            </a:r>
            <a:r>
              <a:rPr lang="en-US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np.array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([0, 1, 2, 3])</a:t>
            </a:r>
          </a:p>
          <a:p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y = </a:t>
            </a:r>
            <a:r>
              <a:rPr lang="en-US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np.array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([3, 8, 1, 10])</a:t>
            </a:r>
          </a:p>
          <a:p>
            <a:endParaRPr lang="en-US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plt.subplot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(1, 2, 1)</a:t>
            </a:r>
          </a:p>
          <a:p>
            <a:r>
              <a:rPr lang="en-US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plt.plot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x,y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#plot 2:</a:t>
            </a:r>
          </a:p>
          <a:p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x = </a:t>
            </a:r>
            <a:r>
              <a:rPr lang="en-US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np.array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([0, 1, 4, 3])</a:t>
            </a:r>
          </a:p>
          <a:p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y = </a:t>
            </a:r>
            <a:r>
              <a:rPr lang="en-US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np.array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([3, 10, 6, 10])</a:t>
            </a:r>
          </a:p>
          <a:p>
            <a:endParaRPr lang="en-US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plt.subplot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(1, 2, 2)</a:t>
            </a:r>
          </a:p>
          <a:p>
            <a:r>
              <a:rPr lang="en-US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plt.plot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x,y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plt.show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xmlns="" id="{B35B93DD-FB91-460D-B1C7-2FB905EE6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501" y="1779101"/>
            <a:ext cx="609600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292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363B01-CAEE-4D9D-82DE-3C92F52A1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85" y="301809"/>
            <a:ext cx="10720873" cy="80530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Creating Bars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Pyplot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you can use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bar()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to draw bar graphs: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AB327F7-A04E-48B0-9A98-9234469CFEA0}"/>
              </a:ext>
            </a:extLst>
          </p:cNvPr>
          <p:cNvSpPr/>
          <p:nvPr/>
        </p:nvSpPr>
        <p:spPr>
          <a:xfrm>
            <a:off x="391885" y="227483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matplotlib.pyplot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as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plt</a:t>
            </a: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numpy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as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np</a:t>
            </a: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x =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np.array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(["A", "B", "C", "D"])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y =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np.array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([3, 8, 1, 10])</a:t>
            </a:r>
          </a:p>
          <a:p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plt.bar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x,y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plt.show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xmlns="" id="{5C968DBE-B648-4328-81AA-67CC77E24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669" y="2274838"/>
            <a:ext cx="609600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932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CF1B97A5-0E27-4A1A-BB87-1DF63D6A6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046687"/>
              </p:ext>
            </p:extLst>
          </p:nvPr>
        </p:nvGraphicFramePr>
        <p:xfrm>
          <a:off x="2705878" y="307910"/>
          <a:ext cx="5093169" cy="16456930"/>
        </p:xfrm>
        <a:graphic>
          <a:graphicData uri="http://schemas.openxmlformats.org/drawingml/2006/table">
            <a:tbl>
              <a:tblPr/>
              <a:tblGrid>
                <a:gridCol w="1697723">
                  <a:extLst>
                    <a:ext uri="{9D8B030D-6E8A-4147-A177-3AD203B41FA5}">
                      <a16:colId xmlns:a16="http://schemas.microsoft.com/office/drawing/2014/main" xmlns="" val="217553284"/>
                    </a:ext>
                  </a:extLst>
                </a:gridCol>
                <a:gridCol w="1697723">
                  <a:extLst>
                    <a:ext uri="{9D8B030D-6E8A-4147-A177-3AD203B41FA5}">
                      <a16:colId xmlns:a16="http://schemas.microsoft.com/office/drawing/2014/main" xmlns="" val="1817683250"/>
                    </a:ext>
                  </a:extLst>
                </a:gridCol>
                <a:gridCol w="1697723">
                  <a:extLst>
                    <a:ext uri="{9D8B030D-6E8A-4147-A177-3AD203B41FA5}">
                      <a16:colId xmlns:a16="http://schemas.microsoft.com/office/drawing/2014/main" xmlns="" val="2590714207"/>
                    </a:ext>
                  </a:extLst>
                </a:gridCol>
              </a:tblGrid>
              <a:tr h="235472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effectLst/>
                        </a:rPr>
                        <a:t>Marker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Description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577446776"/>
                  </a:ext>
                </a:extLst>
              </a:tr>
              <a:tr h="235472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effectLst/>
                        </a:rPr>
                        <a:t>'o'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effectLst/>
                        </a:rPr>
                        <a:t>Circle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2650768"/>
                  </a:ext>
                </a:extLst>
              </a:tr>
              <a:tr h="235472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'*'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effectLst/>
                        </a:rPr>
                        <a:t>Star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9178053"/>
                  </a:ext>
                </a:extLst>
              </a:tr>
              <a:tr h="235472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effectLst/>
                        </a:rPr>
                        <a:t>'.'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effectLst/>
                        </a:rPr>
                        <a:t>Point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06716172"/>
                  </a:ext>
                </a:extLst>
              </a:tr>
              <a:tr h="125499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','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effectLst/>
                        </a:rPr>
                        <a:t>Pixel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8130473"/>
                  </a:ext>
                </a:extLst>
              </a:tr>
              <a:tr h="235472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'x'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effectLst/>
                        </a:rPr>
                        <a:t>X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7982912"/>
                  </a:ext>
                </a:extLst>
              </a:tr>
              <a:tr h="235472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'X'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effectLst/>
                        </a:rPr>
                        <a:t>X (filled)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3575294"/>
                  </a:ext>
                </a:extLst>
              </a:tr>
              <a:tr h="235472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'+'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effectLst/>
                        </a:rPr>
                        <a:t>Plus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0605233"/>
                  </a:ext>
                </a:extLst>
              </a:tr>
              <a:tr h="235472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'P'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effectLst/>
                        </a:rPr>
                        <a:t>Plus (filled)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dirty="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0379616"/>
                  </a:ext>
                </a:extLst>
              </a:tr>
              <a:tr h="235472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's'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effectLst/>
                        </a:rPr>
                        <a:t>Square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dirty="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5249747"/>
                  </a:ext>
                </a:extLst>
              </a:tr>
              <a:tr h="235472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'D'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effectLst/>
                        </a:rPr>
                        <a:t>Diamond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5676231"/>
                  </a:ext>
                </a:extLst>
              </a:tr>
              <a:tr h="235472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'd'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effectLst/>
                        </a:rPr>
                        <a:t>Diamond (thin)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1520989"/>
                  </a:ext>
                </a:extLst>
              </a:tr>
              <a:tr h="235472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'p'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effectLst/>
                        </a:rPr>
                        <a:t>Pentagon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3638730"/>
                  </a:ext>
                </a:extLst>
              </a:tr>
              <a:tr h="235472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'H'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effectLst/>
                        </a:rPr>
                        <a:t>Hexagon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4066482"/>
                  </a:ext>
                </a:extLst>
              </a:tr>
              <a:tr h="235472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'h'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effectLst/>
                        </a:rPr>
                        <a:t>Hexagon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5530869"/>
                  </a:ext>
                </a:extLst>
              </a:tr>
              <a:tr h="235472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'v'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effectLst/>
                        </a:rPr>
                        <a:t>Triangle Down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5008442"/>
                  </a:ext>
                </a:extLst>
              </a:tr>
              <a:tr h="235472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effectLst/>
                        </a:rPr>
                        <a:t>'^'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effectLst/>
                        </a:rPr>
                        <a:t>Triangle Up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4475795"/>
                  </a:ext>
                </a:extLst>
              </a:tr>
              <a:tr h="235472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'&lt;'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effectLst/>
                        </a:rPr>
                        <a:t>Triangle Left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54146336"/>
                  </a:ext>
                </a:extLst>
              </a:tr>
              <a:tr h="235472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'&gt;'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effectLst/>
                        </a:rPr>
                        <a:t>Triangle Right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3212697"/>
                  </a:ext>
                </a:extLst>
              </a:tr>
              <a:tr h="235472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'1'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effectLst/>
                        </a:rPr>
                        <a:t>Tri Down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6349853"/>
                  </a:ext>
                </a:extLst>
              </a:tr>
              <a:tr h="235472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'2'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effectLst/>
                        </a:rPr>
                        <a:t>Tri Up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5457128"/>
                  </a:ext>
                </a:extLst>
              </a:tr>
              <a:tr h="235472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'3'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effectLst/>
                        </a:rPr>
                        <a:t>Tri Left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97661147"/>
                  </a:ext>
                </a:extLst>
              </a:tr>
              <a:tr h="235472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'4'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effectLst/>
                        </a:rPr>
                        <a:t>Tri Right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25304632"/>
                  </a:ext>
                </a:extLst>
              </a:tr>
              <a:tr h="235472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'|'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 err="1">
                          <a:effectLst/>
                        </a:rPr>
                        <a:t>Vline</a:t>
                      </a:r>
                      <a:endParaRPr lang="en-US" sz="3200" dirty="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7658578"/>
                  </a:ext>
                </a:extLst>
              </a:tr>
              <a:tr h="235472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effectLst/>
                        </a:rPr>
                        <a:t>'_'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 err="1">
                          <a:effectLst/>
                        </a:rPr>
                        <a:t>Hline</a:t>
                      </a:r>
                      <a:endParaRPr lang="en-US" sz="3200" dirty="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0166" marR="40166" marT="20083" marB="2008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94593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92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DB7E579-654A-418D-B5FB-BC1861CCD405}"/>
              </a:ext>
            </a:extLst>
          </p:cNvPr>
          <p:cNvSpPr txBox="1"/>
          <p:nvPr/>
        </p:nvSpPr>
        <p:spPr>
          <a:xfrm>
            <a:off x="2855167" y="914400"/>
            <a:ext cx="607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CCF325D-6A9A-4DA2-9F84-80CD649921F5}"/>
              </a:ext>
            </a:extLst>
          </p:cNvPr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mycursor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mydb.cursor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mycursor.execute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"CREATE DATABASE Rajeev"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954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8790350B-AEEC-47F8-B586-57A03DF47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851002"/>
              </p:ext>
            </p:extLst>
          </p:nvPr>
        </p:nvGraphicFramePr>
        <p:xfrm>
          <a:off x="1512774" y="1004935"/>
          <a:ext cx="9233691" cy="3642928"/>
        </p:xfrm>
        <a:graphic>
          <a:graphicData uri="http://schemas.openxmlformats.org/drawingml/2006/table">
            <a:tbl>
              <a:tblPr/>
              <a:tblGrid>
                <a:gridCol w="3077897">
                  <a:extLst>
                    <a:ext uri="{9D8B030D-6E8A-4147-A177-3AD203B41FA5}">
                      <a16:colId xmlns:a16="http://schemas.microsoft.com/office/drawing/2014/main" xmlns="" val="468284495"/>
                    </a:ext>
                  </a:extLst>
                </a:gridCol>
                <a:gridCol w="3077897">
                  <a:extLst>
                    <a:ext uri="{9D8B030D-6E8A-4147-A177-3AD203B41FA5}">
                      <a16:colId xmlns:a16="http://schemas.microsoft.com/office/drawing/2014/main" xmlns="" val="2841881846"/>
                    </a:ext>
                  </a:extLst>
                </a:gridCol>
                <a:gridCol w="3077897">
                  <a:extLst>
                    <a:ext uri="{9D8B030D-6E8A-4147-A177-3AD203B41FA5}">
                      <a16:colId xmlns:a16="http://schemas.microsoft.com/office/drawing/2014/main" xmlns="" val="3219018092"/>
                    </a:ext>
                  </a:extLst>
                </a:gridCol>
              </a:tblGrid>
              <a:tr h="78652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Line Syntax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1034699"/>
                  </a:ext>
                </a:extLst>
              </a:tr>
              <a:tr h="71410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'-'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Solid line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3658555"/>
                  </a:ext>
                </a:extLst>
              </a:tr>
              <a:tr h="71410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':'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Dotted line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02440443"/>
                  </a:ext>
                </a:extLst>
              </a:tr>
              <a:tr h="71410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'--'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Dashed line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68546382"/>
                  </a:ext>
                </a:extLst>
              </a:tr>
              <a:tr h="71410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'-.'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Dashed/dotted line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92544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535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FCC98531-D379-49C0-A572-D28417BB5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536534"/>
              </p:ext>
            </p:extLst>
          </p:nvPr>
        </p:nvGraphicFramePr>
        <p:xfrm>
          <a:off x="2088316" y="1051887"/>
          <a:ext cx="7754112" cy="3566160"/>
        </p:xfrm>
        <a:graphic>
          <a:graphicData uri="http://schemas.openxmlformats.org/drawingml/2006/table">
            <a:tbl>
              <a:tblPr/>
              <a:tblGrid>
                <a:gridCol w="2584704">
                  <a:extLst>
                    <a:ext uri="{9D8B030D-6E8A-4147-A177-3AD203B41FA5}">
                      <a16:colId xmlns:a16="http://schemas.microsoft.com/office/drawing/2014/main" xmlns="" val="1290040002"/>
                    </a:ext>
                  </a:extLst>
                </a:gridCol>
                <a:gridCol w="2584704">
                  <a:extLst>
                    <a:ext uri="{9D8B030D-6E8A-4147-A177-3AD203B41FA5}">
                      <a16:colId xmlns:a16="http://schemas.microsoft.com/office/drawing/2014/main" xmlns="" val="3666881639"/>
                    </a:ext>
                  </a:extLst>
                </a:gridCol>
                <a:gridCol w="2584704">
                  <a:extLst>
                    <a:ext uri="{9D8B030D-6E8A-4147-A177-3AD203B41FA5}">
                      <a16:colId xmlns:a16="http://schemas.microsoft.com/office/drawing/2014/main" xmlns="" val="3374330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Color Syntax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54448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'r'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2716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'g'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Green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8019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Blue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2997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'c'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Cyan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9520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'm'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Magenta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8559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'y'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Yellow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8596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'k'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Black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02388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White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1553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454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BC57E76C-C8D7-4444-878D-2CD5E22EF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580" y="2466573"/>
            <a:ext cx="609600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B25A797-7F00-4654-9031-ED14436AB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339" y="549136"/>
            <a:ext cx="8518849" cy="111308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Marker Size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use the keyword argument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markersize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or the shorter version,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set the size of the markers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5458" y="2368071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matplotlib.pyplot</a:t>
            </a:r>
            <a:r>
              <a:rPr lang="en-US" sz="2000" dirty="0"/>
              <a:t> as </a:t>
            </a:r>
            <a:r>
              <a:rPr lang="en-US" sz="2000" dirty="0" err="1"/>
              <a:t>plt</a:t>
            </a:r>
            <a:endParaRPr lang="en-US" sz="2000" dirty="0"/>
          </a:p>
          <a:p>
            <a:r>
              <a:rPr lang="en-US" sz="2000" dirty="0"/>
              <a:t>import </a:t>
            </a:r>
            <a:r>
              <a:rPr lang="en-US" sz="2000" dirty="0" err="1"/>
              <a:t>numpy</a:t>
            </a:r>
            <a:r>
              <a:rPr lang="en-US" sz="2000" dirty="0"/>
              <a:t> as </a:t>
            </a:r>
            <a:r>
              <a:rPr lang="en-US" sz="2000" dirty="0" err="1"/>
              <a:t>np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ypoints</a:t>
            </a:r>
            <a:r>
              <a:rPr lang="en-US" sz="2000" dirty="0"/>
              <a:t> = </a:t>
            </a:r>
            <a:r>
              <a:rPr lang="en-US" sz="2000" dirty="0" err="1"/>
              <a:t>np.array</a:t>
            </a:r>
            <a:r>
              <a:rPr lang="en-US" sz="2000" dirty="0"/>
              <a:t>([3, 8, 1, 10])</a:t>
            </a:r>
          </a:p>
          <a:p>
            <a:endParaRPr lang="en-US" sz="2000" dirty="0"/>
          </a:p>
          <a:p>
            <a:r>
              <a:rPr lang="en-US" sz="2000" dirty="0" err="1"/>
              <a:t>plt.plot</a:t>
            </a:r>
            <a:r>
              <a:rPr lang="en-US" sz="2000" dirty="0"/>
              <a:t>(</a:t>
            </a:r>
            <a:r>
              <a:rPr lang="en-US" sz="2000" dirty="0" err="1"/>
              <a:t>ypoints</a:t>
            </a:r>
            <a:r>
              <a:rPr lang="en-US" sz="2000" dirty="0"/>
              <a:t>, marker = 'o', </a:t>
            </a:r>
            <a:r>
              <a:rPr lang="en-US" sz="2000" dirty="0" err="1"/>
              <a:t>ms</a:t>
            </a:r>
            <a:r>
              <a:rPr lang="en-US" sz="2000" dirty="0"/>
              <a:t> = 20)</a:t>
            </a:r>
          </a:p>
          <a:p>
            <a:r>
              <a:rPr lang="en-US" sz="2000" dirty="0" err="1"/>
              <a:t>plt.show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45325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920958CA-F91A-48B3-8733-088D5A902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6" y="798388"/>
            <a:ext cx="10325878" cy="70788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use the keyword argument 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markerfacecolor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or the shorter 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mfc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set the color inside the edge of the markers: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xmlns="" id="{900B68BC-A717-4C7F-BACE-75D4843CE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100" y="3429000"/>
            <a:ext cx="3968620" cy="296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71003" y="247671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matplotlib.pyplot</a:t>
            </a:r>
            <a:r>
              <a:rPr lang="en-US" sz="2000" dirty="0"/>
              <a:t> as </a:t>
            </a:r>
            <a:r>
              <a:rPr lang="en-US" sz="2000" dirty="0" err="1"/>
              <a:t>plt</a:t>
            </a:r>
            <a:endParaRPr lang="en-US" sz="2000" dirty="0"/>
          </a:p>
          <a:p>
            <a:r>
              <a:rPr lang="en-US" sz="2000" dirty="0"/>
              <a:t>import </a:t>
            </a:r>
            <a:r>
              <a:rPr lang="en-US" sz="2000" dirty="0" err="1"/>
              <a:t>numpy</a:t>
            </a:r>
            <a:r>
              <a:rPr lang="en-US" sz="2000" dirty="0"/>
              <a:t> as </a:t>
            </a:r>
            <a:r>
              <a:rPr lang="en-US" sz="2000" dirty="0" err="1"/>
              <a:t>np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ypoints</a:t>
            </a:r>
            <a:r>
              <a:rPr lang="en-US" sz="2000" dirty="0"/>
              <a:t> = </a:t>
            </a:r>
            <a:r>
              <a:rPr lang="en-US" sz="2000" dirty="0" err="1"/>
              <a:t>np.array</a:t>
            </a:r>
            <a:r>
              <a:rPr lang="en-US" sz="2000" dirty="0"/>
              <a:t>([3, 8, 1, 10])</a:t>
            </a:r>
          </a:p>
          <a:p>
            <a:r>
              <a:rPr lang="en-US" sz="2000" dirty="0" err="1"/>
              <a:t>plt.plot</a:t>
            </a:r>
            <a:r>
              <a:rPr lang="en-US" sz="2000" dirty="0"/>
              <a:t>(</a:t>
            </a:r>
            <a:r>
              <a:rPr lang="en-US" sz="2000" dirty="0" err="1"/>
              <a:t>ypoints</a:t>
            </a:r>
            <a:r>
              <a:rPr lang="en-US" sz="2000" dirty="0"/>
              <a:t>, marker='o', </a:t>
            </a:r>
            <a:r>
              <a:rPr lang="en-US" sz="2000" dirty="0" err="1"/>
              <a:t>ms</a:t>
            </a:r>
            <a:r>
              <a:rPr lang="en-US" sz="2000" dirty="0"/>
              <a:t>=20, </a:t>
            </a:r>
            <a:r>
              <a:rPr lang="en-US" sz="2000" dirty="0" err="1"/>
              <a:t>mfc</a:t>
            </a:r>
            <a:r>
              <a:rPr lang="en-US" sz="2000" dirty="0"/>
              <a:t>='r')</a:t>
            </a:r>
          </a:p>
          <a:p>
            <a:endParaRPr lang="en-US" sz="2000" dirty="0"/>
          </a:p>
          <a:p>
            <a:r>
              <a:rPr lang="en-US" sz="2000" dirty="0" err="1"/>
              <a:t>plt.show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85607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C9D235D-7A73-4372-A898-491A6186D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12" y="662676"/>
            <a:ext cx="10851502" cy="92333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use the keyword argument 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linewidth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or the shorter 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lw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change the width of the line.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value is a floating number, in points: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xmlns="" id="{9DDF46DB-43ED-4AF6-A7BE-14A8C314D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705" y="2983745"/>
            <a:ext cx="4631095" cy="345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3812" y="250387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ypoints</a:t>
            </a:r>
            <a:r>
              <a:rPr lang="en-US" dirty="0" smtClean="0"/>
              <a:t> = </a:t>
            </a:r>
            <a:r>
              <a:rPr lang="en-US" dirty="0" err="1" smtClean="0"/>
              <a:t>np.array</a:t>
            </a:r>
            <a:r>
              <a:rPr lang="en-US" dirty="0" smtClean="0"/>
              <a:t>([3, 8, 1, 10])</a:t>
            </a:r>
          </a:p>
          <a:p>
            <a:endParaRPr lang="en-US" dirty="0" smtClean="0"/>
          </a:p>
          <a:p>
            <a:r>
              <a:rPr lang="en-US" dirty="0" err="1" smtClean="0"/>
              <a:t>plt.plot</a:t>
            </a:r>
            <a:r>
              <a:rPr lang="en-US" dirty="0" smtClean="0"/>
              <a:t>(</a:t>
            </a:r>
            <a:r>
              <a:rPr lang="en-US" dirty="0" err="1" smtClean="0"/>
              <a:t>ypoints</a:t>
            </a:r>
            <a:r>
              <a:rPr lang="en-US" dirty="0" smtClean="0"/>
              <a:t>, marker = 'o', </a:t>
            </a:r>
            <a:r>
              <a:rPr lang="en-US" dirty="0" err="1" smtClean="0"/>
              <a:t>linewidth</a:t>
            </a:r>
            <a:r>
              <a:rPr lang="en-US" dirty="0" smtClean="0"/>
              <a:t> = '20.5')</a:t>
            </a:r>
          </a:p>
          <a:p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70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B7CFF7F-B434-4AD6-8F18-F24AE94C5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90" y="381228"/>
            <a:ext cx="9246636" cy="33855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add a title to the entire figure with the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suptitle()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function: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xmlns="" id="{5104B4CF-0EE3-464F-B0E6-B898EE351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90" y="1626870"/>
            <a:ext cx="609600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9533" y="886298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endParaRPr lang="en-US" dirty="0"/>
          </a:p>
          <a:p>
            <a:r>
              <a:rPr lang="en-US" dirty="0"/>
              <a:t>#plot 1:</a:t>
            </a:r>
          </a:p>
          <a:p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([0, 1, 2, 3])</a:t>
            </a:r>
          </a:p>
          <a:p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([3, 8, 1, 10])</a:t>
            </a:r>
          </a:p>
          <a:p>
            <a:endParaRPr lang="en-US" dirty="0"/>
          </a:p>
          <a:p>
            <a:r>
              <a:rPr lang="en-US" dirty="0" err="1"/>
              <a:t>plt.subplot</a:t>
            </a:r>
            <a:r>
              <a:rPr lang="en-US" dirty="0"/>
              <a:t>(1, 2, 1)</a:t>
            </a:r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 err="1"/>
              <a:t>plt.title</a:t>
            </a:r>
            <a:r>
              <a:rPr lang="en-US" dirty="0"/>
              <a:t>("SALES")</a:t>
            </a:r>
          </a:p>
          <a:p>
            <a:endParaRPr lang="en-US" dirty="0"/>
          </a:p>
          <a:p>
            <a:r>
              <a:rPr lang="en-US" dirty="0"/>
              <a:t>#plot 2:</a:t>
            </a:r>
          </a:p>
          <a:p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([0, 1, 4, 3])</a:t>
            </a:r>
          </a:p>
          <a:p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([3, 10, 6, 10])</a:t>
            </a:r>
          </a:p>
          <a:p>
            <a:endParaRPr lang="en-US" dirty="0"/>
          </a:p>
          <a:p>
            <a:r>
              <a:rPr lang="en-US" dirty="0" err="1"/>
              <a:t>plt.subplot</a:t>
            </a:r>
            <a:r>
              <a:rPr lang="en-US" dirty="0"/>
              <a:t>(1, 2, 2)</a:t>
            </a:r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 err="1"/>
              <a:t>plt.title</a:t>
            </a:r>
            <a:r>
              <a:rPr lang="en-US" dirty="0"/>
              <a:t>("INCOME")</a:t>
            </a:r>
          </a:p>
          <a:p>
            <a:endParaRPr lang="en-US" dirty="0"/>
          </a:p>
          <a:p>
            <a:r>
              <a:rPr lang="en-US" dirty="0" err="1"/>
              <a:t>plt.suptitle</a:t>
            </a:r>
            <a:r>
              <a:rPr lang="en-US" dirty="0"/>
              <a:t>("MY SHOP")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32721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B1A5FD9-DCAD-4242-BD25-E7B33C34F607}"/>
              </a:ext>
            </a:extLst>
          </p:cNvPr>
          <p:cNvSpPr/>
          <p:nvPr/>
        </p:nvSpPr>
        <p:spPr>
          <a:xfrm>
            <a:off x="547396" y="445150"/>
            <a:ext cx="2925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Draw 4 horizontal bars: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10703391-A430-49B8-8753-8A18A6020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184" y="2057594"/>
            <a:ext cx="609600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47396" y="1514347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import </a:t>
            </a:r>
            <a:r>
              <a:rPr lang="en-US" sz="2400" dirty="0" err="1"/>
              <a:t>matplotlib.pyplot</a:t>
            </a:r>
            <a:r>
              <a:rPr lang="en-US" sz="2400" dirty="0"/>
              <a:t> as </a:t>
            </a:r>
            <a:r>
              <a:rPr lang="en-US" sz="2400" dirty="0" err="1"/>
              <a:t>plt</a:t>
            </a:r>
            <a:endParaRPr lang="en-US" sz="2400" dirty="0"/>
          </a:p>
          <a:p>
            <a:r>
              <a:rPr lang="en-US" sz="2400" dirty="0"/>
              <a:t>import </a:t>
            </a:r>
            <a:r>
              <a:rPr lang="en-US" sz="2400" dirty="0" err="1"/>
              <a:t>numpy</a:t>
            </a:r>
            <a:r>
              <a:rPr lang="en-US" sz="2400" dirty="0"/>
              <a:t> as </a:t>
            </a:r>
            <a:r>
              <a:rPr lang="en-US" sz="2400" dirty="0" err="1"/>
              <a:t>np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x = </a:t>
            </a:r>
            <a:r>
              <a:rPr lang="en-US" sz="2400" dirty="0" err="1"/>
              <a:t>np.array</a:t>
            </a:r>
            <a:r>
              <a:rPr lang="en-US" sz="2400" dirty="0"/>
              <a:t>(["A", "B", "C", "D"])</a:t>
            </a:r>
          </a:p>
          <a:p>
            <a:r>
              <a:rPr lang="en-US" sz="2400" dirty="0"/>
              <a:t>y = </a:t>
            </a:r>
            <a:r>
              <a:rPr lang="en-US" sz="2400" dirty="0" err="1"/>
              <a:t>np.array</a:t>
            </a:r>
            <a:r>
              <a:rPr lang="en-US" sz="2400" dirty="0"/>
              <a:t>([3, 8, 1, 10])</a:t>
            </a:r>
          </a:p>
          <a:p>
            <a:r>
              <a:rPr lang="en-US" sz="2400" dirty="0" err="1"/>
              <a:t>plt.barh</a:t>
            </a:r>
            <a:r>
              <a:rPr lang="en-US" sz="2400" dirty="0"/>
              <a:t>(</a:t>
            </a:r>
            <a:r>
              <a:rPr lang="en-US" sz="2400" dirty="0" err="1"/>
              <a:t>x,y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 err="1"/>
              <a:t>plt.show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71620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DB909A7-B7D9-4E63-91B4-166652C96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95" y="553846"/>
            <a:ext cx="10944809" cy="33855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bar()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barh()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takes the keyword argument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set the color of the bars: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336DC52-A38A-4632-A9FC-2BC52851243D}"/>
              </a:ext>
            </a:extLst>
          </p:cNvPr>
          <p:cNvSpPr/>
          <p:nvPr/>
        </p:nvSpPr>
        <p:spPr>
          <a:xfrm>
            <a:off x="623595" y="160303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matplotlib.pyplot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plt.bar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(x, y, color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"red"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plt.show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xmlns="" id="{CEE66047-9CDD-4481-8896-EEB4B240B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706" y="2788036"/>
            <a:ext cx="4911012" cy="366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038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6CB51D0-39CE-43B6-991A-102757E1E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81" y="801106"/>
            <a:ext cx="10300997" cy="33855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bar()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barh()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takes the keyword argument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set the width of the bars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0A36DE2-B758-4F29-9E25-B53D011A828E}"/>
              </a:ext>
            </a:extLst>
          </p:cNvPr>
          <p:cNvSpPr/>
          <p:nvPr/>
        </p:nvSpPr>
        <p:spPr>
          <a:xfrm>
            <a:off x="177281" y="177098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matplotlib.pyplot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plt.bar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(x, y, width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0.1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plt.show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xmlns="" id="{574DDCB4-7CC7-41B3-B5CE-6578EE9A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530" y="1880313"/>
            <a:ext cx="609600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246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68FACBA-B855-4E66-A871-87C0C6E9613E}"/>
              </a:ext>
            </a:extLst>
          </p:cNvPr>
          <p:cNvSpPr/>
          <p:nvPr/>
        </p:nvSpPr>
        <p:spPr>
          <a:xfrm>
            <a:off x="309633" y="361175"/>
            <a:ext cx="1962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Create Histogram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1C7E5559-E2E7-4B04-BC5E-9FD1B4E28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633" y="979916"/>
            <a:ext cx="10467224" cy="92333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Matplotlib, we use the 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hist()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to create histograms.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hist()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will use an array of numbers to create a histogram, the array is sent into the function as an argument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0C0EF72-8D3F-40E5-AEBD-52CC12864EAD}"/>
              </a:ext>
            </a:extLst>
          </p:cNvPr>
          <p:cNvSpPr/>
          <p:nvPr/>
        </p:nvSpPr>
        <p:spPr>
          <a:xfrm>
            <a:off x="309633" y="242907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np.random.normal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170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4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73D7402-9388-41BA-9C66-A725AFABF113}"/>
              </a:ext>
            </a:extLst>
          </p:cNvPr>
          <p:cNvSpPr/>
          <p:nvPr/>
        </p:nvSpPr>
        <p:spPr>
          <a:xfrm>
            <a:off x="2267339" y="2828836"/>
            <a:ext cx="83415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mycursor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mydb.cursor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mycursor.execute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"CREATE TABLE customers (name VARCHAR(255), address VARCHAR(255))"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F0AC467-FA83-4974-8DBF-E768457634DB}"/>
              </a:ext>
            </a:extLst>
          </p:cNvPr>
          <p:cNvSpPr txBox="1"/>
          <p:nvPr/>
        </p:nvSpPr>
        <p:spPr>
          <a:xfrm>
            <a:off x="2528596" y="1175657"/>
            <a:ext cx="783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</a:t>
            </a:r>
          </a:p>
        </p:txBody>
      </p:sp>
    </p:spTree>
    <p:extLst>
      <p:ext uri="{BB962C8B-B14F-4D97-AF65-F5344CB8AC3E}">
        <p14:creationId xmlns:p14="http://schemas.microsoft.com/office/powerpoint/2010/main" val="1916403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39DA208-F99C-4EEC-A1E3-4C32ADC98F78}"/>
              </a:ext>
            </a:extLst>
          </p:cNvPr>
          <p:cNvSpPr/>
          <p:nvPr/>
        </p:nvSpPr>
        <p:spPr>
          <a:xfrm>
            <a:off x="510074" y="50989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matplotlib.pyplot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np.random.normal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170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plt.hist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plt.show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xmlns="" id="{1101391B-826E-4430-9663-B08508222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678" y="1712362"/>
            <a:ext cx="609600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224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xmlns="" id="{248183BC-CD48-4637-85C1-52649271E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143" y="2358331"/>
            <a:ext cx="5293567" cy="395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30725" y="24686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import </a:t>
            </a:r>
            <a:r>
              <a:rPr lang="en-US" sz="2400" dirty="0" err="1"/>
              <a:t>matplotlib.pyplot</a:t>
            </a:r>
            <a:r>
              <a:rPr lang="en-US" sz="2400" dirty="0"/>
              <a:t> as </a:t>
            </a:r>
            <a:r>
              <a:rPr lang="en-US" sz="2400" dirty="0" err="1"/>
              <a:t>plt</a:t>
            </a:r>
            <a:endParaRPr lang="en-US" sz="2400" dirty="0"/>
          </a:p>
          <a:p>
            <a:r>
              <a:rPr lang="en-US" sz="2400" dirty="0"/>
              <a:t>import </a:t>
            </a:r>
            <a:r>
              <a:rPr lang="en-US" sz="2400" dirty="0" err="1"/>
              <a:t>numpy</a:t>
            </a:r>
            <a:r>
              <a:rPr lang="en-US" sz="2400" dirty="0"/>
              <a:t> as </a:t>
            </a:r>
            <a:r>
              <a:rPr lang="en-US" sz="2400" dirty="0" err="1"/>
              <a:t>np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y = </a:t>
            </a:r>
            <a:r>
              <a:rPr lang="en-US" sz="2400" dirty="0" err="1"/>
              <a:t>np.array</a:t>
            </a:r>
            <a:r>
              <a:rPr lang="en-US" sz="2400" dirty="0"/>
              <a:t>([35, 25, 25, 15])</a:t>
            </a:r>
          </a:p>
          <a:p>
            <a:r>
              <a:rPr lang="en-US" sz="2400" dirty="0" err="1"/>
              <a:t>mylabels</a:t>
            </a:r>
            <a:r>
              <a:rPr lang="en-US" sz="2400" dirty="0"/>
              <a:t> = ["Apples", "Bananas", "Cherries", "Dates"]</a:t>
            </a:r>
          </a:p>
          <a:p>
            <a:endParaRPr lang="en-US" sz="2400" dirty="0"/>
          </a:p>
          <a:p>
            <a:r>
              <a:rPr lang="en-US" sz="2400" dirty="0" err="1"/>
              <a:t>plt.pie</a:t>
            </a:r>
            <a:r>
              <a:rPr lang="en-US" sz="2400" dirty="0"/>
              <a:t>(y, labels = </a:t>
            </a:r>
            <a:r>
              <a:rPr lang="en-US" sz="2400" dirty="0" err="1"/>
              <a:t>mylabels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plt.show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99767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8BFC0B3-E49C-4C55-90DB-223F1D898A97}"/>
              </a:ext>
            </a:extLst>
          </p:cNvPr>
          <p:cNvSpPr/>
          <p:nvPr/>
        </p:nvSpPr>
        <p:spPr>
          <a:xfrm>
            <a:off x="560289" y="557118"/>
            <a:ext cx="4278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Start the first wedge at 90 degrees</a:t>
            </a:r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xmlns="" id="{271DC3D9-106D-4F99-A6A0-AF8282CE9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591" y="1239724"/>
            <a:ext cx="5360482" cy="400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30725" y="169541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endParaRPr lang="en-US" dirty="0"/>
          </a:p>
          <a:p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([35, 25, 25, 15])</a:t>
            </a:r>
          </a:p>
          <a:p>
            <a:r>
              <a:rPr lang="en-US" dirty="0" err="1"/>
              <a:t>mylabels</a:t>
            </a:r>
            <a:r>
              <a:rPr lang="en-US" dirty="0"/>
              <a:t> = ["Apples", "Bananas", "Cherries", "Dates"]</a:t>
            </a:r>
          </a:p>
          <a:p>
            <a:endParaRPr lang="en-US" dirty="0"/>
          </a:p>
          <a:p>
            <a:r>
              <a:rPr lang="en-US" dirty="0" err="1"/>
              <a:t>plt.pie</a:t>
            </a:r>
            <a:r>
              <a:rPr lang="en-US" dirty="0"/>
              <a:t>(y, labels = </a:t>
            </a:r>
            <a:r>
              <a:rPr lang="en-US" dirty="0" err="1"/>
              <a:t>mylabels</a:t>
            </a:r>
            <a:r>
              <a:rPr lang="en-US" dirty="0"/>
              <a:t>, </a:t>
            </a:r>
            <a:r>
              <a:rPr lang="en-US" dirty="0" err="1"/>
              <a:t>startangle</a:t>
            </a:r>
            <a:r>
              <a:rPr lang="en-US" dirty="0"/>
              <a:t> = 90)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76656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41F4DF5-55C6-47FC-955A-203697053774}"/>
              </a:ext>
            </a:extLst>
          </p:cNvPr>
          <p:cNvSpPr/>
          <p:nvPr/>
        </p:nvSpPr>
        <p:spPr>
          <a:xfrm>
            <a:off x="603378" y="483933"/>
            <a:ext cx="77475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Pull the "Apples" wedge 0.2 from the center of the pie: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96BAAFA-5E7C-485D-B5E9-0D79E02426EE}"/>
              </a:ext>
            </a:extLst>
          </p:cNvPr>
          <p:cNvSpPr/>
          <p:nvPr/>
        </p:nvSpPr>
        <p:spPr>
          <a:xfrm>
            <a:off x="603378" y="1084899"/>
            <a:ext cx="85406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matplotlib.pyplot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mylabels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"Cherries"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"Dates"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myexplode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0.2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plt.pie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(y,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lables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mylabels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explode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myexplode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plt.show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xmlns="" id="{DF80D6C4-EC6F-41AE-9CB9-62B18A9ED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085" y="3392787"/>
            <a:ext cx="3968620" cy="296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026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8C77FD6-520A-4EA9-8A93-6C8E48FD116B}"/>
              </a:ext>
            </a:extLst>
          </p:cNvPr>
          <p:cNvSpPr/>
          <p:nvPr/>
        </p:nvSpPr>
        <p:spPr>
          <a:xfrm>
            <a:off x="547396" y="289679"/>
            <a:ext cx="89698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matplotlib.pyplot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mylabels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"Cherries"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"Dates"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myexplode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0.2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plt.pie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(y,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lables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mylabels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explode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myexplode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shadow = True)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plt.show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xmlns="" id="{21E55F5D-4A9A-4AFD-A5EA-FFB9143F7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75002"/>
            <a:ext cx="4911012" cy="366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238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62EFC46-E8A1-4818-B5F2-62A4F8620889}"/>
              </a:ext>
            </a:extLst>
          </p:cNvPr>
          <p:cNvSpPr/>
          <p:nvPr/>
        </p:nvSpPr>
        <p:spPr>
          <a:xfrm>
            <a:off x="623488" y="482473"/>
            <a:ext cx="4301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Specify a new color for each wedge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9C0AEC1-39FD-482D-A981-04610C6FA917}"/>
              </a:ext>
            </a:extLst>
          </p:cNvPr>
          <p:cNvSpPr/>
          <p:nvPr/>
        </p:nvSpPr>
        <p:spPr>
          <a:xfrm>
            <a:off x="623488" y="1187536"/>
            <a:ext cx="845519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matplotlib.pyplot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mylabels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"Cherries"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"Dates"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mycolors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"black"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hotpink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"#4CAF50"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plt.pie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(y, labels 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mylabels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mycolors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plt.show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endParaRPr lang="en-US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xmlns="" id="{A3220D3D-0CE3-4974-9799-8B524B417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10" y="3595220"/>
            <a:ext cx="3987282" cy="297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189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6D6B5D1-A8A8-4634-B847-FF9996457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71" y="406435"/>
            <a:ext cx="10590245" cy="40011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add a list of explanation for each wedge, use the 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legend()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D38A586-F6C3-4EF5-8380-40A27641F2AF}"/>
              </a:ext>
            </a:extLst>
          </p:cNvPr>
          <p:cNvSpPr/>
          <p:nvPr/>
        </p:nvSpPr>
        <p:spPr>
          <a:xfrm>
            <a:off x="326570" y="971472"/>
            <a:ext cx="94612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matplotlib.pyplot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mylabels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"Cherries"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"Dates"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plt.pie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(y, labels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mylabels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plt.legend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plt.show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pic>
        <p:nvPicPr>
          <p:cNvPr id="15363" name="Picture 3">
            <a:extLst>
              <a:ext uri="{FF2B5EF4-FFF2-40B4-BE49-F238E27FC236}">
                <a16:creationId xmlns:a16="http://schemas.microsoft.com/office/drawing/2014/main" xmlns="" id="{7DA1DCB1-CCC4-4690-90F4-8FF347E5A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289" y="3027716"/>
            <a:ext cx="4696408" cy="350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0441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D268C77-7771-465B-8ED0-CD0F9BB59B83}"/>
              </a:ext>
            </a:extLst>
          </p:cNvPr>
          <p:cNvSpPr/>
          <p:nvPr/>
        </p:nvSpPr>
        <p:spPr>
          <a:xfrm>
            <a:off x="752669" y="448958"/>
            <a:ext cx="100148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matplotlib.pyplot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mylabels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"Cherries"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"Dates"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plt.pie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(y, labels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mylabels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plt.legend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(title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"Four Fruits:"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plt.show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endParaRPr 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xmlns="" id="{0ACFF8EF-DE73-4770-A34D-95FEA2728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99" y="3438664"/>
            <a:ext cx="4061927" cy="303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345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022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A42336B-2625-4162-A9D8-46BA0B37BA7F}"/>
              </a:ext>
            </a:extLst>
          </p:cNvPr>
          <p:cNvSpPr/>
          <p:nvPr/>
        </p:nvSpPr>
        <p:spPr>
          <a:xfrm>
            <a:off x="1138335" y="1997839"/>
            <a:ext cx="98717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mycursor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mydb.cursor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"INSERT INTO customers (name, address) VALUES (%s, %s)"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"Highway 21"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mycursor.execute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mydb.commit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  # </a:t>
            </a:r>
            <a:r>
              <a:rPr lang="en-US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Store data from memory to HDD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mycursor.rowcount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"record inserted."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3DECED7-C60B-474E-AAD5-3235EEBADA2E}"/>
              </a:ext>
            </a:extLst>
          </p:cNvPr>
          <p:cNvSpPr txBox="1"/>
          <p:nvPr/>
        </p:nvSpPr>
        <p:spPr>
          <a:xfrm>
            <a:off x="1231641" y="746449"/>
            <a:ext cx="858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Insert</a:t>
            </a:r>
          </a:p>
        </p:txBody>
      </p:sp>
    </p:spTree>
    <p:extLst>
      <p:ext uri="{BB962C8B-B14F-4D97-AF65-F5344CB8AC3E}">
        <p14:creationId xmlns:p14="http://schemas.microsoft.com/office/powerpoint/2010/main" val="208081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434C23C-19D5-4033-990A-395C80D0AD04}"/>
              </a:ext>
            </a:extLst>
          </p:cNvPr>
          <p:cNvSpPr/>
          <p:nvPr/>
        </p:nvSpPr>
        <p:spPr>
          <a:xfrm>
            <a:off x="4865708" y="911681"/>
            <a:ext cx="2143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Select From a Table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12B6D13-07BD-486B-AE05-5B84D3F02D5B}"/>
              </a:ext>
            </a:extLst>
          </p:cNvPr>
          <p:cNvSpPr/>
          <p:nvPr/>
        </p:nvSpPr>
        <p:spPr>
          <a:xfrm>
            <a:off x="1903445" y="2274838"/>
            <a:ext cx="79030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mycursor</a:t>
            </a:r>
            <a:r>
              <a:rPr lang="en-US" dirty="0"/>
              <a:t> = </a:t>
            </a:r>
            <a:r>
              <a:rPr lang="en-US" dirty="0" err="1"/>
              <a:t>mydb.cursor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mycursor.execute</a:t>
            </a:r>
            <a:r>
              <a:rPr lang="en-US" dirty="0"/>
              <a:t>("SELECT * FROM customers")</a:t>
            </a:r>
          </a:p>
          <a:p>
            <a:endParaRPr lang="en-US" dirty="0"/>
          </a:p>
          <a:p>
            <a:r>
              <a:rPr lang="en-US" dirty="0" err="1"/>
              <a:t>myresult</a:t>
            </a:r>
            <a:r>
              <a:rPr lang="en-US" dirty="0"/>
              <a:t> = </a:t>
            </a:r>
            <a:r>
              <a:rPr lang="en-US" dirty="0" err="1"/>
              <a:t>mycursor.fetchall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for x in </a:t>
            </a:r>
            <a:r>
              <a:rPr lang="en-US" dirty="0" err="1"/>
              <a:t>myresult</a:t>
            </a:r>
            <a:r>
              <a:rPr lang="en-US" dirty="0"/>
              <a:t>:</a:t>
            </a:r>
          </a:p>
          <a:p>
            <a:r>
              <a:rPr lang="en-US" dirty="0"/>
              <a:t>  print(x)</a:t>
            </a:r>
          </a:p>
        </p:txBody>
      </p:sp>
    </p:spTree>
    <p:extLst>
      <p:ext uri="{BB962C8B-B14F-4D97-AF65-F5344CB8AC3E}">
        <p14:creationId xmlns:p14="http://schemas.microsoft.com/office/powerpoint/2010/main" val="122564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C8AF702-6A3A-43EB-8290-73F34CCE2341}"/>
              </a:ext>
            </a:extLst>
          </p:cNvPr>
          <p:cNvSpPr/>
          <p:nvPr/>
        </p:nvSpPr>
        <p:spPr>
          <a:xfrm>
            <a:off x="4777272" y="538456"/>
            <a:ext cx="2077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Select With a Filter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272DC97-0120-44B9-AFEE-9AF632B65EEC}"/>
              </a:ext>
            </a:extLst>
          </p:cNvPr>
          <p:cNvSpPr/>
          <p:nvPr/>
        </p:nvSpPr>
        <p:spPr>
          <a:xfrm>
            <a:off x="1623527" y="1859340"/>
            <a:ext cx="91999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mycursor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mydb.cursor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"SELECT * FROM customers WHERE address ='Park Lane 38'"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mycursor.execute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myresult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mycursor.fetchall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myresult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print(x)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5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1CC9430-60E4-4561-96B8-B662A7D1A67C}"/>
              </a:ext>
            </a:extLst>
          </p:cNvPr>
          <p:cNvSpPr/>
          <p:nvPr/>
        </p:nvSpPr>
        <p:spPr>
          <a:xfrm>
            <a:off x="5291132" y="930342"/>
            <a:ext cx="1609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Delete Record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54B22F2-48FE-49FC-9C13-073FF442A34F}"/>
              </a:ext>
            </a:extLst>
          </p:cNvPr>
          <p:cNvSpPr/>
          <p:nvPr/>
        </p:nvSpPr>
        <p:spPr>
          <a:xfrm>
            <a:off x="1464905" y="1997839"/>
            <a:ext cx="878943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mycursor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mydb.cursor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"DELETE FROM customers WHERE address = 'Mountain 21'"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mycursor.execute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mydb.commit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mycursor.rowcount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"record(s) deleted"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3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06BA6CA-C8A3-4ABE-8585-004B12A296DD}"/>
              </a:ext>
            </a:extLst>
          </p:cNvPr>
          <p:cNvSpPr/>
          <p:nvPr/>
        </p:nvSpPr>
        <p:spPr>
          <a:xfrm>
            <a:off x="5292222" y="1032979"/>
            <a:ext cx="1607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Delete a Table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2C6D9F4-B806-4093-9275-0B25E1DB8A81}"/>
              </a:ext>
            </a:extLst>
          </p:cNvPr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mycursor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mydb.cursor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"DROP TABLE customers"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mycursor.execute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91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3ED50B4-063B-42F4-A581-4B27C3BEC22B}"/>
              </a:ext>
            </a:extLst>
          </p:cNvPr>
          <p:cNvSpPr/>
          <p:nvPr/>
        </p:nvSpPr>
        <p:spPr>
          <a:xfrm>
            <a:off x="1324947" y="1997839"/>
            <a:ext cx="98251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mycursor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mydb.cursor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"UPDATE customers SET address = 'Canyon 123' WHERE address = 'Valley 345'"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mycursor.execute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mydb.commit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mycursor.rowcount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"record(s) affected"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94ABB9D-1C91-4C4A-88DB-72D3E5F243B4}"/>
              </a:ext>
            </a:extLst>
          </p:cNvPr>
          <p:cNvSpPr/>
          <p:nvPr/>
        </p:nvSpPr>
        <p:spPr>
          <a:xfrm>
            <a:off x="5337106" y="697076"/>
            <a:ext cx="1517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Update Table</a:t>
            </a:r>
          </a:p>
        </p:txBody>
      </p:sp>
    </p:spTree>
    <p:extLst>
      <p:ext uri="{BB962C8B-B14F-4D97-AF65-F5344CB8AC3E}">
        <p14:creationId xmlns:p14="http://schemas.microsoft.com/office/powerpoint/2010/main" val="341930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975</Words>
  <Application>Microsoft Office PowerPoint</Application>
  <PresentationFormat>Widescreen</PresentationFormat>
  <Paragraphs>280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Open Sans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rainzinum para</dc:creator>
  <cp:lastModifiedBy>praje</cp:lastModifiedBy>
  <cp:revision>21</cp:revision>
  <dcterms:created xsi:type="dcterms:W3CDTF">2020-11-07T00:18:52Z</dcterms:created>
  <dcterms:modified xsi:type="dcterms:W3CDTF">2021-04-16T13:32:14Z</dcterms:modified>
</cp:coreProperties>
</file>