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66" r:id="rId4"/>
    <p:sldId id="258" r:id="rId5"/>
    <p:sldId id="259" r:id="rId6"/>
    <p:sldId id="261" r:id="rId7"/>
    <p:sldId id="263" r:id="rId8"/>
    <p:sldId id="265" r:id="rId9"/>
    <p:sldId id="267" r:id="rId10"/>
    <p:sldId id="268" r:id="rId11"/>
    <p:sldId id="269" r:id="rId12"/>
    <p:sldId id="270" r:id="rId13"/>
    <p:sldId id="271" r:id="rId14"/>
    <p:sldId id="272" r:id="rId15"/>
    <p:sldId id="27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04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25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12/14/2023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12/14/2023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12/14/2023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12/14/2023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12/14/2023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samtinfo.ch/i21GioeleChiodoni/Pika/src/views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766400-0699-9A96-FFF3-D1783BA392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CH" dirty="0">
                <a:latin typeface="Arial" panose="020B0604020202020204" pitchFamily="34" charset="0"/>
                <a:cs typeface="Arial" panose="020B0604020202020204" pitchFamily="34" charset="0"/>
              </a:rPr>
              <a:t>Pika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5CF25DD-ED03-86B0-4C48-AA761B2367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CH" dirty="0">
                <a:latin typeface="Arial" panose="020B0604020202020204" pitchFamily="34" charset="0"/>
                <a:cs typeface="Arial" panose="020B0604020202020204" pitchFamily="34" charset="0"/>
              </a:rPr>
              <a:t>Gioele Chiodoni </a:t>
            </a:r>
          </a:p>
          <a:p>
            <a:r>
              <a:rPr lang="it-CH" dirty="0">
                <a:latin typeface="Arial" panose="020B0604020202020204" pitchFamily="34" charset="0"/>
                <a:cs typeface="Arial" panose="020B0604020202020204" pitchFamily="34" charset="0"/>
              </a:rPr>
              <a:t>I3BB</a:t>
            </a:r>
          </a:p>
          <a:p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2099955582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D42A1C5-3FB1-5032-78B1-21CCA1998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>
                <a:latin typeface="Arial" panose="020B0604020202020204" pitchFamily="34" charset="0"/>
                <a:cs typeface="Arial" panose="020B0604020202020204" pitchFamily="34" charset="0"/>
              </a:rPr>
              <a:t>Grafica</a:t>
            </a:r>
          </a:p>
        </p:txBody>
      </p:sp>
      <p:pic>
        <p:nvPicPr>
          <p:cNvPr id="5" name="Immagine 4" descr="Immagine che contiene testo, software, Icona del computer, schermata&#10;&#10;Descrizione generata automaticamente">
            <a:extLst>
              <a:ext uri="{FF2B5EF4-FFF2-40B4-BE49-F238E27FC236}">
                <a16:creationId xmlns:a16="http://schemas.microsoft.com/office/drawing/2014/main" id="{E0D204D0-E66F-0E7A-B229-E501263FF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9675" y="1573358"/>
            <a:ext cx="7781967" cy="391304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90A6E67D-DBD3-896A-9EC5-60197B09D803}"/>
              </a:ext>
            </a:extLst>
          </p:cNvPr>
          <p:cNvCxnSpPr/>
          <p:nvPr/>
        </p:nvCxnSpPr>
        <p:spPr>
          <a:xfrm>
            <a:off x="3749675" y="1917700"/>
            <a:ext cx="77819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FFEAECA6-DA02-8BFC-FCA6-59CC75E79E9B}"/>
              </a:ext>
            </a:extLst>
          </p:cNvPr>
          <p:cNvCxnSpPr/>
          <p:nvPr/>
        </p:nvCxnSpPr>
        <p:spPr>
          <a:xfrm>
            <a:off x="3749675" y="4997450"/>
            <a:ext cx="77819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F97A1360-ECCB-3771-7CD8-4826864F69FD}"/>
              </a:ext>
            </a:extLst>
          </p:cNvPr>
          <p:cNvCxnSpPr/>
          <p:nvPr/>
        </p:nvCxnSpPr>
        <p:spPr>
          <a:xfrm>
            <a:off x="4368800" y="1917700"/>
            <a:ext cx="0" cy="3079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054740D4-E8FF-9017-549F-DB7307CDFDEB}"/>
              </a:ext>
            </a:extLst>
          </p:cNvPr>
          <p:cNvCxnSpPr/>
          <p:nvPr/>
        </p:nvCxnSpPr>
        <p:spPr>
          <a:xfrm>
            <a:off x="5454650" y="1917700"/>
            <a:ext cx="0" cy="3079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4479BC04-D28A-D6C1-E82E-A2E8F7B35092}"/>
              </a:ext>
            </a:extLst>
          </p:cNvPr>
          <p:cNvCxnSpPr/>
          <p:nvPr/>
        </p:nvCxnSpPr>
        <p:spPr>
          <a:xfrm>
            <a:off x="9601200" y="1917700"/>
            <a:ext cx="0" cy="3079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87A1B3CC-AEF2-BB5D-3BB6-1429514FBE43}"/>
              </a:ext>
            </a:extLst>
          </p:cNvPr>
          <p:cNvCxnSpPr/>
          <p:nvPr/>
        </p:nvCxnSpPr>
        <p:spPr>
          <a:xfrm>
            <a:off x="10864850" y="1917700"/>
            <a:ext cx="0" cy="3079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tangolo 12">
            <a:extLst>
              <a:ext uri="{FF2B5EF4-FFF2-40B4-BE49-F238E27FC236}">
                <a16:creationId xmlns:a16="http://schemas.microsoft.com/office/drawing/2014/main" id="{7B5EF8FD-A206-5509-E0F6-40E09CD22D70}"/>
              </a:ext>
            </a:extLst>
          </p:cNvPr>
          <p:cNvSpPr/>
          <p:nvPr/>
        </p:nvSpPr>
        <p:spPr>
          <a:xfrm>
            <a:off x="7230979" y="3529879"/>
            <a:ext cx="457200" cy="30569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462330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D42A1C5-3FB1-5032-78B1-21CCA1998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>
                <a:latin typeface="Arial" panose="020B0604020202020204" pitchFamily="34" charset="0"/>
                <a:cs typeface="Arial" panose="020B0604020202020204" pitchFamily="34" charset="0"/>
              </a:rPr>
              <a:t>Mancanze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CF47D09-2BBF-13C7-93A6-D66AC592D653}"/>
              </a:ext>
            </a:extLst>
          </p:cNvPr>
          <p:cNvSpPr txBox="1"/>
          <p:nvPr/>
        </p:nvSpPr>
        <p:spPr>
          <a:xfrm>
            <a:off x="4260850" y="2916596"/>
            <a:ext cx="652145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CH" sz="2000" dirty="0"/>
              <a:t>Esportazione del risultato in formato vettoriale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CH" sz="2000" dirty="0"/>
              <a:t>Causa: Elevata difficoltà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CH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CH" sz="2000" dirty="0"/>
              <a:t>Strumento secchiello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CH" sz="2000" dirty="0"/>
              <a:t>Causa: Imprevisto</a:t>
            </a:r>
          </a:p>
        </p:txBody>
      </p:sp>
    </p:spTree>
    <p:extLst>
      <p:ext uri="{BB962C8B-B14F-4D97-AF65-F5344CB8AC3E}">
        <p14:creationId xmlns:p14="http://schemas.microsoft.com/office/powerpoint/2010/main" val="3056418433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D42A1C5-3FB1-5032-78B1-21CCA1998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>
                <a:latin typeface="Arial" panose="020B0604020202020204" pitchFamily="34" charset="0"/>
                <a:cs typeface="Arial" panose="020B0604020202020204" pitchFamily="34" charset="0"/>
              </a:rPr>
              <a:t>Futuro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CF47D09-2BBF-13C7-93A6-D66AC592D653}"/>
              </a:ext>
            </a:extLst>
          </p:cNvPr>
          <p:cNvSpPr txBox="1"/>
          <p:nvPr/>
        </p:nvSpPr>
        <p:spPr>
          <a:xfrm>
            <a:off x="3975100" y="2686218"/>
            <a:ext cx="652145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CH" sz="2000" dirty="0"/>
              <a:t>Strumento secchiello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CH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CH" sz="2000" dirty="0"/>
              <a:t>Inserimento automatico dei puntini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CH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CH" sz="2000" dirty="0"/>
              <a:t>Esportazione file vettoriale</a:t>
            </a:r>
          </a:p>
        </p:txBody>
      </p:sp>
    </p:spTree>
    <p:extLst>
      <p:ext uri="{BB962C8B-B14F-4D97-AF65-F5344CB8AC3E}">
        <p14:creationId xmlns:p14="http://schemas.microsoft.com/office/powerpoint/2010/main" val="2808088264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D42A1C5-3FB1-5032-78B1-21CCA1998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>
                <a:latin typeface="Arial" panose="020B0604020202020204" pitchFamily="34" charset="0"/>
                <a:cs typeface="Arial" panose="020B0604020202020204" pitchFamily="34" charset="0"/>
              </a:rPr>
              <a:t>Conclusioni</a:t>
            </a:r>
          </a:p>
        </p:txBody>
      </p:sp>
      <p:pic>
        <p:nvPicPr>
          <p:cNvPr id="5" name="Elemento grafico 4" descr="Cervello con riempimento a tinta unita">
            <a:extLst>
              <a:ext uri="{FF2B5EF4-FFF2-40B4-BE49-F238E27FC236}">
                <a16:creationId xmlns:a16="http://schemas.microsoft.com/office/drawing/2014/main" id="{95CAB25F-174B-B7D2-9333-B0AB338908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46975" y="2440178"/>
            <a:ext cx="914400" cy="914400"/>
          </a:xfrm>
          <a:prstGeom prst="rect">
            <a:avLst/>
          </a:prstGeom>
        </p:spPr>
      </p:pic>
      <p:pic>
        <p:nvPicPr>
          <p:cNvPr id="9" name="Elemento grafico 8" descr="Documento con riempimento a tinta unita">
            <a:extLst>
              <a:ext uri="{FF2B5EF4-FFF2-40B4-BE49-F238E27FC236}">
                <a16:creationId xmlns:a16="http://schemas.microsoft.com/office/drawing/2014/main" id="{830F01B8-9186-F933-60C2-CFEE07C58F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13549" y="2440178"/>
            <a:ext cx="914400" cy="914400"/>
          </a:xfrm>
          <a:prstGeom prst="rect">
            <a:avLst/>
          </a:prstGeom>
        </p:spPr>
      </p:pic>
      <p:pic>
        <p:nvPicPr>
          <p:cNvPr id="11" name="Elemento grafico 10" descr="Orologio con riempimento a tinta unita">
            <a:extLst>
              <a:ext uri="{FF2B5EF4-FFF2-40B4-BE49-F238E27FC236}">
                <a16:creationId xmlns:a16="http://schemas.microsoft.com/office/drawing/2014/main" id="{15D6101C-3665-50A0-B0CD-C49F2EADEA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80123" y="2440178"/>
            <a:ext cx="914400" cy="914400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336104BA-1CCB-8ED6-8A9F-2408EF9D7D48}"/>
              </a:ext>
            </a:extLst>
          </p:cNvPr>
          <p:cNvSpPr txBox="1"/>
          <p:nvPr/>
        </p:nvSpPr>
        <p:spPr>
          <a:xfrm>
            <a:off x="3930574" y="3354578"/>
            <a:ext cx="1953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CH" dirty="0"/>
              <a:t>Gestione dei un progetto 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07716614-C5B4-CDCB-C395-311E7591E068}"/>
              </a:ext>
            </a:extLst>
          </p:cNvPr>
          <p:cNvSpPr txBox="1"/>
          <p:nvPr/>
        </p:nvSpPr>
        <p:spPr>
          <a:xfrm>
            <a:off x="6593836" y="3378201"/>
            <a:ext cx="1953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CH" dirty="0"/>
              <a:t>Importanza della documentazione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200E9248-6CA9-821A-F9AA-A4E0B0250E83}"/>
              </a:ext>
            </a:extLst>
          </p:cNvPr>
          <p:cNvSpPr txBox="1"/>
          <p:nvPr/>
        </p:nvSpPr>
        <p:spPr>
          <a:xfrm>
            <a:off x="9274522" y="3354578"/>
            <a:ext cx="1953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CH" dirty="0"/>
              <a:t>Gestione del tempo</a:t>
            </a:r>
          </a:p>
        </p:txBody>
      </p:sp>
    </p:spTree>
    <p:extLst>
      <p:ext uri="{BB962C8B-B14F-4D97-AF65-F5344CB8AC3E}">
        <p14:creationId xmlns:p14="http://schemas.microsoft.com/office/powerpoint/2010/main" val="3277020681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D42A1C5-3FB1-5032-78B1-21CCA1998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424B2FF2-2153-A405-C7EF-00749048C7E9}"/>
              </a:ext>
            </a:extLst>
          </p:cNvPr>
          <p:cNvSpPr txBox="1"/>
          <p:nvPr/>
        </p:nvSpPr>
        <p:spPr>
          <a:xfrm>
            <a:off x="7004481" y="3132040"/>
            <a:ext cx="3693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3200" dirty="0">
                <a:hlinkClick r:id="rId2"/>
              </a:rPr>
              <a:t>Pika</a:t>
            </a:r>
            <a:endParaRPr lang="it-CH" sz="3200" dirty="0"/>
          </a:p>
        </p:txBody>
      </p:sp>
    </p:spTree>
    <p:extLst>
      <p:ext uri="{BB962C8B-B14F-4D97-AF65-F5344CB8AC3E}">
        <p14:creationId xmlns:p14="http://schemas.microsoft.com/office/powerpoint/2010/main" val="2735978646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766400-0699-9A96-FFF3-D1783BA392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CH" dirty="0">
                <a:latin typeface="Arial" panose="020B0604020202020204" pitchFamily="34" charset="0"/>
                <a:cs typeface="Arial" panose="020B0604020202020204" pitchFamily="34" charset="0"/>
              </a:rPr>
              <a:t>Fine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5CF25DD-ED03-86B0-4C48-AA761B2367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CH" dirty="0">
                <a:latin typeface="Arial" panose="020B0604020202020204" pitchFamily="34" charset="0"/>
                <a:cs typeface="Arial" panose="020B0604020202020204" pitchFamily="34" charset="0"/>
              </a:rPr>
              <a:t>Grazie per l’attenzione</a:t>
            </a:r>
          </a:p>
          <a:p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1861510480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D42A1C5-3FB1-5032-78B1-21CCA1998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>
                <a:latin typeface="Arial" panose="020B0604020202020204" pitchFamily="34" charset="0"/>
                <a:cs typeface="Arial" panose="020B0604020202020204" pitchFamily="34" charset="0"/>
              </a:rPr>
              <a:t>Indice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1F05E4C-DBDE-3440-DEFC-D8AFE8065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it-CH" sz="2800" dirty="0">
                <a:latin typeface="Arial" panose="020B0604020202020204" pitchFamily="34" charset="0"/>
                <a:cs typeface="Arial" panose="020B0604020202020204" pitchFamily="34" charset="0"/>
              </a:rPr>
              <a:t>Introduzione</a:t>
            </a:r>
          </a:p>
          <a:p>
            <a:pPr marL="514350" indent="-514350">
              <a:buFont typeface="+mj-lt"/>
              <a:buAutoNum type="arabicPeriod"/>
            </a:pPr>
            <a:r>
              <a:rPr lang="it-CH" sz="2800" dirty="0">
                <a:latin typeface="Arial" panose="020B0604020202020204" pitchFamily="34" charset="0"/>
                <a:cs typeface="Arial" panose="020B0604020202020204" pitchFamily="34" charset="0"/>
              </a:rPr>
              <a:t>Use case</a:t>
            </a:r>
          </a:p>
          <a:p>
            <a:pPr marL="514350" indent="-514350">
              <a:buFont typeface="+mj-lt"/>
              <a:buAutoNum type="arabicPeriod"/>
            </a:pPr>
            <a:r>
              <a:rPr lang="it-CH" sz="2800" dirty="0">
                <a:latin typeface="Arial" panose="020B0604020202020204" pitchFamily="34" charset="0"/>
                <a:cs typeface="Arial" panose="020B0604020202020204" pitchFamily="34" charset="0"/>
              </a:rPr>
              <a:t>Pianificazione</a:t>
            </a:r>
          </a:p>
          <a:p>
            <a:pPr marL="457200" indent="-457200">
              <a:buFont typeface="+mj-lt"/>
              <a:buAutoNum type="arabicPeriod"/>
            </a:pPr>
            <a:r>
              <a:rPr lang="it-CH" sz="2800" dirty="0">
                <a:latin typeface="Arial" panose="020B0604020202020204" pitchFamily="34" charset="0"/>
                <a:cs typeface="Arial" panose="020B0604020202020204" pitchFamily="34" charset="0"/>
              </a:rPr>
              <a:t>Tecnologie</a:t>
            </a:r>
          </a:p>
          <a:p>
            <a:pPr marL="457200" indent="-457200">
              <a:buFont typeface="+mj-lt"/>
              <a:buAutoNum type="arabicPeriod"/>
            </a:pPr>
            <a:r>
              <a:rPr lang="it-CH" sz="2800" dirty="0">
                <a:latin typeface="Arial" panose="020B0604020202020204" pitchFamily="34" charset="0"/>
                <a:cs typeface="Arial" panose="020B0604020202020204" pitchFamily="34" charset="0"/>
              </a:rPr>
              <a:t>Struttura</a:t>
            </a:r>
          </a:p>
          <a:p>
            <a:pPr marL="457200" indent="-457200">
              <a:buFont typeface="+mj-lt"/>
              <a:buAutoNum type="arabicPeriod"/>
            </a:pPr>
            <a:r>
              <a:rPr lang="it-CH" sz="2800" dirty="0">
                <a:latin typeface="Arial" panose="020B0604020202020204" pitchFamily="34" charset="0"/>
                <a:cs typeface="Arial" panose="020B0604020202020204" pitchFamily="34" charset="0"/>
              </a:rPr>
              <a:t>Grafica</a:t>
            </a:r>
          </a:p>
          <a:p>
            <a:pPr marL="457200" indent="-457200">
              <a:buFont typeface="+mj-lt"/>
              <a:buAutoNum type="arabicPeriod"/>
            </a:pPr>
            <a:r>
              <a:rPr lang="it-CH" sz="2800" dirty="0">
                <a:latin typeface="Arial" panose="020B0604020202020204" pitchFamily="34" charset="0"/>
                <a:cs typeface="Arial" panose="020B0604020202020204" pitchFamily="34" charset="0"/>
              </a:rPr>
              <a:t>Conclusione</a:t>
            </a:r>
          </a:p>
        </p:txBody>
      </p:sp>
    </p:spTree>
    <p:extLst>
      <p:ext uri="{BB962C8B-B14F-4D97-AF65-F5344CB8AC3E}">
        <p14:creationId xmlns:p14="http://schemas.microsoft.com/office/powerpoint/2010/main" val="590598135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D42A1C5-3FB1-5032-78B1-21CCA1998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>
                <a:latin typeface="Arial" panose="020B0604020202020204" pitchFamily="34" charset="0"/>
                <a:cs typeface="Arial" panose="020B0604020202020204" pitchFamily="34" charset="0"/>
              </a:rPr>
              <a:t>Introduzione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29C984A-317F-A0FB-879D-DB9FDEE73E19}"/>
              </a:ext>
            </a:extLst>
          </p:cNvPr>
          <p:cNvSpPr txBox="1"/>
          <p:nvPr/>
        </p:nvSpPr>
        <p:spPr>
          <a:xfrm>
            <a:off x="4613676" y="3701751"/>
            <a:ext cx="2774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CH" dirty="0"/>
              <a:t>Un applicazione per creare il gioco: unisci i puntini</a:t>
            </a:r>
          </a:p>
        </p:txBody>
      </p:sp>
      <p:pic>
        <p:nvPicPr>
          <p:cNvPr id="5" name="Elemento grafico 4" descr="Immagini con riempimento a tinta unita">
            <a:extLst>
              <a:ext uri="{FF2B5EF4-FFF2-40B4-BE49-F238E27FC236}">
                <a16:creationId xmlns:a16="http://schemas.microsoft.com/office/drawing/2014/main" id="{B6C37C9F-A9FB-D744-4D27-9183864A0F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19863" y="2264131"/>
            <a:ext cx="975186" cy="914400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067D13B2-F87A-6D9C-E33F-65BB96EF92A4}"/>
              </a:ext>
            </a:extLst>
          </p:cNvPr>
          <p:cNvSpPr txBox="1"/>
          <p:nvPr/>
        </p:nvSpPr>
        <p:spPr>
          <a:xfrm>
            <a:off x="5452738" y="3178531"/>
            <a:ext cx="1227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2800" dirty="0"/>
              <a:t>Scopo</a:t>
            </a:r>
          </a:p>
        </p:txBody>
      </p:sp>
      <p:pic>
        <p:nvPicPr>
          <p:cNvPr id="7" name="Elemento grafico 6" descr="Firma con riempimento a tinta unita">
            <a:extLst>
              <a:ext uri="{FF2B5EF4-FFF2-40B4-BE49-F238E27FC236}">
                <a16:creationId xmlns:a16="http://schemas.microsoft.com/office/drawing/2014/main" id="{E7BF2F9E-8118-83EF-355D-4A317830C6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01150" y="2264131"/>
            <a:ext cx="914400" cy="914400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F9D5DADD-3729-2937-6B4D-77F77B56EFE1}"/>
              </a:ext>
            </a:extLst>
          </p:cNvPr>
          <p:cNvSpPr txBox="1"/>
          <p:nvPr/>
        </p:nvSpPr>
        <p:spPr>
          <a:xfrm>
            <a:off x="8094862" y="3701751"/>
            <a:ext cx="31269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CH" dirty="0"/>
              <a:t>Importare immagini</a:t>
            </a:r>
          </a:p>
          <a:p>
            <a:pPr algn="ctr"/>
            <a:r>
              <a:rPr lang="it-CH" dirty="0"/>
              <a:t>Disegnare con più strumenti</a:t>
            </a:r>
          </a:p>
          <a:p>
            <a:pPr algn="ctr"/>
            <a:r>
              <a:rPr lang="it-CH" dirty="0"/>
              <a:t>Esportare il disegno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F3E716FF-51AC-E9D9-A7C5-F4799C9B03E0}"/>
              </a:ext>
            </a:extLst>
          </p:cNvPr>
          <p:cNvSpPr txBox="1"/>
          <p:nvPr/>
        </p:nvSpPr>
        <p:spPr>
          <a:xfrm>
            <a:off x="8576079" y="3178531"/>
            <a:ext cx="2075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2800" dirty="0"/>
              <a:t>Funzionalità</a:t>
            </a:r>
          </a:p>
        </p:txBody>
      </p:sp>
    </p:spTree>
    <p:extLst>
      <p:ext uri="{BB962C8B-B14F-4D97-AF65-F5344CB8AC3E}">
        <p14:creationId xmlns:p14="http://schemas.microsoft.com/office/powerpoint/2010/main" val="2888338906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D42A1C5-3FB1-5032-78B1-21CCA1998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>
                <a:latin typeface="Arial" panose="020B0604020202020204" pitchFamily="34" charset="0"/>
                <a:cs typeface="Arial" panose="020B0604020202020204" pitchFamily="34" charset="0"/>
              </a:rPr>
              <a:t>Use case</a:t>
            </a:r>
          </a:p>
        </p:txBody>
      </p:sp>
      <p:pic>
        <p:nvPicPr>
          <p:cNvPr id="25" name="Immagine 24" descr="Immagine che contiene testo, schermata, diagramma, cerchio&#10;&#10;Descrizione generata automaticamente">
            <a:extLst>
              <a:ext uri="{FF2B5EF4-FFF2-40B4-BE49-F238E27FC236}">
                <a16:creationId xmlns:a16="http://schemas.microsoft.com/office/drawing/2014/main" id="{E9BE2FD0-1483-8B8B-8F71-4B7CF58D2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0901" y="666099"/>
            <a:ext cx="8011666" cy="5525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715968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D42A1C5-3FB1-5032-78B1-21CCA1998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>
                <a:latin typeface="Arial" panose="020B0604020202020204" pitchFamily="34" charset="0"/>
                <a:cs typeface="Arial" panose="020B0604020202020204" pitchFamily="34" charset="0"/>
              </a:rPr>
              <a:t>Pianificazione</a:t>
            </a:r>
          </a:p>
        </p:txBody>
      </p:sp>
      <p:pic>
        <p:nvPicPr>
          <p:cNvPr id="5" name="Segnaposto contenuto 4" descr="Immagine che contiene testo, schermata, diagramma, Diagramma">
            <a:extLst>
              <a:ext uri="{FF2B5EF4-FFF2-40B4-BE49-F238E27FC236}">
                <a16:creationId xmlns:a16="http://schemas.microsoft.com/office/drawing/2014/main" id="{AB68ED91-2F28-72FB-9C68-8C7356A30A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2959" y="1441970"/>
            <a:ext cx="7315200" cy="3964915"/>
          </a:xfrm>
        </p:spPr>
      </p:pic>
    </p:spTree>
    <p:extLst>
      <p:ext uri="{BB962C8B-B14F-4D97-AF65-F5344CB8AC3E}">
        <p14:creationId xmlns:p14="http://schemas.microsoft.com/office/powerpoint/2010/main" val="2612335803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D42A1C5-3FB1-5032-78B1-21CCA1998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>
                <a:latin typeface="Arial" panose="020B0604020202020204" pitchFamily="34" charset="0"/>
                <a:cs typeface="Arial" panose="020B0604020202020204" pitchFamily="34" charset="0"/>
              </a:rPr>
              <a:t>Tecnologie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6BDDB2B7-DF4A-7E06-3A73-A3D75650A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2836" y="2745433"/>
            <a:ext cx="1714500" cy="1714500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59D37978-B172-7511-98DC-7CC52E20C9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0292" y="2371722"/>
            <a:ext cx="3446689" cy="2461921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D4E79055-1ABA-8BB4-6E19-807C940152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9772" y="2688283"/>
            <a:ext cx="1828800" cy="1828800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B09B56B-D512-1F31-B031-BED1D47B9E40}"/>
              </a:ext>
            </a:extLst>
          </p:cNvPr>
          <p:cNvSpPr txBox="1"/>
          <p:nvPr/>
        </p:nvSpPr>
        <p:spPr>
          <a:xfrm>
            <a:off x="4120602" y="4590048"/>
            <a:ext cx="1838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CH" dirty="0">
                <a:latin typeface="Arial" panose="020B0604020202020204" pitchFamily="34" charset="0"/>
                <a:cs typeface="Arial" panose="020B0604020202020204" pitchFamily="34" charset="0"/>
              </a:rPr>
              <a:t>Logica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DA81F284-FFE8-5295-E059-862006ABD532}"/>
              </a:ext>
            </a:extLst>
          </p:cNvPr>
          <p:cNvSpPr txBox="1"/>
          <p:nvPr/>
        </p:nvSpPr>
        <p:spPr>
          <a:xfrm>
            <a:off x="6879772" y="4590048"/>
            <a:ext cx="1838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CH" dirty="0">
                <a:latin typeface="Arial" panose="020B0604020202020204" pitchFamily="34" charset="0"/>
                <a:cs typeface="Arial" panose="020B0604020202020204" pitchFamily="34" charset="0"/>
              </a:rPr>
              <a:t>Struttura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3052AA4-D481-05F4-2535-5A0646A8CBF5}"/>
              </a:ext>
            </a:extLst>
          </p:cNvPr>
          <p:cNvSpPr txBox="1"/>
          <p:nvPr/>
        </p:nvSpPr>
        <p:spPr>
          <a:xfrm>
            <a:off x="9134151" y="4648977"/>
            <a:ext cx="1838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CH" dirty="0">
                <a:latin typeface="Arial" panose="020B0604020202020204" pitchFamily="34" charset="0"/>
                <a:cs typeface="Arial" panose="020B0604020202020204" pitchFamily="34" charset="0"/>
              </a:rPr>
              <a:t>Stile</a:t>
            </a:r>
          </a:p>
        </p:txBody>
      </p:sp>
    </p:spTree>
    <p:extLst>
      <p:ext uri="{BB962C8B-B14F-4D97-AF65-F5344CB8AC3E}">
        <p14:creationId xmlns:p14="http://schemas.microsoft.com/office/powerpoint/2010/main" val="3489742967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D42A1C5-3FB1-5032-78B1-21CCA1998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>
                <a:latin typeface="Arial" panose="020B0604020202020204" pitchFamily="34" charset="0"/>
                <a:cs typeface="Arial" panose="020B0604020202020204" pitchFamily="34" charset="0"/>
              </a:rPr>
              <a:t>Framework</a:t>
            </a:r>
          </a:p>
        </p:txBody>
      </p:sp>
      <p:pic>
        <p:nvPicPr>
          <p:cNvPr id="10" name="Immagine 9" descr="Immagine che contiene Elementi grafici, simbolo, grafica, Carattere&#10;&#10;Descrizione generata automaticamente">
            <a:extLst>
              <a:ext uri="{FF2B5EF4-FFF2-40B4-BE49-F238E27FC236}">
                <a16:creationId xmlns:a16="http://schemas.microsoft.com/office/drawing/2014/main" id="{41984926-7D69-346B-7514-57D53CB651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0358" y="2050796"/>
            <a:ext cx="3444844" cy="2747263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D99C4157-B8FE-EFB2-2AC9-932BABBA68A3}"/>
              </a:ext>
            </a:extLst>
          </p:cNvPr>
          <p:cNvSpPr txBox="1"/>
          <p:nvPr/>
        </p:nvSpPr>
        <p:spPr>
          <a:xfrm>
            <a:off x="7500733" y="2547264"/>
            <a:ext cx="39382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CH" sz="2000" dirty="0">
                <a:latin typeface="Arial" panose="020B0604020202020204" pitchFamily="34" charset="0"/>
                <a:cs typeface="Arial" panose="020B0604020202020204" pitchFamily="34" charset="0"/>
              </a:rPr>
              <a:t>Struttura tramite righe e le colonne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CH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CH" sz="2000" dirty="0"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CH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CH" sz="2000" dirty="0">
                <a:latin typeface="Arial" panose="020B0604020202020204" pitchFamily="34" charset="0"/>
                <a:cs typeface="Arial" panose="020B0604020202020204" pitchFamily="34" charset="0"/>
              </a:rPr>
              <a:t>Icone</a:t>
            </a:r>
          </a:p>
        </p:txBody>
      </p:sp>
    </p:spTree>
    <p:extLst>
      <p:ext uri="{BB962C8B-B14F-4D97-AF65-F5344CB8AC3E}">
        <p14:creationId xmlns:p14="http://schemas.microsoft.com/office/powerpoint/2010/main" val="4185479591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D42A1C5-3FB1-5032-78B1-21CCA1998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sz="3600" dirty="0">
                <a:latin typeface="Arial" panose="020B0604020202020204" pitchFamily="34" charset="0"/>
                <a:cs typeface="Arial" panose="020B0604020202020204" pitchFamily="34" charset="0"/>
              </a:rPr>
              <a:t>Struttura</a:t>
            </a:r>
            <a:endParaRPr lang="it-C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8B285CD-54DD-F7ED-A84F-34C38FAD4045}"/>
              </a:ext>
            </a:extLst>
          </p:cNvPr>
          <p:cNvSpPr txBox="1"/>
          <p:nvPr/>
        </p:nvSpPr>
        <p:spPr>
          <a:xfrm>
            <a:off x="4541023" y="1661635"/>
            <a:ext cx="19707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CH" dirty="0">
                <a:latin typeface="Arial" panose="020B0604020202020204" pitchFamily="34" charset="0"/>
                <a:cs typeface="Arial" panose="020B0604020202020204" pitchFamily="34" charset="0"/>
              </a:rPr>
              <a:t>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CH" dirty="0">
                <a:latin typeface="Arial" panose="020B0604020202020204" pitchFamily="34" charset="0"/>
                <a:cs typeface="Arial" panose="020B0604020202020204" pitchFamily="34" charset="0"/>
              </a:rPr>
              <a:t>Pencil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CH" dirty="0">
                <a:latin typeface="Arial" panose="020B0604020202020204" pitchFamily="34" charset="0"/>
                <a:cs typeface="Arial" panose="020B0604020202020204" pitchFamily="34" charset="0"/>
              </a:rPr>
              <a:t>Rectangle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CH" dirty="0">
                <a:latin typeface="Arial" panose="020B0604020202020204" pitchFamily="34" charset="0"/>
                <a:cs typeface="Arial" panose="020B0604020202020204" pitchFamily="34" charset="0"/>
              </a:rPr>
              <a:t>Circle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5E591318-556A-7E29-E6CC-DF9E2C206E2D}"/>
              </a:ext>
            </a:extLst>
          </p:cNvPr>
          <p:cNvSpPr txBox="1"/>
          <p:nvPr/>
        </p:nvSpPr>
        <p:spPr>
          <a:xfrm>
            <a:off x="8438605" y="1661634"/>
            <a:ext cx="28027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CH" dirty="0" err="1">
                <a:latin typeface="Arial" panose="020B0604020202020204" pitchFamily="34" charset="0"/>
                <a:cs typeface="Arial" panose="020B0604020202020204" pitchFamily="34" charset="0"/>
              </a:rPr>
              <a:t>actionPoint</a:t>
            </a:r>
            <a:endParaRPr lang="it-CH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CH" dirty="0" err="1">
                <a:latin typeface="Arial" panose="020B0604020202020204" pitchFamily="34" charset="0"/>
                <a:cs typeface="Arial" panose="020B0604020202020204" pitchFamily="34" charset="0"/>
              </a:rPr>
              <a:t>actionLines</a:t>
            </a:r>
            <a:endParaRPr lang="it-CH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CH" dirty="0" err="1">
                <a:latin typeface="Arial" panose="020B0604020202020204" pitchFamily="34" charset="0"/>
                <a:cs typeface="Arial" panose="020B0604020202020204" pitchFamily="34" charset="0"/>
              </a:rPr>
              <a:t>actionRectangle</a:t>
            </a:r>
            <a:endParaRPr lang="it-CH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CH" dirty="0" err="1">
                <a:latin typeface="Arial" panose="020B0604020202020204" pitchFamily="34" charset="0"/>
                <a:cs typeface="Arial" panose="020B0604020202020204" pitchFamily="34" charset="0"/>
              </a:rPr>
              <a:t>actionCircle</a:t>
            </a:r>
            <a:endParaRPr lang="it-C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Freccia a destra 15">
            <a:extLst>
              <a:ext uri="{FF2B5EF4-FFF2-40B4-BE49-F238E27FC236}">
                <a16:creationId xmlns:a16="http://schemas.microsoft.com/office/drawing/2014/main" id="{D5579AB4-9A2B-780D-B4A7-813707A3E062}"/>
              </a:ext>
            </a:extLst>
          </p:cNvPr>
          <p:cNvSpPr/>
          <p:nvPr/>
        </p:nvSpPr>
        <p:spPr>
          <a:xfrm>
            <a:off x="6696829" y="1979194"/>
            <a:ext cx="1421836" cy="58562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CH" dirty="0">
                <a:latin typeface="Arial" panose="020B0604020202020204" pitchFamily="34" charset="0"/>
                <a:cs typeface="Arial" panose="020B0604020202020204" pitchFamily="34" charset="0"/>
              </a:rPr>
              <a:t>Modifiche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E9875D98-28E6-6526-C721-F494095FB893}"/>
              </a:ext>
            </a:extLst>
          </p:cNvPr>
          <p:cNvSpPr txBox="1"/>
          <p:nvPr/>
        </p:nvSpPr>
        <p:spPr>
          <a:xfrm>
            <a:off x="4541023" y="3803284"/>
            <a:ext cx="62143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dirty="0">
                <a:latin typeface="Arial" panose="020B0604020202020204" pitchFamily="34" charset="0"/>
                <a:cs typeface="Arial" panose="020B0604020202020204" pitchFamily="34" charset="0"/>
              </a:rPr>
              <a:t>drawHelp    		</a:t>
            </a:r>
            <a:r>
              <a:rPr lang="it-CH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Contiene le globali utili per disegnare</a:t>
            </a:r>
          </a:p>
          <a:p>
            <a:endParaRPr lang="it-CH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r>
              <a:rPr lang="it-CH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imageImport  	 Importare le immagini </a:t>
            </a:r>
          </a:p>
          <a:p>
            <a:endParaRPr lang="it-CH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r>
              <a:rPr lang="it-CH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imageExport  	 Esportare le immagini</a:t>
            </a:r>
          </a:p>
          <a:p>
            <a:endParaRPr lang="it-CH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r>
              <a:rPr lang="it-CH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Main 			 Interazione tra grafica e logica</a:t>
            </a:r>
            <a:endParaRPr lang="it-C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5F13D501-DFEC-A472-F0A8-EB4610D646B4}"/>
              </a:ext>
            </a:extLst>
          </p:cNvPr>
          <p:cNvCxnSpPr/>
          <p:nvPr/>
        </p:nvCxnSpPr>
        <p:spPr>
          <a:xfrm>
            <a:off x="3595272" y="3439347"/>
            <a:ext cx="76460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6612D6D-86BA-F196-AA75-6A8A56E2E650}"/>
              </a:ext>
            </a:extLst>
          </p:cNvPr>
          <p:cNvSpPr txBox="1"/>
          <p:nvPr/>
        </p:nvSpPr>
        <p:spPr>
          <a:xfrm>
            <a:off x="4541023" y="1282664"/>
            <a:ext cx="85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dirty="0"/>
              <a:t>Classi:</a:t>
            </a:r>
          </a:p>
        </p:txBody>
      </p:sp>
    </p:spTree>
    <p:extLst>
      <p:ext uri="{BB962C8B-B14F-4D97-AF65-F5344CB8AC3E}">
        <p14:creationId xmlns:p14="http://schemas.microsoft.com/office/powerpoint/2010/main" val="3224741732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D42A1C5-3FB1-5032-78B1-21CCA1998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>
                <a:latin typeface="Arial" panose="020B0604020202020204" pitchFamily="34" charset="0"/>
                <a:cs typeface="Arial" panose="020B0604020202020204" pitchFamily="34" charset="0"/>
              </a:rPr>
              <a:t>Grafica</a:t>
            </a:r>
          </a:p>
        </p:txBody>
      </p:sp>
      <p:pic>
        <p:nvPicPr>
          <p:cNvPr id="5" name="Immagine 4" descr="Immagine che contiene testo, software, Icona del computer, schermata&#10;&#10;Descrizione generata automaticamente">
            <a:extLst>
              <a:ext uri="{FF2B5EF4-FFF2-40B4-BE49-F238E27FC236}">
                <a16:creationId xmlns:a16="http://schemas.microsoft.com/office/drawing/2014/main" id="{E0D204D0-E66F-0E7A-B229-E501263FF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9675" y="1573358"/>
            <a:ext cx="7781967" cy="391304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46FE7C39-9D19-C74E-3225-2525A8FCA85B}"/>
              </a:ext>
            </a:extLst>
          </p:cNvPr>
          <p:cNvSpPr/>
          <p:nvPr/>
        </p:nvSpPr>
        <p:spPr>
          <a:xfrm>
            <a:off x="7230979" y="3529879"/>
            <a:ext cx="457200" cy="30569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788358BC-D3A9-C911-4C72-733C26160DFC}"/>
              </a:ext>
            </a:extLst>
          </p:cNvPr>
          <p:cNvSpPr/>
          <p:nvPr/>
        </p:nvSpPr>
        <p:spPr>
          <a:xfrm>
            <a:off x="7383379" y="3682279"/>
            <a:ext cx="457200" cy="30569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484471414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Cornice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TM03457475[[fn=Cornice]]</Template>
  <TotalTime>0</TotalTime>
  <Words>140</Words>
  <Application>Microsoft Office PowerPoint</Application>
  <PresentationFormat>Widescreen</PresentationFormat>
  <Paragraphs>70</Paragraphs>
  <Slides>15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19" baseType="lpstr">
      <vt:lpstr>Arial</vt:lpstr>
      <vt:lpstr>Corbel</vt:lpstr>
      <vt:lpstr>Wingdings 2</vt:lpstr>
      <vt:lpstr>Cornice</vt:lpstr>
      <vt:lpstr>Pika</vt:lpstr>
      <vt:lpstr>Indice</vt:lpstr>
      <vt:lpstr>Introduzione</vt:lpstr>
      <vt:lpstr>Use case</vt:lpstr>
      <vt:lpstr>Pianificazione</vt:lpstr>
      <vt:lpstr>Tecnologie</vt:lpstr>
      <vt:lpstr>Framework</vt:lpstr>
      <vt:lpstr>Struttura</vt:lpstr>
      <vt:lpstr>Grafica</vt:lpstr>
      <vt:lpstr>Grafica</vt:lpstr>
      <vt:lpstr>Mancanze</vt:lpstr>
      <vt:lpstr>Futuro</vt:lpstr>
      <vt:lpstr>Conclusioni</vt:lpstr>
      <vt:lpstr>Demo</vt:lpstr>
      <vt:lpstr>Fine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Pika</dc:title>
  <dc:creator>Gioele Chiodoni</dc:creator>
  <cp:lastModifiedBy>Chiodoni Gioele (ALLIEVO)</cp:lastModifiedBy>
  <cp:revision>3</cp:revision>
  <dcterms:created xsi:type="dcterms:W3CDTF">2023-12-14T16:56:39Z</dcterms:created>
  <dcterms:modified xsi:type="dcterms:W3CDTF">2023-12-14T20:06:08Z</dcterms:modified>
</cp:coreProperties>
</file>