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A2E09-136F-4A91-B39B-BE4909A61BF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DFDB7-086D-487E-8A30-44C4D73E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vs Cost by Item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Units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Units sold by Sales Channel &amp;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Item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Sales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cc9a4a-6862-4a7a-8d3b-e4307429628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cc9a4a-6862-4a7a-8d3b-e4307429628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cc9a4a-6862-4a7a-8d3b-e4307429628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Riby Sales Analysis (PP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2/13/2023 11:56:42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2/13/2023 11:51:15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fit by Region ,Profit vs Cost by Item Type ,textbox ,Total Units sold ,Total Revenue ,Total Profit ,Units sold by Sales Channel &amp; Region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Revenue by Item Type ,Profit by Sales Channel ,Revenue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123</Words>
  <Application>Microsoft Office PowerPoint</Application>
  <PresentationFormat>Widescreen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Riby Sales Analysis (PP</vt:lpstr>
      <vt:lpstr>Page 1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Rita Obioha</cp:lastModifiedBy>
  <cp:revision>4</cp:revision>
  <dcterms:created xsi:type="dcterms:W3CDTF">2016-09-04T11:54:55Z</dcterms:created>
  <dcterms:modified xsi:type="dcterms:W3CDTF">2023-02-13T12:00:29Z</dcterms:modified>
</cp:coreProperties>
</file>